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81574"/>
  </p:normalViewPr>
  <p:slideViewPr>
    <p:cSldViewPr snapToGrid="0" snapToObjects="1">
      <p:cViewPr varScale="1">
        <p:scale>
          <a:sx n="77" d="100"/>
          <a:sy n="7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0" dirty="0"/>
            <a:t>Brainstorm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0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0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0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/>
      <dgm:t>
        <a:bodyPr/>
        <a:lstStyle/>
        <a:p>
          <a:r>
            <a:rPr lang="en-US" sz="2000" b="0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0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0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0" dirty="0"/>
            <a:t>Analyze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/>
      <dgm:t>
        <a:bodyPr/>
        <a:lstStyle/>
        <a:p>
          <a:r>
            <a:rPr lang="en-US" sz="2000" b="0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0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0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0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0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0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0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0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0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3"/>
      <dgm:spPr/>
    </dgm:pt>
    <dgm:pt modelId="{6388C5A6-F5F1-094A-A5D4-5B7DF26E9699}" type="pres">
      <dgm:prSet presAssocID="{02AC17F7-5E74-6745-9785-3B378A9EA37B}" presName="child" presStyleLbl="alignAccFollowNode1" presStyleIdx="0" presStyleCnt="13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3"/>
      <dgm:spPr/>
    </dgm:pt>
    <dgm:pt modelId="{64541A2E-0A5B-784F-AFBC-8947BF3F52CA}" type="pres">
      <dgm:prSet presAssocID="{428DF7DD-2102-5B45-B530-68319393841E}" presName="child" presStyleLbl="alignAccFollowNode1" presStyleIdx="1" presStyleCnt="13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3"/>
      <dgm:spPr/>
    </dgm:pt>
    <dgm:pt modelId="{294EA16D-1E26-8443-8359-102D903AF8E7}" type="pres">
      <dgm:prSet presAssocID="{594F6612-34DE-6641-9E12-DFDDFEE9039E}" presName="child" presStyleLbl="alignAccFollowNode1" presStyleIdx="2" presStyleCnt="13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3"/>
      <dgm:spPr/>
    </dgm:pt>
    <dgm:pt modelId="{841E770B-5AEA-1C46-8545-C41C43D05ECC}" type="pres">
      <dgm:prSet presAssocID="{36D7BCDA-E4BB-D949-B466-57ECDB73EDE9}" presName="child" presStyleLbl="alignAccFollowNode1" presStyleIdx="3" presStyleCnt="13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3"/>
      <dgm:spPr/>
    </dgm:pt>
    <dgm:pt modelId="{FB4EA5B9-A235-2144-B5D9-BE5BDE1FEAA3}" type="pres">
      <dgm:prSet presAssocID="{8824B295-8C25-2141-B5D6-F2B4B926FBF3}" presName="child" presStyleLbl="alignAccFollowNode1" presStyleIdx="4" presStyleCnt="13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3"/>
      <dgm:spPr/>
    </dgm:pt>
    <dgm:pt modelId="{710EFF23-8AB5-1748-B753-14EC1981A01A}" type="pres">
      <dgm:prSet presAssocID="{B2E55E24-76C8-7447-996F-8B6075884977}" presName="child" presStyleLbl="alignAccFollowNode1" presStyleIdx="5" presStyleCnt="13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3"/>
      <dgm:spPr/>
    </dgm:pt>
    <dgm:pt modelId="{9A1B8672-2CE8-414D-A672-BA69FB633BAE}" type="pres">
      <dgm:prSet presAssocID="{3009B096-D069-BC42-999A-AAB67DBDCD5B}" presName="child" presStyleLbl="alignAccFollowNode1" presStyleIdx="6" presStyleCnt="13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3"/>
      <dgm:spPr/>
    </dgm:pt>
    <dgm:pt modelId="{7073CD36-6660-9B4A-B4AD-3F40083033A6}" type="pres">
      <dgm:prSet presAssocID="{24E20B78-1FFC-B145-9924-C57F6F9CA4EC}" presName="child" presStyleLbl="alignAccFollowNode1" presStyleIdx="7" presStyleCnt="13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3"/>
      <dgm:spPr/>
    </dgm:pt>
    <dgm:pt modelId="{181593FC-C2EE-394F-A114-1882CB1CAD2E}" type="pres">
      <dgm:prSet presAssocID="{BB7673A4-F943-8E4E-B238-23871B057044}" presName="child" presStyleLbl="alignAccFollowNode1" presStyleIdx="8" presStyleCnt="13" custScaleY="175611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9" presStyleCnt="13"/>
      <dgm:spPr/>
    </dgm:pt>
    <dgm:pt modelId="{CD31F6B9-66D4-8549-8593-9EF82007421A}" type="pres">
      <dgm:prSet presAssocID="{2494E046-A293-8743-94A9-816F9B727893}" presName="child" presStyleLbl="alignAccFollowNode1" presStyleIdx="9" presStyleCnt="13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0" presStyleCnt="13"/>
      <dgm:spPr/>
    </dgm:pt>
    <dgm:pt modelId="{381A3F45-9589-234A-8154-A2B679621008}" type="pres">
      <dgm:prSet presAssocID="{48B98B79-FEDE-DD4D-BDAB-497F3C278C88}" presName="child" presStyleLbl="alignAccFollowNode1" presStyleIdx="10" presStyleCnt="13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1" presStyleCnt="13"/>
      <dgm:spPr/>
    </dgm:pt>
    <dgm:pt modelId="{4B2731B8-55E5-7D42-B17A-D23E6665319E}" type="pres">
      <dgm:prSet presAssocID="{5D58C598-F7AF-E74A-8F28-DCBE13C03583}" presName="child" presStyleLbl="alignAccFollowNode1" presStyleIdx="11" presStyleCnt="13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2" presStyleCnt="13"/>
      <dgm:spPr/>
    </dgm:pt>
    <dgm:pt modelId="{A1294BDB-B6AB-5840-8AB7-64B756FBD7BC}" type="pres">
      <dgm:prSet presAssocID="{C76077C3-7A17-2240-9520-9F8FD22D4FC9}" presName="child" presStyleLbl="alignAccFollowNode1" presStyleIdx="12" presStyleCnt="13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2308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Brainstorm</a:t>
          </a:r>
        </a:p>
      </dsp:txBody>
      <dsp:txXfrm>
        <a:off x="26036" y="842448"/>
        <a:ext cx="1430715" cy="762667"/>
      </dsp:txXfrm>
    </dsp:sp>
    <dsp:sp modelId="{10D500A6-E33C-2340-9790-6D50B4EB2351}">
      <dsp:nvSpPr>
        <dsp:cNvPr id="0" name=""/>
        <dsp:cNvSpPr/>
      </dsp:nvSpPr>
      <dsp:spPr>
        <a:xfrm rot="5400000">
          <a:off x="709059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2308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Explore Data Sources</a:t>
          </a:r>
        </a:p>
      </dsp:txBody>
      <dsp:txXfrm>
        <a:off x="21315" y="1777190"/>
        <a:ext cx="1440157" cy="610944"/>
      </dsp:txXfrm>
    </dsp:sp>
    <dsp:sp modelId="{242EBDB3-BF34-904E-A317-EBF6A1858597}">
      <dsp:nvSpPr>
        <dsp:cNvPr id="0" name=""/>
        <dsp:cNvSpPr/>
      </dsp:nvSpPr>
      <dsp:spPr>
        <a:xfrm rot="5400000">
          <a:off x="709059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2308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Consult TA's</a:t>
          </a:r>
        </a:p>
      </dsp:txBody>
      <dsp:txXfrm>
        <a:off x="21315" y="2555488"/>
        <a:ext cx="1440157" cy="610944"/>
      </dsp:txXfrm>
    </dsp:sp>
    <dsp:sp modelId="{B59D26C6-8805-4F4F-9EFD-4D187FA5A925}">
      <dsp:nvSpPr>
        <dsp:cNvPr id="0" name=""/>
        <dsp:cNvSpPr/>
      </dsp:nvSpPr>
      <dsp:spPr>
        <a:xfrm rot="5400000">
          <a:off x="709059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2308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 Project Hypothesis</a:t>
          </a:r>
        </a:p>
      </dsp:txBody>
      <dsp:txXfrm>
        <a:off x="21315" y="3333786"/>
        <a:ext cx="1440157" cy="610944"/>
      </dsp:txXfrm>
    </dsp:sp>
    <dsp:sp modelId="{73B0273D-7348-4042-9720-ACA5A59E2CA7}">
      <dsp:nvSpPr>
        <dsp:cNvPr id="0" name=""/>
        <dsp:cNvSpPr/>
      </dsp:nvSpPr>
      <dsp:spPr>
        <a:xfrm>
          <a:off x="1687424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</a:t>
          </a:r>
        </a:p>
      </dsp:txBody>
      <dsp:txXfrm>
        <a:off x="1711152" y="842448"/>
        <a:ext cx="1430715" cy="762667"/>
      </dsp:txXfrm>
    </dsp:sp>
    <dsp:sp modelId="{3354D689-792B-BF41-8E28-F8CA6A7F8841}">
      <dsp:nvSpPr>
        <dsp:cNvPr id="0" name=""/>
        <dsp:cNvSpPr/>
      </dsp:nvSpPr>
      <dsp:spPr>
        <a:xfrm rot="5400000">
          <a:off x="2394175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687424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Covid-19 Cases</a:t>
          </a:r>
        </a:p>
      </dsp:txBody>
      <dsp:txXfrm>
        <a:off x="1706431" y="1777190"/>
        <a:ext cx="1440157" cy="610944"/>
      </dsp:txXfrm>
    </dsp:sp>
    <dsp:sp modelId="{6C2A8A67-2B11-7746-8141-CB9515E7AF09}">
      <dsp:nvSpPr>
        <dsp:cNvPr id="0" name=""/>
        <dsp:cNvSpPr/>
      </dsp:nvSpPr>
      <dsp:spPr>
        <a:xfrm rot="5400000">
          <a:off x="2394175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687424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Google Search Trends</a:t>
          </a:r>
        </a:p>
      </dsp:txBody>
      <dsp:txXfrm>
        <a:off x="1706431" y="2555488"/>
        <a:ext cx="1440157" cy="610944"/>
      </dsp:txXfrm>
    </dsp:sp>
    <dsp:sp modelId="{E1583A09-4CA6-9743-9A41-03E64C4D547D}">
      <dsp:nvSpPr>
        <dsp:cNvPr id="0" name=""/>
        <dsp:cNvSpPr/>
      </dsp:nvSpPr>
      <dsp:spPr>
        <a:xfrm rot="5400000">
          <a:off x="2394175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687424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State Restrictions</a:t>
          </a:r>
        </a:p>
      </dsp:txBody>
      <dsp:txXfrm>
        <a:off x="1706431" y="3333786"/>
        <a:ext cx="1440157" cy="610944"/>
      </dsp:txXfrm>
    </dsp:sp>
    <dsp:sp modelId="{088683D4-4D78-5C4D-A6BC-BAC7FDA2C5B7}">
      <dsp:nvSpPr>
        <dsp:cNvPr id="0" name=""/>
        <dsp:cNvSpPr/>
      </dsp:nvSpPr>
      <dsp:spPr>
        <a:xfrm>
          <a:off x="3372540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3396268" y="842448"/>
        <a:ext cx="1430715" cy="762667"/>
      </dsp:txXfrm>
    </dsp:sp>
    <dsp:sp modelId="{416B8FE7-7D59-1F4D-A25C-34ABB384F8D1}">
      <dsp:nvSpPr>
        <dsp:cNvPr id="0" name=""/>
        <dsp:cNvSpPr/>
      </dsp:nvSpPr>
      <dsp:spPr>
        <a:xfrm rot="5400000">
          <a:off x="4079291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372540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Collected Data</a:t>
          </a:r>
        </a:p>
      </dsp:txBody>
      <dsp:txXfrm>
        <a:off x="3391547" y="1777190"/>
        <a:ext cx="1440157" cy="610944"/>
      </dsp:txXfrm>
    </dsp:sp>
    <dsp:sp modelId="{1073260A-A87E-1042-8C61-FD32C3E2990B}">
      <dsp:nvSpPr>
        <dsp:cNvPr id="0" name=""/>
        <dsp:cNvSpPr/>
      </dsp:nvSpPr>
      <dsp:spPr>
        <a:xfrm rot="5400000">
          <a:off x="4079291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372540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Defined a Common Measure</a:t>
          </a:r>
        </a:p>
      </dsp:txBody>
      <dsp:txXfrm>
        <a:off x="3391547" y="2555488"/>
        <a:ext cx="1440157" cy="610944"/>
      </dsp:txXfrm>
    </dsp:sp>
    <dsp:sp modelId="{4ADE6C04-70AD-0446-B6FD-35079C49FFD6}">
      <dsp:nvSpPr>
        <dsp:cNvPr id="0" name=""/>
        <dsp:cNvSpPr/>
      </dsp:nvSpPr>
      <dsp:spPr>
        <a:xfrm>
          <a:off x="5057656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Data</a:t>
          </a:r>
        </a:p>
      </dsp:txBody>
      <dsp:txXfrm>
        <a:off x="5081384" y="842448"/>
        <a:ext cx="1430715" cy="762667"/>
      </dsp:txXfrm>
    </dsp:sp>
    <dsp:sp modelId="{F2A709A2-1CA5-9646-9DB5-432064AF85DB}">
      <dsp:nvSpPr>
        <dsp:cNvPr id="0" name=""/>
        <dsp:cNvSpPr/>
      </dsp:nvSpPr>
      <dsp:spPr>
        <a:xfrm rot="5400000">
          <a:off x="5764406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057656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5076663" y="1777190"/>
        <a:ext cx="1440157" cy="610944"/>
      </dsp:txXfrm>
    </dsp:sp>
    <dsp:sp modelId="{293EE86D-6C95-C54D-B190-C6810E79A98B}">
      <dsp:nvSpPr>
        <dsp:cNvPr id="0" name=""/>
        <dsp:cNvSpPr/>
      </dsp:nvSpPr>
      <dsp:spPr>
        <a:xfrm>
          <a:off x="6742771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6766499" y="842448"/>
        <a:ext cx="1430715" cy="762667"/>
      </dsp:txXfrm>
    </dsp:sp>
    <dsp:sp modelId="{0E4E1DC6-D79B-7A43-A6A4-7AAEB5BA0D36}">
      <dsp:nvSpPr>
        <dsp:cNvPr id="0" name=""/>
        <dsp:cNvSpPr/>
      </dsp:nvSpPr>
      <dsp:spPr>
        <a:xfrm rot="5400000">
          <a:off x="7449522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6742771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Cleaned Data</a:t>
          </a:r>
        </a:p>
      </dsp:txBody>
      <dsp:txXfrm>
        <a:off x="6761778" y="1777190"/>
        <a:ext cx="1440157" cy="610944"/>
      </dsp:txXfrm>
    </dsp:sp>
    <dsp:sp modelId="{031ABB83-D440-6D4B-8064-F980922F428F}">
      <dsp:nvSpPr>
        <dsp:cNvPr id="0" name=""/>
        <dsp:cNvSpPr/>
      </dsp:nvSpPr>
      <dsp:spPr>
        <a:xfrm rot="5400000">
          <a:off x="7449522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6742771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Brainstorm Visualization ideas</a:t>
          </a:r>
        </a:p>
      </dsp:txBody>
      <dsp:txXfrm>
        <a:off x="6761778" y="2555488"/>
        <a:ext cx="1440157" cy="610944"/>
      </dsp:txXfrm>
    </dsp:sp>
    <dsp:sp modelId="{CD251BD9-1808-994A-9D7B-44D585859501}">
      <dsp:nvSpPr>
        <dsp:cNvPr id="0" name=""/>
        <dsp:cNvSpPr/>
      </dsp:nvSpPr>
      <dsp:spPr>
        <a:xfrm>
          <a:off x="8427887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Visualize Data</a:t>
          </a:r>
        </a:p>
      </dsp:txBody>
      <dsp:txXfrm>
        <a:off x="8451615" y="842448"/>
        <a:ext cx="1430715" cy="762667"/>
      </dsp:txXfrm>
    </dsp:sp>
    <dsp:sp modelId="{B6D64924-3669-9347-BC66-29FB0474CBE3}">
      <dsp:nvSpPr>
        <dsp:cNvPr id="0" name=""/>
        <dsp:cNvSpPr/>
      </dsp:nvSpPr>
      <dsp:spPr>
        <a:xfrm rot="5400000">
          <a:off x="9134638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427887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8446894" y="1777190"/>
        <a:ext cx="1440157" cy="610944"/>
      </dsp:txXfrm>
    </dsp:sp>
    <dsp:sp modelId="{69FBF7F5-8FE6-A845-9DD2-9B15C98D71DA}">
      <dsp:nvSpPr>
        <dsp:cNvPr id="0" name=""/>
        <dsp:cNvSpPr/>
      </dsp:nvSpPr>
      <dsp:spPr>
        <a:xfrm>
          <a:off x="10113003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 </a:t>
          </a:r>
        </a:p>
      </dsp:txBody>
      <dsp:txXfrm>
        <a:off x="10136731" y="842448"/>
        <a:ext cx="1430715" cy="762667"/>
      </dsp:txXfrm>
    </dsp:sp>
    <dsp:sp modelId="{4392A30B-F377-954A-B7E2-CA21997708C9}">
      <dsp:nvSpPr>
        <dsp:cNvPr id="0" name=""/>
        <dsp:cNvSpPr/>
      </dsp:nvSpPr>
      <dsp:spPr>
        <a:xfrm rot="5400000">
          <a:off x="10819754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113003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10132010" y="1777190"/>
        <a:ext cx="1440157" cy="6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Me) 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596044"/>
            <a:ext cx="9603275" cy="430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Project Intent:  </a:t>
            </a:r>
            <a:r>
              <a:rPr lang="en-US" sz="1800" dirty="0"/>
              <a:t>Collect, Clean, and Visualize data using Python. </a:t>
            </a:r>
          </a:p>
          <a:p>
            <a:pPr marL="0" indent="0">
              <a:buNone/>
            </a:pPr>
            <a:r>
              <a:rPr lang="en-US" sz="1800" i="1" dirty="0"/>
              <a:t>Motivation: </a:t>
            </a:r>
            <a:r>
              <a:rPr lang="en-US" sz="1800" dirty="0"/>
              <a:t>Take advantage of the widely available Data resources. Pick a concept that can be analyzed on multiple factors (time, location, volume).</a:t>
            </a:r>
          </a:p>
          <a:p>
            <a:pPr marL="0" indent="0">
              <a:buNone/>
            </a:pPr>
            <a:r>
              <a:rPr lang="en-US" sz="1800" i="1" dirty="0"/>
              <a:t>Project Theme: </a:t>
            </a:r>
            <a:r>
              <a:rPr lang="en-US" sz="1800" dirty="0"/>
              <a:t>Exploration of Top Google Searches in the US between 2018-2020.</a:t>
            </a:r>
          </a:p>
          <a:p>
            <a:pPr marL="0" indent="0">
              <a:buNone/>
            </a:pPr>
            <a:r>
              <a:rPr lang="en-US" sz="1800" i="1" dirty="0"/>
              <a:t>Key Questions: </a:t>
            </a:r>
            <a:r>
              <a:rPr lang="en-US" sz="1800" dirty="0"/>
              <a:t>Has Covid-19 impacted google searches? If so, How? Where? Did State Restrictions play a Factor?</a:t>
            </a:r>
          </a:p>
          <a:p>
            <a:pPr marL="0" indent="0">
              <a:buNone/>
            </a:pPr>
            <a:r>
              <a:rPr lang="en-US" sz="1800" i="1" dirty="0"/>
              <a:t>Team Assumptions: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#3 (if we have that many)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966206"/>
              </p:ext>
            </p:extLst>
          </p:nvPr>
        </p:nvGraphicFramePr>
        <p:xfrm>
          <a:off x="299258" y="925746"/>
          <a:ext cx="11593484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450</Words>
  <Application>Microsoft Macintosh PowerPoint</Application>
  <PresentationFormat>Widescreen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Read Me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15</cp:revision>
  <dcterms:created xsi:type="dcterms:W3CDTF">2021-01-05T00:52:24Z</dcterms:created>
  <dcterms:modified xsi:type="dcterms:W3CDTF">2021-01-10T22:44:10Z</dcterms:modified>
</cp:coreProperties>
</file>