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1" dirty="0"/>
            <a:t>Brainstorm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1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1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1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/>
      <dgm:t>
        <a:bodyPr/>
        <a:lstStyle/>
        <a:p>
          <a:r>
            <a:rPr lang="en-US" sz="2000" b="1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1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1" dirty="0"/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1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1" dirty="0"/>
            <a:t>Analyze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1" dirty="0"/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/>
      <dgm:t>
        <a:bodyPr/>
        <a:lstStyle/>
        <a:p>
          <a:r>
            <a:rPr lang="en-US" sz="2000" b="1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1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1" dirty="0"/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1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1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1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1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1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1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1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4286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Brainstorm</a:t>
          </a:r>
        </a:p>
      </dsp:txBody>
      <dsp:txXfrm>
        <a:off x="28913" y="783726"/>
        <a:ext cx="1484962" cy="791584"/>
      </dsp:txXfrm>
    </dsp:sp>
    <dsp:sp modelId="{10D500A6-E33C-2340-9790-6D50B4EB2351}">
      <dsp:nvSpPr>
        <dsp:cNvPr id="0" name=""/>
        <dsp:cNvSpPr/>
      </dsp:nvSpPr>
      <dsp:spPr>
        <a:xfrm rot="5400000">
          <a:off x="737833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4286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Explore Data Sources</a:t>
          </a:r>
        </a:p>
      </dsp:txBody>
      <dsp:txXfrm>
        <a:off x="24014" y="1753909"/>
        <a:ext cx="1494760" cy="634107"/>
      </dsp:txXfrm>
    </dsp:sp>
    <dsp:sp modelId="{242EBDB3-BF34-904E-A317-EBF6A1858597}">
      <dsp:nvSpPr>
        <dsp:cNvPr id="0" name=""/>
        <dsp:cNvSpPr/>
      </dsp:nvSpPr>
      <dsp:spPr>
        <a:xfrm rot="5400000">
          <a:off x="737833" y="2441305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4286" y="2541988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Consult TA's</a:t>
          </a:r>
        </a:p>
      </dsp:txBody>
      <dsp:txXfrm>
        <a:off x="24014" y="2561716"/>
        <a:ext cx="1494760" cy="634107"/>
      </dsp:txXfrm>
    </dsp:sp>
    <dsp:sp modelId="{B59D26C6-8805-4F4F-9EFD-4D187FA5A925}">
      <dsp:nvSpPr>
        <dsp:cNvPr id="0" name=""/>
        <dsp:cNvSpPr/>
      </dsp:nvSpPr>
      <dsp:spPr>
        <a:xfrm rot="5400000">
          <a:off x="737833" y="3249112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4286" y="3349795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Define Project Hypothesis</a:t>
          </a:r>
        </a:p>
      </dsp:txBody>
      <dsp:txXfrm>
        <a:off x="24014" y="3369523"/>
        <a:ext cx="1494760" cy="634107"/>
      </dsp:txXfrm>
    </dsp:sp>
    <dsp:sp modelId="{73B0273D-7348-4042-9720-ACA5A59E2CA7}">
      <dsp:nvSpPr>
        <dsp:cNvPr id="0" name=""/>
        <dsp:cNvSpPr/>
      </dsp:nvSpPr>
      <dsp:spPr>
        <a:xfrm>
          <a:off x="1753293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Collect Data</a:t>
          </a:r>
        </a:p>
      </dsp:txBody>
      <dsp:txXfrm>
        <a:off x="1777920" y="783726"/>
        <a:ext cx="1484962" cy="791584"/>
      </dsp:txXfrm>
    </dsp:sp>
    <dsp:sp modelId="{3354D689-792B-BF41-8E28-F8CA6A7F8841}">
      <dsp:nvSpPr>
        <dsp:cNvPr id="0" name=""/>
        <dsp:cNvSpPr/>
      </dsp:nvSpPr>
      <dsp:spPr>
        <a:xfrm rot="5400000">
          <a:off x="2486840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753293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Covid-19 Cases</a:t>
          </a:r>
        </a:p>
      </dsp:txBody>
      <dsp:txXfrm>
        <a:off x="1773021" y="1753909"/>
        <a:ext cx="1494760" cy="634107"/>
      </dsp:txXfrm>
    </dsp:sp>
    <dsp:sp modelId="{6C2A8A67-2B11-7746-8141-CB9515E7AF09}">
      <dsp:nvSpPr>
        <dsp:cNvPr id="0" name=""/>
        <dsp:cNvSpPr/>
      </dsp:nvSpPr>
      <dsp:spPr>
        <a:xfrm rot="5400000">
          <a:off x="2486840" y="2441305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753293" y="2541988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Google Search Trends</a:t>
          </a:r>
        </a:p>
      </dsp:txBody>
      <dsp:txXfrm>
        <a:off x="1773021" y="2561716"/>
        <a:ext cx="1494760" cy="634107"/>
      </dsp:txXfrm>
    </dsp:sp>
    <dsp:sp modelId="{E1583A09-4CA6-9743-9A41-03E64C4D547D}">
      <dsp:nvSpPr>
        <dsp:cNvPr id="0" name=""/>
        <dsp:cNvSpPr/>
      </dsp:nvSpPr>
      <dsp:spPr>
        <a:xfrm rot="5400000">
          <a:off x="2486840" y="3249112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753293" y="3349795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State Restrictions</a:t>
          </a:r>
        </a:p>
      </dsp:txBody>
      <dsp:txXfrm>
        <a:off x="1773021" y="3369523"/>
        <a:ext cx="1494760" cy="634107"/>
      </dsp:txXfrm>
    </dsp:sp>
    <dsp:sp modelId="{088683D4-4D78-5C4D-A6BC-BAC7FDA2C5B7}">
      <dsp:nvSpPr>
        <dsp:cNvPr id="0" name=""/>
        <dsp:cNvSpPr/>
      </dsp:nvSpPr>
      <dsp:spPr>
        <a:xfrm>
          <a:off x="3502299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Review</a:t>
          </a:r>
        </a:p>
      </dsp:txBody>
      <dsp:txXfrm>
        <a:off x="3526926" y="783726"/>
        <a:ext cx="1484962" cy="791584"/>
      </dsp:txXfrm>
    </dsp:sp>
    <dsp:sp modelId="{416B8FE7-7D59-1F4D-A25C-34ABB384F8D1}">
      <dsp:nvSpPr>
        <dsp:cNvPr id="0" name=""/>
        <dsp:cNvSpPr/>
      </dsp:nvSpPr>
      <dsp:spPr>
        <a:xfrm rot="5400000">
          <a:off x="4235846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502299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Review Collected Data</a:t>
          </a:r>
        </a:p>
      </dsp:txBody>
      <dsp:txXfrm>
        <a:off x="3522027" y="1753909"/>
        <a:ext cx="1494760" cy="634107"/>
      </dsp:txXfrm>
    </dsp:sp>
    <dsp:sp modelId="{1073260A-A87E-1042-8C61-FD32C3E2990B}">
      <dsp:nvSpPr>
        <dsp:cNvPr id="0" name=""/>
        <dsp:cNvSpPr/>
      </dsp:nvSpPr>
      <dsp:spPr>
        <a:xfrm rot="5400000">
          <a:off x="4235846" y="2441305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502299" y="2541988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Defined a Common Measure</a:t>
          </a:r>
        </a:p>
      </dsp:txBody>
      <dsp:txXfrm>
        <a:off x="3522027" y="2561716"/>
        <a:ext cx="1494760" cy="634107"/>
      </dsp:txXfrm>
    </dsp:sp>
    <dsp:sp modelId="{4ADE6C04-70AD-0446-B6FD-35079C49FFD6}">
      <dsp:nvSpPr>
        <dsp:cNvPr id="0" name=""/>
        <dsp:cNvSpPr/>
      </dsp:nvSpPr>
      <dsp:spPr>
        <a:xfrm>
          <a:off x="5251306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Organize Data</a:t>
          </a:r>
        </a:p>
      </dsp:txBody>
      <dsp:txXfrm>
        <a:off x="5275933" y="783726"/>
        <a:ext cx="1484962" cy="791584"/>
      </dsp:txXfrm>
    </dsp:sp>
    <dsp:sp modelId="{F2A709A2-1CA5-9646-9DB5-432064AF85DB}">
      <dsp:nvSpPr>
        <dsp:cNvPr id="0" name=""/>
        <dsp:cNvSpPr/>
      </dsp:nvSpPr>
      <dsp:spPr>
        <a:xfrm rot="5400000">
          <a:off x="5984853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251306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*Need to update</a:t>
          </a:r>
        </a:p>
      </dsp:txBody>
      <dsp:txXfrm>
        <a:off x="5271034" y="1753909"/>
        <a:ext cx="1494760" cy="634107"/>
      </dsp:txXfrm>
    </dsp:sp>
    <dsp:sp modelId="{293EE86D-6C95-C54D-B190-C6810E79A98B}">
      <dsp:nvSpPr>
        <dsp:cNvPr id="0" name=""/>
        <dsp:cNvSpPr/>
      </dsp:nvSpPr>
      <dsp:spPr>
        <a:xfrm>
          <a:off x="7000312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Review</a:t>
          </a:r>
        </a:p>
      </dsp:txBody>
      <dsp:txXfrm>
        <a:off x="7024939" y="783726"/>
        <a:ext cx="1484962" cy="791584"/>
      </dsp:txXfrm>
    </dsp:sp>
    <dsp:sp modelId="{0E4E1DC6-D79B-7A43-A6A4-7AAEB5BA0D36}">
      <dsp:nvSpPr>
        <dsp:cNvPr id="0" name=""/>
        <dsp:cNvSpPr/>
      </dsp:nvSpPr>
      <dsp:spPr>
        <a:xfrm rot="5400000">
          <a:off x="7733860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7000312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Review Cleaned Data</a:t>
          </a:r>
        </a:p>
      </dsp:txBody>
      <dsp:txXfrm>
        <a:off x="7020040" y="1753909"/>
        <a:ext cx="1494760" cy="634107"/>
      </dsp:txXfrm>
    </dsp:sp>
    <dsp:sp modelId="{031ABB83-D440-6D4B-8064-F980922F428F}">
      <dsp:nvSpPr>
        <dsp:cNvPr id="0" name=""/>
        <dsp:cNvSpPr/>
      </dsp:nvSpPr>
      <dsp:spPr>
        <a:xfrm rot="5400000">
          <a:off x="7733860" y="2441305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7000312" y="2541988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Brainstorm Visualization ideas</a:t>
          </a:r>
        </a:p>
      </dsp:txBody>
      <dsp:txXfrm>
        <a:off x="7020040" y="2561716"/>
        <a:ext cx="1494760" cy="634107"/>
      </dsp:txXfrm>
    </dsp:sp>
    <dsp:sp modelId="{CD251BD9-1808-994A-9D7B-44D585859501}">
      <dsp:nvSpPr>
        <dsp:cNvPr id="0" name=""/>
        <dsp:cNvSpPr/>
      </dsp:nvSpPr>
      <dsp:spPr>
        <a:xfrm>
          <a:off x="8749319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Visualize Data</a:t>
          </a:r>
        </a:p>
      </dsp:txBody>
      <dsp:txXfrm>
        <a:off x="8773946" y="783726"/>
        <a:ext cx="1484962" cy="791584"/>
      </dsp:txXfrm>
    </dsp:sp>
    <dsp:sp modelId="{B6D64924-3669-9347-BC66-29FB0474CBE3}">
      <dsp:nvSpPr>
        <dsp:cNvPr id="0" name=""/>
        <dsp:cNvSpPr/>
      </dsp:nvSpPr>
      <dsp:spPr>
        <a:xfrm rot="5400000">
          <a:off x="9482866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749319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*Need to Update</a:t>
          </a:r>
        </a:p>
      </dsp:txBody>
      <dsp:txXfrm>
        <a:off x="8769047" y="1753909"/>
        <a:ext cx="1494760" cy="634107"/>
      </dsp:txXfrm>
    </dsp:sp>
    <dsp:sp modelId="{69FBF7F5-8FE6-A845-9DD2-9B15C98D71DA}">
      <dsp:nvSpPr>
        <dsp:cNvPr id="0" name=""/>
        <dsp:cNvSpPr/>
      </dsp:nvSpPr>
      <dsp:spPr>
        <a:xfrm>
          <a:off x="10498325" y="759099"/>
          <a:ext cx="1534216" cy="84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Analyze </a:t>
          </a:r>
        </a:p>
      </dsp:txBody>
      <dsp:txXfrm>
        <a:off x="10522952" y="783726"/>
        <a:ext cx="1484962" cy="791584"/>
      </dsp:txXfrm>
    </dsp:sp>
    <dsp:sp modelId="{4392A30B-F377-954A-B7E2-CA21997708C9}">
      <dsp:nvSpPr>
        <dsp:cNvPr id="0" name=""/>
        <dsp:cNvSpPr/>
      </dsp:nvSpPr>
      <dsp:spPr>
        <a:xfrm rot="5400000">
          <a:off x="11231873" y="1633498"/>
          <a:ext cx="67121" cy="671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498325" y="1734181"/>
          <a:ext cx="1534216" cy="673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*Need to Update</a:t>
          </a:r>
        </a:p>
      </dsp:txBody>
      <dsp:txXfrm>
        <a:off x="10518053" y="1753909"/>
        <a:ext cx="1494760" cy="63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675280"/>
            <a:ext cx="9603275" cy="10492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Project Intent: Collect, Clean, and Visualize data through Python. </a:t>
            </a:r>
          </a:p>
          <a:p>
            <a:pPr marL="0" indent="0">
              <a:buNone/>
            </a:pPr>
            <a:r>
              <a:rPr lang="en-US" b="1" dirty="0"/>
              <a:t>Project Motivation:  Has Covid-19 impacted google searches? If So, How? </a:t>
            </a:r>
          </a:p>
          <a:p>
            <a:pPr marL="0" indent="0">
              <a:buNone/>
            </a:pPr>
            <a:r>
              <a:rPr lang="en-US" b="1" dirty="0"/>
              <a:t>Team Assumptions: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18431"/>
              </p:ext>
            </p:extLst>
          </p:nvPr>
        </p:nvGraphicFramePr>
        <p:xfrm>
          <a:off x="77585" y="953324"/>
          <a:ext cx="12036829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369</Words>
  <Application>Microsoft Macintosh PowerPoint</Application>
  <PresentationFormat>Widescreen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Motivation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8</cp:revision>
  <dcterms:created xsi:type="dcterms:W3CDTF">2021-01-05T00:52:24Z</dcterms:created>
  <dcterms:modified xsi:type="dcterms:W3CDTF">2021-01-10T21:16:43Z</dcterms:modified>
</cp:coreProperties>
</file>