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563" r:id="rId2"/>
    <p:sldId id="575" r:id="rId3"/>
    <p:sldId id="574" r:id="rId4"/>
    <p:sldId id="576" r:id="rId5"/>
    <p:sldId id="573" r:id="rId6"/>
    <p:sldId id="57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8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hcroft-Jones, Sarah" userId="1916f605-191c-46fb-9aee-c03de1e6320b" providerId="ADAL" clId="{B15B677F-97F8-4666-9B87-CC1889D54037}"/>
    <pc:docChg chg="modSld">
      <pc:chgData name="Ashcroft-Jones, Sarah" userId="1916f605-191c-46fb-9aee-c03de1e6320b" providerId="ADAL" clId="{B15B677F-97F8-4666-9B87-CC1889D54037}" dt="2024-11-25T21:01:50.736" v="18" actId="20577"/>
      <pc:docMkLst>
        <pc:docMk/>
      </pc:docMkLst>
      <pc:sldChg chg="modSp mod">
        <pc:chgData name="Ashcroft-Jones, Sarah" userId="1916f605-191c-46fb-9aee-c03de1e6320b" providerId="ADAL" clId="{B15B677F-97F8-4666-9B87-CC1889D54037}" dt="2024-11-25T21:01:50.736" v="18" actId="20577"/>
        <pc:sldMkLst>
          <pc:docMk/>
          <pc:sldMk cId="1528114264" sldId="574"/>
        </pc:sldMkLst>
        <pc:spChg chg="mod">
          <ac:chgData name="Ashcroft-Jones, Sarah" userId="1916f605-191c-46fb-9aee-c03de1e6320b" providerId="ADAL" clId="{B15B677F-97F8-4666-9B87-CC1889D54037}" dt="2024-11-25T21:01:50.736" v="18" actId="20577"/>
          <ac:spMkLst>
            <pc:docMk/>
            <pc:sldMk cId="1528114264" sldId="574"/>
            <ac:spMk id="3" creationId="{D2338497-5711-5EAB-12BD-7B97CB8DA00C}"/>
          </ac:spMkLst>
        </pc:spChg>
      </pc:sldChg>
      <pc:sldChg chg="modSp mod">
        <pc:chgData name="Ashcroft-Jones, Sarah" userId="1916f605-191c-46fb-9aee-c03de1e6320b" providerId="ADAL" clId="{B15B677F-97F8-4666-9B87-CC1889D54037}" dt="2024-11-25T21:01:42.299" v="5" actId="20577"/>
        <pc:sldMkLst>
          <pc:docMk/>
          <pc:sldMk cId="2298059432" sldId="575"/>
        </pc:sldMkLst>
        <pc:spChg chg="mod">
          <ac:chgData name="Ashcroft-Jones, Sarah" userId="1916f605-191c-46fb-9aee-c03de1e6320b" providerId="ADAL" clId="{B15B677F-97F8-4666-9B87-CC1889D54037}" dt="2024-11-25T21:01:42.299" v="5" actId="20577"/>
          <ac:spMkLst>
            <pc:docMk/>
            <pc:sldMk cId="2298059432" sldId="575"/>
            <ac:spMk id="2" creationId="{E8A9D6CC-6A86-1D80-4343-29872948429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13C547-696D-4F35-85FB-1B640C92CD8B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B83F5E-789B-4BC5-8D80-4911083C3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63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6E24AE-C74E-40E1-9054-EB06F01181E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7035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6E24AE-C74E-40E1-9054-EB06F01181E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02222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45AE15-B83D-7440-22B2-5BA5F6AF0C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4524BA-471B-E88B-2D4E-1A4430D6D8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09A5B82-A3E5-8E6E-CB07-947D4E5BE9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59DCC7-6252-5C58-5F4D-B8F007C01EF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6E24AE-C74E-40E1-9054-EB06F01181E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2043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21BEA-1342-20CD-C46F-45EC98CB03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B9C4BC-E63A-F5C5-D9DD-4E206315D6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D7E639-A9EC-E087-C5B2-122699737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C0457-0C45-4E27-93F0-33DF2774853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15073-5758-794C-1311-EEC00E847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65B57-4B38-BB9B-36CE-3AABF4425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7D0A2-18CC-4E24-BE84-CB3A23BB5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428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FA7F7-8198-7DAD-52DF-94AF90F91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866F3B-8AA4-F859-A5E5-A19CC44222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8F7F1-4DEA-BD90-E400-86CC008A6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C0457-0C45-4E27-93F0-33DF2774853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FD41F-64D4-E237-7082-F9A9EE531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761E38-A301-DB97-DD42-4D6B7D92A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7D0A2-18CC-4E24-BE84-CB3A23BB5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07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F09D27-C9B2-26EE-AC85-E41B81021C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B5E943-7DCC-E631-09AA-A383AEA38D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183BE-C4BA-31A4-D847-E6D6971EF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C0457-0C45-4E27-93F0-33DF2774853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8F9E0C-1F6E-4BBD-5A72-0EB614419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FD2718-2F58-9F29-35F3-23A527941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7D0A2-18CC-4E24-BE84-CB3A23BB5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314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27E00-523F-A293-92A6-DB64C2003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41DF9-42FB-F3B1-D2E7-1C276DB42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0FDF7-607B-225B-356E-EE1CB9E73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C0457-0C45-4E27-93F0-33DF2774853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ADA341-FE3C-2C2C-FE82-A81F2C007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B670B-D70C-5290-9986-852D92ED2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7D0A2-18CC-4E24-BE84-CB3A23BB5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899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83C83-DC53-62C3-B11B-A39164175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FDDBE4-9D9F-E3CC-06D3-D5C075F542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47620-76BB-EAE2-0C85-6F25D2F68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C0457-0C45-4E27-93F0-33DF2774853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A823F-5810-1CFF-BC64-BD7389325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9ACE1-C42A-E8DD-4E26-4453A30FE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7D0A2-18CC-4E24-BE84-CB3A23BB5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236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E7340-6194-284F-2CEC-2854370E7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4C791-551E-C7D0-E474-583DC76349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2D7479-CAF7-B314-DC5D-388052B6C6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43D117-8344-025F-AAC6-DA82DA6B0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C0457-0C45-4E27-93F0-33DF2774853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7CFE60-FD56-DE82-56BA-F2ED83737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14DC10-3719-7114-A815-281E708D0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7D0A2-18CC-4E24-BE84-CB3A23BB5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794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6A1D0-9248-C87F-C839-03ADF9BB0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F0F4FA-7FD3-E9F7-097F-ED9C138B4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1C9D85-2B21-EFED-D6FE-91890418B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8985AE-978C-DD49-0EB0-65DBBDB9CF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80FBFA-DCEE-3DF9-53E7-177FEAC2EC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F7188D-8C7E-7868-3500-FCB793F11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C0457-0C45-4E27-93F0-33DF2774853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5E2335-DEDA-533F-4B09-3BF23DA8D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4E5517-5A33-A79F-198B-E66CEBD5F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7D0A2-18CC-4E24-BE84-CB3A23BB5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459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51E76-63DF-7D14-FC31-7844FCC51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8D5BB1-321A-CCCE-7921-32C77141C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C0457-0C45-4E27-93F0-33DF2774853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378668-023D-05BA-9F7E-1C04E6D32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1ADE2A-E68D-2A98-0FBA-E87A7499D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7D0A2-18CC-4E24-BE84-CB3A23BB5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793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65720C-9AEC-C142-8351-8E8C1CD31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C0457-0C45-4E27-93F0-33DF2774853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A0C523-D2AA-E9BB-54EB-225CF9A6B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411FA7-4D5C-9795-3431-8DDDCC0DA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7D0A2-18CC-4E24-BE84-CB3A23BB5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82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6C863-FDF8-29EF-3C98-8F8A4D566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8B1D7-08AD-E519-9B61-2FB7688E4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0926A3-5AAA-57E6-1D3B-443F530DE5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A99CFC-0933-59CE-E0BF-35B126771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C0457-0C45-4E27-93F0-33DF2774853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C7E8FC-A214-0BBD-280B-AFFB47748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5D8BF3-3284-074B-C645-EC3F87FD4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7D0A2-18CC-4E24-BE84-CB3A23BB5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304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D95C8-3665-F957-34C4-96145145E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764B14-DF74-C211-9F68-940D38FB98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500322-772F-C1EC-9E53-C75969D9CA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7A3942-C509-4A06-4545-BE3F30BA9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C0457-0C45-4E27-93F0-33DF2774853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D87647-04F9-8249-536F-85958427F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09CCC1-5DDF-23A3-E777-EB67803D5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7D0A2-18CC-4E24-BE84-CB3A23BB5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868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605753-BB51-C06A-6DF0-50CDD12C9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142C77-772D-A281-CA04-F84A715C89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558B6-EAA4-D260-2EF0-036E83503E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4C0457-0C45-4E27-93F0-33DF2774853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BE910-AEBE-4550-CAF6-C7AF37BFE3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DB2AB9-A63C-43A4-3991-7423EC1EC4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27D0A2-18CC-4E24-BE84-CB3A23BB5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899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77B22C0-DE54-12F0-D3DA-00A0095494B2}"/>
              </a:ext>
            </a:extLst>
          </p:cNvPr>
          <p:cNvGrpSpPr/>
          <p:nvPr/>
        </p:nvGrpSpPr>
        <p:grpSpPr>
          <a:xfrm>
            <a:off x="-1" y="0"/>
            <a:ext cx="12265892" cy="6857999"/>
            <a:chOff x="-1" y="0"/>
            <a:chExt cx="12265892" cy="6857999"/>
          </a:xfrm>
        </p:grpSpPr>
        <p:sp>
          <p:nvSpPr>
            <p:cNvPr id="4" name="TextBox 3"/>
            <p:cNvSpPr txBox="1"/>
            <p:nvPr/>
          </p:nvSpPr>
          <p:spPr>
            <a:xfrm>
              <a:off x="2227810" y="2854959"/>
              <a:ext cx="7881156" cy="5900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defTabSz="369627">
                <a:defRPr/>
              </a:pPr>
              <a:r>
                <a:rPr lang="en-GB" sz="3234" dirty="0">
                  <a:solidFill>
                    <a:prstClr val="white"/>
                  </a:solidFill>
                  <a:latin typeface="Century Gothic" panose="020B0502020202020204" pitchFamily="34" charset="0"/>
                </a:rPr>
                <a:t>Statistical brief overview</a:t>
              </a:r>
              <a:endParaRPr lang="en-GB" sz="3234" i="1" dirty="0">
                <a:solidFill>
                  <a:prstClr val="white"/>
                </a:solidFill>
                <a:latin typeface="Century Gothic" panose="020B0502020202020204" pitchFamily="34" charset="0"/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1852" y="6054765"/>
              <a:ext cx="1937112" cy="243264"/>
            </a:xfrm>
            <a:prstGeom prst="rect">
              <a:avLst/>
            </a:prstGeom>
          </p:spPr>
        </p:pic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EC820DF2-F342-0931-8607-A7F91A36A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0"/>
              <a:ext cx="12192000" cy="685799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88FEC5D-1E36-98CA-7376-51E77C3A4BE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78350" y="2854959"/>
              <a:ext cx="6851832" cy="904875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6582DCE-B5E2-61AA-EC9F-DFF6A6014AFC}"/>
                </a:ext>
              </a:extLst>
            </p:cNvPr>
            <p:cNvSpPr txBox="1"/>
            <p:nvPr/>
          </p:nvSpPr>
          <p:spPr>
            <a:xfrm>
              <a:off x="2734654" y="2640650"/>
              <a:ext cx="883034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Computing in Context: Fall 2024</a:t>
              </a:r>
            </a:p>
            <a:p>
              <a:pPr algn="r"/>
              <a:r>
                <a:rPr lang="en-US" sz="2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Lab 11 |Review &amp; Project Work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5271292-7734-A8E3-B36D-B20247CA04D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1" y="5660407"/>
              <a:ext cx="12265892" cy="752475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E1E420D-4CA9-6B02-4F89-F0FB2B9D6D03}"/>
                </a:ext>
              </a:extLst>
            </p:cNvPr>
            <p:cNvSpPr txBox="1"/>
            <p:nvPr/>
          </p:nvSpPr>
          <p:spPr>
            <a:xfrm>
              <a:off x="7666478" y="6456687"/>
              <a:ext cx="45624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Dr Sarah Ashcroft-Jones | Mailman School of Public Health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76980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9D6CC-6A86-1D80-4343-298729484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 – marking is almost finished!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1D6AE-B7F7-E617-A56C-B8AA5628D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059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2242B-ADBE-AD8A-3588-7B19D1CA2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forward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38497-5711-5EAB-12BD-7B97CB8DA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Tomorrow – zoom session - our work in context</a:t>
            </a:r>
          </a:p>
          <a:p>
            <a:endParaRPr lang="en-US" dirty="0"/>
          </a:p>
          <a:p>
            <a:r>
              <a:rPr lang="en-US" dirty="0"/>
              <a:t>Next week – lab Monday (window functions – advanced pandas)</a:t>
            </a:r>
          </a:p>
          <a:p>
            <a:r>
              <a:rPr lang="en-US" dirty="0"/>
              <a:t>Next week – 2 lectures (project time/ML/review/</a:t>
            </a:r>
            <a:r>
              <a:rPr lang="en-US" dirty="0" err="1"/>
              <a:t>plotnine</a:t>
            </a:r>
            <a:r>
              <a:rPr lang="en-US" dirty="0"/>
              <a:t>/R?)</a:t>
            </a:r>
          </a:p>
          <a:p>
            <a:endParaRPr lang="en-US" dirty="0"/>
          </a:p>
          <a:p>
            <a:r>
              <a:rPr lang="en-US" dirty="0"/>
              <a:t>Week of 9</a:t>
            </a:r>
            <a:r>
              <a:rPr lang="en-US" baseline="30000" dirty="0"/>
              <a:t>th</a:t>
            </a:r>
            <a:r>
              <a:rPr lang="en-US" dirty="0"/>
              <a:t> – lab as code swap and presentation prep</a:t>
            </a:r>
          </a:p>
          <a:p>
            <a:r>
              <a:rPr lang="en-US" dirty="0"/>
              <a:t>10</a:t>
            </a:r>
            <a:r>
              <a:rPr lang="en-US" baseline="30000" dirty="0"/>
              <a:t>th</a:t>
            </a:r>
            <a:r>
              <a:rPr lang="en-US" dirty="0"/>
              <a:t> and 12</a:t>
            </a:r>
            <a:r>
              <a:rPr lang="en-US" baseline="30000" dirty="0"/>
              <a:t>th</a:t>
            </a:r>
            <a:r>
              <a:rPr lang="en-US" dirty="0"/>
              <a:t> – presentations </a:t>
            </a:r>
          </a:p>
          <a:p>
            <a:endParaRPr lang="en-US" dirty="0"/>
          </a:p>
          <a:p>
            <a:r>
              <a:rPr lang="en-US" dirty="0"/>
              <a:t>Report due Dec 20</a:t>
            </a:r>
            <a:r>
              <a:rPr lang="en-US" baseline="30000" dirty="0"/>
              <a:t>th</a:t>
            </a:r>
            <a:r>
              <a:rPr lang="en-US" dirty="0"/>
              <a:t> (grace days allowed).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114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391E3-023A-533C-BB18-E9EB8F969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986E1-6A4E-FC39-8641-BF58119E9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of data viz code from last week/s needed?</a:t>
            </a:r>
          </a:p>
          <a:p>
            <a:endParaRPr lang="en-US" dirty="0"/>
          </a:p>
          <a:p>
            <a:r>
              <a:rPr lang="en-US" dirty="0"/>
              <a:t>Straight to project work? </a:t>
            </a:r>
          </a:p>
        </p:txBody>
      </p:sp>
    </p:spTree>
    <p:extLst>
      <p:ext uri="{BB962C8B-B14F-4D97-AF65-F5344CB8AC3E}">
        <p14:creationId xmlns:p14="http://schemas.microsoft.com/office/powerpoint/2010/main" val="1900291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27810" y="2854959"/>
            <a:ext cx="7881156" cy="590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369627">
              <a:defRPr/>
            </a:pPr>
            <a:r>
              <a:rPr lang="en-GB" sz="3234" dirty="0">
                <a:solidFill>
                  <a:prstClr val="white"/>
                </a:solidFill>
                <a:latin typeface="Century Gothic" panose="020B0502020202020204" pitchFamily="34" charset="0"/>
              </a:rPr>
              <a:t>Statistical brief overview</a:t>
            </a:r>
            <a:endParaRPr lang="en-GB" sz="3234" i="1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1852" y="6054765"/>
            <a:ext cx="1937112" cy="24326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C820DF2-F342-0931-8607-A7F91A36A2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0DFE90-F196-C1C6-683E-6BDDCE3EC0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8449" y="2737327"/>
            <a:ext cx="8515350" cy="11525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1C15EEC-84C5-D66D-20F4-1B146FE6086F}"/>
              </a:ext>
            </a:extLst>
          </p:cNvPr>
          <p:cNvSpPr txBox="1"/>
          <p:nvPr/>
        </p:nvSpPr>
        <p:spPr>
          <a:xfrm>
            <a:off x="2966484" y="2956264"/>
            <a:ext cx="85913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Hands on project work:</a:t>
            </a:r>
          </a:p>
          <a:p>
            <a:pPr algn="r"/>
            <a:r>
              <a:rPr lang="en-US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Work on building out your code &amp; data viz</a:t>
            </a:r>
          </a:p>
        </p:txBody>
      </p:sp>
    </p:spTree>
    <p:extLst>
      <p:ext uri="{BB962C8B-B14F-4D97-AF65-F5344CB8AC3E}">
        <p14:creationId xmlns:p14="http://schemas.microsoft.com/office/powerpoint/2010/main" val="383125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0083D5-99E1-829D-C29D-3AAAD3F4A1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4891ACF-9B60-8059-9D91-D014421082C9}"/>
              </a:ext>
            </a:extLst>
          </p:cNvPr>
          <p:cNvSpPr txBox="1"/>
          <p:nvPr/>
        </p:nvSpPr>
        <p:spPr>
          <a:xfrm>
            <a:off x="2227810" y="2854959"/>
            <a:ext cx="7881156" cy="590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369627">
              <a:defRPr/>
            </a:pPr>
            <a:r>
              <a:rPr lang="en-GB" sz="3234" dirty="0">
                <a:solidFill>
                  <a:prstClr val="white"/>
                </a:solidFill>
                <a:latin typeface="Century Gothic" panose="020B0502020202020204" pitchFamily="34" charset="0"/>
              </a:rPr>
              <a:t>Statistical brief overview</a:t>
            </a:r>
            <a:endParaRPr lang="en-GB" sz="3234" i="1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5DDE0A-30CD-9409-3660-C92CD0D1B3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1852" y="6054765"/>
            <a:ext cx="1937112" cy="24326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B18B803-C69A-14C2-9CBF-EB1B6CA970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6F4891-7A01-A7C8-DDFC-28A2B767FA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8449" y="2737327"/>
            <a:ext cx="8515350" cy="11525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53959AD-F1B2-C85A-B3D7-80659ED15C14}"/>
              </a:ext>
            </a:extLst>
          </p:cNvPr>
          <p:cNvSpPr txBox="1"/>
          <p:nvPr/>
        </p:nvSpPr>
        <p:spPr>
          <a:xfrm>
            <a:off x="2966484" y="2956264"/>
            <a:ext cx="85913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Reminder – class tomorrow via Zoom</a:t>
            </a:r>
          </a:p>
          <a:p>
            <a:pPr algn="r"/>
            <a:r>
              <a:rPr lang="en-US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Link on </a:t>
            </a:r>
            <a:r>
              <a:rPr lang="en-US" sz="32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courseworks</a:t>
            </a:r>
            <a:endParaRPr lang="en-US" sz="32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164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147</Words>
  <Application>Microsoft Office PowerPoint</Application>
  <PresentationFormat>Widescreen</PresentationFormat>
  <Paragraphs>28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Aptos</vt:lpstr>
      <vt:lpstr>Aptos Display</vt:lpstr>
      <vt:lpstr>Arial</vt:lpstr>
      <vt:lpstr>Calibri</vt:lpstr>
      <vt:lpstr>Century Gothic</vt:lpstr>
      <vt:lpstr>Office Theme</vt:lpstr>
      <vt:lpstr>PowerPoint Presentation</vt:lpstr>
      <vt:lpstr>Memo – marking is almost finished!</vt:lpstr>
      <vt:lpstr>Looking forward</vt:lpstr>
      <vt:lpstr>Today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Ashcroft-Jones, Sarah</dc:creator>
  <cp:lastModifiedBy>Ashcroft-Jones, Sarah</cp:lastModifiedBy>
  <cp:revision>1</cp:revision>
  <dcterms:created xsi:type="dcterms:W3CDTF">2024-11-25T20:23:50Z</dcterms:created>
  <dcterms:modified xsi:type="dcterms:W3CDTF">2024-11-25T21:01:59Z</dcterms:modified>
</cp:coreProperties>
</file>