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563" r:id="rId2"/>
    <p:sldId id="565" r:id="rId3"/>
    <p:sldId id="566" r:id="rId4"/>
    <p:sldId id="569" r:id="rId5"/>
    <p:sldId id="575" r:id="rId6"/>
    <p:sldId id="567" r:id="rId7"/>
    <p:sldId id="57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F02EA2-E5B3-4207-A35E-E39E8A238E47}" v="368" dt="2024-10-07T13:26:45.7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croft-Jones, Sarah" userId="1916f605-191c-46fb-9aee-c03de1e6320b" providerId="ADAL" clId="{1EF02EA2-E5B3-4207-A35E-E39E8A238E47}"/>
    <pc:docChg chg="undo custSel addSld delSld modSld sldOrd">
      <pc:chgData name="Ashcroft-Jones, Sarah" userId="1916f605-191c-46fb-9aee-c03de1e6320b" providerId="ADAL" clId="{1EF02EA2-E5B3-4207-A35E-E39E8A238E47}" dt="2024-10-07T14:47:34.903" v="534" actId="6549"/>
      <pc:docMkLst>
        <pc:docMk/>
      </pc:docMkLst>
      <pc:sldChg chg="modSp mod">
        <pc:chgData name="Ashcroft-Jones, Sarah" userId="1916f605-191c-46fb-9aee-c03de1e6320b" providerId="ADAL" clId="{1EF02EA2-E5B3-4207-A35E-E39E8A238E47}" dt="2024-10-07T12:52:03.861" v="19" actId="20577"/>
        <pc:sldMkLst>
          <pc:docMk/>
          <pc:sldMk cId="3876980279" sldId="563"/>
        </pc:sldMkLst>
        <pc:spChg chg="mod">
          <ac:chgData name="Ashcroft-Jones, Sarah" userId="1916f605-191c-46fb-9aee-c03de1e6320b" providerId="ADAL" clId="{1EF02EA2-E5B3-4207-A35E-E39E8A238E47}" dt="2024-10-07T12:52:03.861" v="19" actId="20577"/>
          <ac:spMkLst>
            <pc:docMk/>
            <pc:sldMk cId="3876980279" sldId="563"/>
            <ac:spMk id="7" creationId="{76582DCE-B5E2-61AA-EC9F-DFF6A6014AFC}"/>
          </ac:spMkLst>
        </pc:spChg>
      </pc:sldChg>
      <pc:sldChg chg="modSp mod">
        <pc:chgData name="Ashcroft-Jones, Sarah" userId="1916f605-191c-46fb-9aee-c03de1e6320b" providerId="ADAL" clId="{1EF02EA2-E5B3-4207-A35E-E39E8A238E47}" dt="2024-10-07T14:47:34.903" v="534" actId="6549"/>
        <pc:sldMkLst>
          <pc:docMk/>
          <pc:sldMk cId="3635686905" sldId="565"/>
        </pc:sldMkLst>
        <pc:spChg chg="mod">
          <ac:chgData name="Ashcroft-Jones, Sarah" userId="1916f605-191c-46fb-9aee-c03de1e6320b" providerId="ADAL" clId="{1EF02EA2-E5B3-4207-A35E-E39E8A238E47}" dt="2024-10-07T14:47:34.903" v="534" actId="6549"/>
          <ac:spMkLst>
            <pc:docMk/>
            <pc:sldMk cId="3635686905" sldId="565"/>
            <ac:spMk id="7" creationId="{470BAFBE-67F4-D054-761A-5838C65F1E6E}"/>
          </ac:spMkLst>
        </pc:spChg>
      </pc:sldChg>
      <pc:sldChg chg="modSp mod">
        <pc:chgData name="Ashcroft-Jones, Sarah" userId="1916f605-191c-46fb-9aee-c03de1e6320b" providerId="ADAL" clId="{1EF02EA2-E5B3-4207-A35E-E39E8A238E47}" dt="2024-10-07T12:54:14.039" v="64" actId="20577"/>
        <pc:sldMkLst>
          <pc:docMk/>
          <pc:sldMk cId="3284253490" sldId="566"/>
        </pc:sldMkLst>
        <pc:spChg chg="mod">
          <ac:chgData name="Ashcroft-Jones, Sarah" userId="1916f605-191c-46fb-9aee-c03de1e6320b" providerId="ADAL" clId="{1EF02EA2-E5B3-4207-A35E-E39E8A238E47}" dt="2024-10-07T12:54:14.039" v="64" actId="20577"/>
          <ac:spMkLst>
            <pc:docMk/>
            <pc:sldMk cId="3284253490" sldId="566"/>
            <ac:spMk id="8" creationId="{21C15EEC-84C5-D66D-20F4-1B146FE6086F}"/>
          </ac:spMkLst>
        </pc:spChg>
      </pc:sldChg>
      <pc:sldChg chg="modSp add mod ord modAnim">
        <pc:chgData name="Ashcroft-Jones, Sarah" userId="1916f605-191c-46fb-9aee-c03de1e6320b" providerId="ADAL" clId="{1EF02EA2-E5B3-4207-A35E-E39E8A238E47}" dt="2024-10-07T13:01:47.337" v="190" actId="20577"/>
        <pc:sldMkLst>
          <pc:docMk/>
          <pc:sldMk cId="1851872920" sldId="569"/>
        </pc:sldMkLst>
        <pc:spChg chg="mod">
          <ac:chgData name="Ashcroft-Jones, Sarah" userId="1916f605-191c-46fb-9aee-c03de1e6320b" providerId="ADAL" clId="{1EF02EA2-E5B3-4207-A35E-E39E8A238E47}" dt="2024-10-07T12:58:01.994" v="162" actId="20577"/>
          <ac:spMkLst>
            <pc:docMk/>
            <pc:sldMk cId="1851872920" sldId="569"/>
            <ac:spMk id="3" creationId="{00000000-0000-0000-0000-000000000000}"/>
          </ac:spMkLst>
        </pc:spChg>
        <pc:spChg chg="mod">
          <ac:chgData name="Ashcroft-Jones, Sarah" userId="1916f605-191c-46fb-9aee-c03de1e6320b" providerId="ADAL" clId="{1EF02EA2-E5B3-4207-A35E-E39E8A238E47}" dt="2024-10-07T13:01:47.337" v="190" actId="20577"/>
          <ac:spMkLst>
            <pc:docMk/>
            <pc:sldMk cId="1851872920" sldId="569"/>
            <ac:spMk id="12" creationId="{00000000-0000-0000-0000-000000000000}"/>
          </ac:spMkLst>
        </pc:spChg>
      </pc:sldChg>
      <pc:sldChg chg="modSp mod">
        <pc:chgData name="Ashcroft-Jones, Sarah" userId="1916f605-191c-46fb-9aee-c03de1e6320b" providerId="ADAL" clId="{1EF02EA2-E5B3-4207-A35E-E39E8A238E47}" dt="2024-10-07T12:52:29.211" v="43" actId="20577"/>
        <pc:sldMkLst>
          <pc:docMk/>
          <pc:sldMk cId="383125054" sldId="573"/>
        </pc:sldMkLst>
        <pc:spChg chg="mod">
          <ac:chgData name="Ashcroft-Jones, Sarah" userId="1916f605-191c-46fb-9aee-c03de1e6320b" providerId="ADAL" clId="{1EF02EA2-E5B3-4207-A35E-E39E8A238E47}" dt="2024-10-07T12:52:29.211" v="43" actId="20577"/>
          <ac:spMkLst>
            <pc:docMk/>
            <pc:sldMk cId="383125054" sldId="573"/>
            <ac:spMk id="8" creationId="{21C15EEC-84C5-D66D-20F4-1B146FE6086F}"/>
          </ac:spMkLst>
        </pc:spChg>
      </pc:sldChg>
      <pc:sldChg chg="new del">
        <pc:chgData name="Ashcroft-Jones, Sarah" userId="1916f605-191c-46fb-9aee-c03de1e6320b" providerId="ADAL" clId="{1EF02EA2-E5B3-4207-A35E-E39E8A238E47}" dt="2024-10-07T13:01:36.100" v="165" actId="47"/>
        <pc:sldMkLst>
          <pc:docMk/>
          <pc:sldMk cId="1518506260" sldId="574"/>
        </pc:sldMkLst>
      </pc:sldChg>
      <pc:sldChg chg="modSp add mod modAnim">
        <pc:chgData name="Ashcroft-Jones, Sarah" userId="1916f605-191c-46fb-9aee-c03de1e6320b" providerId="ADAL" clId="{1EF02EA2-E5B3-4207-A35E-E39E8A238E47}" dt="2024-10-07T13:26:45.703" v="533" actId="20577"/>
        <pc:sldMkLst>
          <pc:docMk/>
          <pc:sldMk cId="2976281280" sldId="575"/>
        </pc:sldMkLst>
        <pc:spChg chg="mod">
          <ac:chgData name="Ashcroft-Jones, Sarah" userId="1916f605-191c-46fb-9aee-c03de1e6320b" providerId="ADAL" clId="{1EF02EA2-E5B3-4207-A35E-E39E8A238E47}" dt="2024-10-07T13:26:45.703" v="533" actId="20577"/>
          <ac:spMkLst>
            <pc:docMk/>
            <pc:sldMk cId="2976281280" sldId="575"/>
            <ac:spMk id="3" creationId="{00000000-0000-0000-0000-000000000000}"/>
          </ac:spMkLst>
        </pc:spChg>
        <pc:spChg chg="mod">
          <ac:chgData name="Ashcroft-Jones, Sarah" userId="1916f605-191c-46fb-9aee-c03de1e6320b" providerId="ADAL" clId="{1EF02EA2-E5B3-4207-A35E-E39E8A238E47}" dt="2024-10-07T13:02:01.769" v="219" actId="20577"/>
          <ac:spMkLst>
            <pc:docMk/>
            <pc:sldMk cId="2976281280" sldId="575"/>
            <ac:spMk id="12" creationId="{00000000-0000-0000-0000-000000000000}"/>
          </ac:spMkLst>
        </pc:spChg>
      </pc:sldChg>
    </pc:docChg>
  </pc:docChgLst>
  <pc:docChgLst>
    <pc:chgData name="Ashcroft-Jones, Sarah" userId="1916f605-191c-46fb-9aee-c03de1e6320b" providerId="ADAL" clId="{EB30730F-0F40-44DA-AA77-B98BF462A206}"/>
    <pc:docChg chg="custSel delSld modSld">
      <pc:chgData name="Ashcroft-Jones, Sarah" userId="1916f605-191c-46fb-9aee-c03de1e6320b" providerId="ADAL" clId="{EB30730F-0F40-44DA-AA77-B98BF462A206}" dt="2024-09-16T19:22:21.768" v="72" actId="20577"/>
      <pc:docMkLst>
        <pc:docMk/>
      </pc:docMkLst>
      <pc:sldChg chg="del">
        <pc:chgData name="Ashcroft-Jones, Sarah" userId="1916f605-191c-46fb-9aee-c03de1e6320b" providerId="ADAL" clId="{EB30730F-0F40-44DA-AA77-B98BF462A206}" dt="2024-09-16T19:19:36.533" v="4" actId="47"/>
        <pc:sldMkLst>
          <pc:docMk/>
          <pc:sldMk cId="135889306" sldId="526"/>
        </pc:sldMkLst>
      </pc:sldChg>
      <pc:sldChg chg="del">
        <pc:chgData name="Ashcroft-Jones, Sarah" userId="1916f605-191c-46fb-9aee-c03de1e6320b" providerId="ADAL" clId="{EB30730F-0F40-44DA-AA77-B98BF462A206}" dt="2024-09-16T19:19:38.049" v="6" actId="47"/>
        <pc:sldMkLst>
          <pc:docMk/>
          <pc:sldMk cId="1814440010" sldId="559"/>
        </pc:sldMkLst>
      </pc:sldChg>
      <pc:sldChg chg="del">
        <pc:chgData name="Ashcroft-Jones, Sarah" userId="1916f605-191c-46fb-9aee-c03de1e6320b" providerId="ADAL" clId="{EB30730F-0F40-44DA-AA77-B98BF462A206}" dt="2024-09-16T19:19:40.758" v="8" actId="47"/>
        <pc:sldMkLst>
          <pc:docMk/>
          <pc:sldMk cId="2618892189" sldId="560"/>
        </pc:sldMkLst>
      </pc:sldChg>
      <pc:sldChg chg="modSp mod">
        <pc:chgData name="Ashcroft-Jones, Sarah" userId="1916f605-191c-46fb-9aee-c03de1e6320b" providerId="ADAL" clId="{EB30730F-0F40-44DA-AA77-B98BF462A206}" dt="2024-09-16T19:22:21.768" v="72" actId="20577"/>
        <pc:sldMkLst>
          <pc:docMk/>
          <pc:sldMk cId="3876980279" sldId="563"/>
        </pc:sldMkLst>
        <pc:spChg chg="mod">
          <ac:chgData name="Ashcroft-Jones, Sarah" userId="1916f605-191c-46fb-9aee-c03de1e6320b" providerId="ADAL" clId="{EB30730F-0F40-44DA-AA77-B98BF462A206}" dt="2024-09-16T19:22:21.768" v="72" actId="20577"/>
          <ac:spMkLst>
            <pc:docMk/>
            <pc:sldMk cId="3876980279" sldId="563"/>
            <ac:spMk id="7" creationId="{76582DCE-B5E2-61AA-EC9F-DFF6A6014AFC}"/>
          </ac:spMkLst>
        </pc:spChg>
      </pc:sldChg>
      <pc:sldChg chg="del">
        <pc:chgData name="Ashcroft-Jones, Sarah" userId="1916f605-191c-46fb-9aee-c03de1e6320b" providerId="ADAL" clId="{EB30730F-0F40-44DA-AA77-B98BF462A206}" dt="2024-09-16T19:19:39.626" v="7" actId="47"/>
        <pc:sldMkLst>
          <pc:docMk/>
          <pc:sldMk cId="2499849362" sldId="564"/>
        </pc:sldMkLst>
      </pc:sldChg>
      <pc:sldChg chg="del">
        <pc:chgData name="Ashcroft-Jones, Sarah" userId="1916f605-191c-46fb-9aee-c03de1e6320b" providerId="ADAL" clId="{EB30730F-0F40-44DA-AA77-B98BF462A206}" dt="2024-09-16T19:19:32.863" v="0" actId="47"/>
        <pc:sldMkLst>
          <pc:docMk/>
          <pc:sldMk cId="2526642173" sldId="568"/>
        </pc:sldMkLst>
      </pc:sldChg>
      <pc:sldChg chg="del">
        <pc:chgData name="Ashcroft-Jones, Sarah" userId="1916f605-191c-46fb-9aee-c03de1e6320b" providerId="ADAL" clId="{EB30730F-0F40-44DA-AA77-B98BF462A206}" dt="2024-09-16T19:19:33.659" v="1" actId="47"/>
        <pc:sldMkLst>
          <pc:docMk/>
          <pc:sldMk cId="1851872920" sldId="569"/>
        </pc:sldMkLst>
      </pc:sldChg>
      <pc:sldChg chg="del">
        <pc:chgData name="Ashcroft-Jones, Sarah" userId="1916f605-191c-46fb-9aee-c03de1e6320b" providerId="ADAL" clId="{EB30730F-0F40-44DA-AA77-B98BF462A206}" dt="2024-09-16T19:19:34.459" v="2" actId="47"/>
        <pc:sldMkLst>
          <pc:docMk/>
          <pc:sldMk cId="2177107863" sldId="570"/>
        </pc:sldMkLst>
      </pc:sldChg>
      <pc:sldChg chg="del">
        <pc:chgData name="Ashcroft-Jones, Sarah" userId="1916f605-191c-46fb-9aee-c03de1e6320b" providerId="ADAL" clId="{EB30730F-0F40-44DA-AA77-B98BF462A206}" dt="2024-09-16T19:19:37.317" v="5" actId="47"/>
        <pc:sldMkLst>
          <pc:docMk/>
          <pc:sldMk cId="1869365194" sldId="571"/>
        </pc:sldMkLst>
      </pc:sldChg>
      <pc:sldChg chg="del">
        <pc:chgData name="Ashcroft-Jones, Sarah" userId="1916f605-191c-46fb-9aee-c03de1e6320b" providerId="ADAL" clId="{EB30730F-0F40-44DA-AA77-B98BF462A206}" dt="2024-09-16T19:19:35.194" v="3" actId="47"/>
        <pc:sldMkLst>
          <pc:docMk/>
          <pc:sldMk cId="1529024822" sldId="572"/>
        </pc:sldMkLst>
      </pc:sldChg>
      <pc:sldChg chg="modSp mod">
        <pc:chgData name="Ashcroft-Jones, Sarah" userId="1916f605-191c-46fb-9aee-c03de1e6320b" providerId="ADAL" clId="{EB30730F-0F40-44DA-AA77-B98BF462A206}" dt="2024-09-16T19:19:55.310" v="18" actId="20577"/>
        <pc:sldMkLst>
          <pc:docMk/>
          <pc:sldMk cId="383125054" sldId="573"/>
        </pc:sldMkLst>
        <pc:spChg chg="mod">
          <ac:chgData name="Ashcroft-Jones, Sarah" userId="1916f605-191c-46fb-9aee-c03de1e6320b" providerId="ADAL" clId="{EB30730F-0F40-44DA-AA77-B98BF462A206}" dt="2024-09-16T19:19:55.310" v="18" actId="20577"/>
          <ac:spMkLst>
            <pc:docMk/>
            <pc:sldMk cId="383125054" sldId="573"/>
            <ac:spMk id="8" creationId="{21C15EEC-84C5-D66D-20F4-1B146FE6086F}"/>
          </ac:spMkLst>
        </pc:spChg>
      </pc:sldChg>
    </pc:docChg>
  </pc:docChgLst>
  <pc:docChgLst>
    <pc:chgData name="Ashcroft-Jones, Sarah" userId="1916f605-191c-46fb-9aee-c03de1e6320b" providerId="ADAL" clId="{E13FF9B4-1342-421A-8BA9-F3AB781F0A52}"/>
    <pc:docChg chg="undo custSel addSld delSld modSld sldOrd">
      <pc:chgData name="Ashcroft-Jones, Sarah" userId="1916f605-191c-46fb-9aee-c03de1e6320b" providerId="ADAL" clId="{E13FF9B4-1342-421A-8BA9-F3AB781F0A52}" dt="2024-09-09T19:40:23.906" v="1472" actId="20577"/>
      <pc:docMkLst>
        <pc:docMk/>
      </pc:docMkLst>
      <pc:sldChg chg="delSp del mod">
        <pc:chgData name="Ashcroft-Jones, Sarah" userId="1916f605-191c-46fb-9aee-c03de1e6320b" providerId="ADAL" clId="{E13FF9B4-1342-421A-8BA9-F3AB781F0A52}" dt="2024-09-09T17:43:59.418" v="728" actId="47"/>
        <pc:sldMkLst>
          <pc:docMk/>
          <pc:sldMk cId="1324003037" sldId="447"/>
        </pc:sldMkLst>
        <pc:picChg chg="del">
          <ac:chgData name="Ashcroft-Jones, Sarah" userId="1916f605-191c-46fb-9aee-c03de1e6320b" providerId="ADAL" clId="{E13FF9B4-1342-421A-8BA9-F3AB781F0A52}" dt="2024-09-09T17:43:56.461" v="727" actId="478"/>
          <ac:picMkLst>
            <pc:docMk/>
            <pc:sldMk cId="1324003037" sldId="447"/>
            <ac:picMk id="2" creationId="{5D8213FA-D995-5998-2BC9-53821ADB20B7}"/>
          </ac:picMkLst>
        </pc:picChg>
      </pc:sldChg>
      <pc:sldChg chg="del">
        <pc:chgData name="Ashcroft-Jones, Sarah" userId="1916f605-191c-46fb-9aee-c03de1e6320b" providerId="ADAL" clId="{E13FF9B4-1342-421A-8BA9-F3AB781F0A52}" dt="2024-09-09T17:44:01.600" v="729" actId="47"/>
        <pc:sldMkLst>
          <pc:docMk/>
          <pc:sldMk cId="2025747463" sldId="449"/>
        </pc:sldMkLst>
      </pc:sldChg>
      <pc:sldChg chg="del">
        <pc:chgData name="Ashcroft-Jones, Sarah" userId="1916f605-191c-46fb-9aee-c03de1e6320b" providerId="ADAL" clId="{E13FF9B4-1342-421A-8BA9-F3AB781F0A52}" dt="2024-09-09T17:44:02.564" v="730" actId="47"/>
        <pc:sldMkLst>
          <pc:docMk/>
          <pc:sldMk cId="3146962860" sldId="450"/>
        </pc:sldMkLst>
      </pc:sldChg>
      <pc:sldChg chg="modSp mod ord modAnim">
        <pc:chgData name="Ashcroft-Jones, Sarah" userId="1916f605-191c-46fb-9aee-c03de1e6320b" providerId="ADAL" clId="{E13FF9B4-1342-421A-8BA9-F3AB781F0A52}" dt="2024-09-09T18:24:14.926" v="1470" actId="20577"/>
        <pc:sldMkLst>
          <pc:docMk/>
          <pc:sldMk cId="135889306" sldId="526"/>
        </pc:sldMkLst>
        <pc:spChg chg="mod">
          <ac:chgData name="Ashcroft-Jones, Sarah" userId="1916f605-191c-46fb-9aee-c03de1e6320b" providerId="ADAL" clId="{E13FF9B4-1342-421A-8BA9-F3AB781F0A52}" dt="2024-09-09T18:24:14.926" v="1470" actId="20577"/>
          <ac:spMkLst>
            <pc:docMk/>
            <pc:sldMk cId="135889306" sldId="526"/>
            <ac:spMk id="3" creationId="{00000000-0000-0000-0000-000000000000}"/>
          </ac:spMkLst>
        </pc:spChg>
        <pc:spChg chg="mod">
          <ac:chgData name="Ashcroft-Jones, Sarah" userId="1916f605-191c-46fb-9aee-c03de1e6320b" providerId="ADAL" clId="{E13FF9B4-1342-421A-8BA9-F3AB781F0A52}" dt="2024-09-09T17:38:40.195" v="127" actId="20577"/>
          <ac:spMkLst>
            <pc:docMk/>
            <pc:sldMk cId="135889306" sldId="526"/>
            <ac:spMk id="12" creationId="{00000000-0000-0000-0000-000000000000}"/>
          </ac:spMkLst>
        </pc:spChg>
      </pc:sldChg>
      <pc:sldChg chg="del">
        <pc:chgData name="Ashcroft-Jones, Sarah" userId="1916f605-191c-46fb-9aee-c03de1e6320b" providerId="ADAL" clId="{E13FF9B4-1342-421A-8BA9-F3AB781F0A52}" dt="2024-09-09T17:49:40.243" v="1235" actId="47"/>
        <pc:sldMkLst>
          <pc:docMk/>
          <pc:sldMk cId="2464737805" sldId="537"/>
        </pc:sldMkLst>
      </pc:sldChg>
      <pc:sldChg chg="delSp modSp mod delAnim">
        <pc:chgData name="Ashcroft-Jones, Sarah" userId="1916f605-191c-46fb-9aee-c03de1e6320b" providerId="ADAL" clId="{E13FF9B4-1342-421A-8BA9-F3AB781F0A52}" dt="2024-09-09T17:45:37.233" v="773" actId="20577"/>
        <pc:sldMkLst>
          <pc:docMk/>
          <pc:sldMk cId="1814440010" sldId="559"/>
        </pc:sldMkLst>
        <pc:spChg chg="mod">
          <ac:chgData name="Ashcroft-Jones, Sarah" userId="1916f605-191c-46fb-9aee-c03de1e6320b" providerId="ADAL" clId="{E13FF9B4-1342-421A-8BA9-F3AB781F0A52}" dt="2024-09-09T17:45:37.233" v="773" actId="20577"/>
          <ac:spMkLst>
            <pc:docMk/>
            <pc:sldMk cId="1814440010" sldId="559"/>
            <ac:spMk id="5" creationId="{00000000-0000-0000-0000-000000000000}"/>
          </ac:spMkLst>
        </pc:spChg>
        <pc:spChg chg="del">
          <ac:chgData name="Ashcroft-Jones, Sarah" userId="1916f605-191c-46fb-9aee-c03de1e6320b" providerId="ADAL" clId="{E13FF9B4-1342-421A-8BA9-F3AB781F0A52}" dt="2024-09-09T17:44:30.769" v="759" actId="478"/>
          <ac:spMkLst>
            <pc:docMk/>
            <pc:sldMk cId="1814440010" sldId="559"/>
            <ac:spMk id="8" creationId="{00000000-0000-0000-0000-000000000000}"/>
          </ac:spMkLst>
        </pc:spChg>
      </pc:sldChg>
      <pc:sldChg chg="modSp mod modAnim">
        <pc:chgData name="Ashcroft-Jones, Sarah" userId="1916f605-191c-46fb-9aee-c03de1e6320b" providerId="ADAL" clId="{E13FF9B4-1342-421A-8BA9-F3AB781F0A52}" dt="2024-09-09T17:47:15.968" v="985" actId="20577"/>
        <pc:sldMkLst>
          <pc:docMk/>
          <pc:sldMk cId="2618892189" sldId="560"/>
        </pc:sldMkLst>
        <pc:spChg chg="mod">
          <ac:chgData name="Ashcroft-Jones, Sarah" userId="1916f605-191c-46fb-9aee-c03de1e6320b" providerId="ADAL" clId="{E13FF9B4-1342-421A-8BA9-F3AB781F0A52}" dt="2024-09-09T17:46:20.352" v="848" actId="20577"/>
          <ac:spMkLst>
            <pc:docMk/>
            <pc:sldMk cId="2618892189" sldId="560"/>
            <ac:spMk id="6" creationId="{00000000-0000-0000-0000-000000000000}"/>
          </ac:spMkLst>
        </pc:spChg>
        <pc:spChg chg="mod">
          <ac:chgData name="Ashcroft-Jones, Sarah" userId="1916f605-191c-46fb-9aee-c03de1e6320b" providerId="ADAL" clId="{E13FF9B4-1342-421A-8BA9-F3AB781F0A52}" dt="2024-09-09T17:47:15.968" v="985" actId="20577"/>
          <ac:spMkLst>
            <pc:docMk/>
            <pc:sldMk cId="2618892189" sldId="560"/>
            <ac:spMk id="8" creationId="{00000000-0000-0000-0000-000000000000}"/>
          </ac:spMkLst>
        </pc:spChg>
      </pc:sldChg>
      <pc:sldChg chg="modSp mod">
        <pc:chgData name="Ashcroft-Jones, Sarah" userId="1916f605-191c-46fb-9aee-c03de1e6320b" providerId="ADAL" clId="{E13FF9B4-1342-421A-8BA9-F3AB781F0A52}" dt="2024-09-09T19:40:23.906" v="1472" actId="20577"/>
        <pc:sldMkLst>
          <pc:docMk/>
          <pc:sldMk cId="3876980279" sldId="563"/>
        </pc:sldMkLst>
        <pc:spChg chg="mod">
          <ac:chgData name="Ashcroft-Jones, Sarah" userId="1916f605-191c-46fb-9aee-c03de1e6320b" providerId="ADAL" clId="{E13FF9B4-1342-421A-8BA9-F3AB781F0A52}" dt="2024-09-09T19:40:23.906" v="1472" actId="20577"/>
          <ac:spMkLst>
            <pc:docMk/>
            <pc:sldMk cId="3876980279" sldId="563"/>
            <ac:spMk id="7" creationId="{76582DCE-B5E2-61AA-EC9F-DFF6A6014AFC}"/>
          </ac:spMkLst>
        </pc:spChg>
      </pc:sldChg>
      <pc:sldChg chg="modSp mod">
        <pc:chgData name="Ashcroft-Jones, Sarah" userId="1916f605-191c-46fb-9aee-c03de1e6320b" providerId="ADAL" clId="{E13FF9B4-1342-421A-8BA9-F3AB781F0A52}" dt="2024-09-09T17:59:41.509" v="1413" actId="20577"/>
        <pc:sldMkLst>
          <pc:docMk/>
          <pc:sldMk cId="2499849362" sldId="564"/>
        </pc:sldMkLst>
        <pc:spChg chg="mod">
          <ac:chgData name="Ashcroft-Jones, Sarah" userId="1916f605-191c-46fb-9aee-c03de1e6320b" providerId="ADAL" clId="{E13FF9B4-1342-421A-8BA9-F3AB781F0A52}" dt="2024-09-09T17:59:41.509" v="1413" actId="20577"/>
          <ac:spMkLst>
            <pc:docMk/>
            <pc:sldMk cId="2499849362" sldId="564"/>
            <ac:spMk id="7" creationId="{33BF17DF-D5EC-642C-ED96-28564D73D931}"/>
          </ac:spMkLst>
        </pc:spChg>
      </pc:sldChg>
      <pc:sldChg chg="modSp mod">
        <pc:chgData name="Ashcroft-Jones, Sarah" userId="1916f605-191c-46fb-9aee-c03de1e6320b" providerId="ADAL" clId="{E13FF9B4-1342-421A-8BA9-F3AB781F0A52}" dt="2024-09-09T17:39:20.066" v="225" actId="20577"/>
        <pc:sldMkLst>
          <pc:docMk/>
          <pc:sldMk cId="3635686905" sldId="565"/>
        </pc:sldMkLst>
        <pc:spChg chg="mod">
          <ac:chgData name="Ashcroft-Jones, Sarah" userId="1916f605-191c-46fb-9aee-c03de1e6320b" providerId="ADAL" clId="{E13FF9B4-1342-421A-8BA9-F3AB781F0A52}" dt="2024-09-09T17:39:20.066" v="225" actId="20577"/>
          <ac:spMkLst>
            <pc:docMk/>
            <pc:sldMk cId="3635686905" sldId="565"/>
            <ac:spMk id="7" creationId="{470BAFBE-67F4-D054-761A-5838C65F1E6E}"/>
          </ac:spMkLst>
        </pc:spChg>
      </pc:sldChg>
      <pc:sldChg chg="modSp mod">
        <pc:chgData name="Ashcroft-Jones, Sarah" userId="1916f605-191c-46fb-9aee-c03de1e6320b" providerId="ADAL" clId="{E13FF9B4-1342-421A-8BA9-F3AB781F0A52}" dt="2024-09-09T17:46:00.809" v="806" actId="20577"/>
        <pc:sldMkLst>
          <pc:docMk/>
          <pc:sldMk cId="3284253490" sldId="566"/>
        </pc:sldMkLst>
        <pc:spChg chg="mod">
          <ac:chgData name="Ashcroft-Jones, Sarah" userId="1916f605-191c-46fb-9aee-c03de1e6320b" providerId="ADAL" clId="{E13FF9B4-1342-421A-8BA9-F3AB781F0A52}" dt="2024-09-09T17:46:00.809" v="806" actId="20577"/>
          <ac:spMkLst>
            <pc:docMk/>
            <pc:sldMk cId="3284253490" sldId="566"/>
            <ac:spMk id="8" creationId="{21C15EEC-84C5-D66D-20F4-1B146FE6086F}"/>
          </ac:spMkLst>
        </pc:spChg>
      </pc:sldChg>
      <pc:sldChg chg="modSp mod">
        <pc:chgData name="Ashcroft-Jones, Sarah" userId="1916f605-191c-46fb-9aee-c03de1e6320b" providerId="ADAL" clId="{E13FF9B4-1342-421A-8BA9-F3AB781F0A52}" dt="2024-09-09T17:47:59.641" v="1049" actId="20577"/>
        <pc:sldMkLst>
          <pc:docMk/>
          <pc:sldMk cId="3594252804" sldId="567"/>
        </pc:sldMkLst>
        <pc:spChg chg="mod">
          <ac:chgData name="Ashcroft-Jones, Sarah" userId="1916f605-191c-46fb-9aee-c03de1e6320b" providerId="ADAL" clId="{E13FF9B4-1342-421A-8BA9-F3AB781F0A52}" dt="2024-09-09T17:47:59.641" v="1049" actId="20577"/>
          <ac:spMkLst>
            <pc:docMk/>
            <pc:sldMk cId="3594252804" sldId="567"/>
            <ac:spMk id="8" creationId="{21C15EEC-84C5-D66D-20F4-1B146FE6086F}"/>
          </ac:spMkLst>
        </pc:spChg>
      </pc:sldChg>
      <pc:sldChg chg="modSp add mod ord">
        <pc:chgData name="Ashcroft-Jones, Sarah" userId="1916f605-191c-46fb-9aee-c03de1e6320b" providerId="ADAL" clId="{E13FF9B4-1342-421A-8BA9-F3AB781F0A52}" dt="2024-09-09T17:59:34.652" v="1407"/>
        <pc:sldMkLst>
          <pc:docMk/>
          <pc:sldMk cId="2526642173" sldId="568"/>
        </pc:sldMkLst>
        <pc:spChg chg="mod">
          <ac:chgData name="Ashcroft-Jones, Sarah" userId="1916f605-191c-46fb-9aee-c03de1e6320b" providerId="ADAL" clId="{E13FF9B4-1342-421A-8BA9-F3AB781F0A52}" dt="2024-09-09T17:39:58.899" v="237" actId="20577"/>
          <ac:spMkLst>
            <pc:docMk/>
            <pc:sldMk cId="2526642173" sldId="568"/>
            <ac:spMk id="7" creationId="{33BF17DF-D5EC-642C-ED96-28564D73D931}"/>
          </ac:spMkLst>
        </pc:spChg>
      </pc:sldChg>
      <pc:sldChg chg="modSp add mod ord">
        <pc:chgData name="Ashcroft-Jones, Sarah" userId="1916f605-191c-46fb-9aee-c03de1e6320b" providerId="ADAL" clId="{E13FF9B4-1342-421A-8BA9-F3AB781F0A52}" dt="2024-09-09T17:59:37.001" v="1409"/>
        <pc:sldMkLst>
          <pc:docMk/>
          <pc:sldMk cId="1851872920" sldId="569"/>
        </pc:sldMkLst>
        <pc:spChg chg="mod">
          <ac:chgData name="Ashcroft-Jones, Sarah" userId="1916f605-191c-46fb-9aee-c03de1e6320b" providerId="ADAL" clId="{E13FF9B4-1342-421A-8BA9-F3AB781F0A52}" dt="2024-09-09T17:41:10.812" v="385" actId="20577"/>
          <ac:spMkLst>
            <pc:docMk/>
            <pc:sldMk cId="1851872920" sldId="569"/>
            <ac:spMk id="3" creationId="{00000000-0000-0000-0000-000000000000}"/>
          </ac:spMkLst>
        </pc:spChg>
        <pc:spChg chg="mod">
          <ac:chgData name="Ashcroft-Jones, Sarah" userId="1916f605-191c-46fb-9aee-c03de1e6320b" providerId="ADAL" clId="{E13FF9B4-1342-421A-8BA9-F3AB781F0A52}" dt="2024-09-09T17:40:08.852" v="255" actId="20577"/>
          <ac:spMkLst>
            <pc:docMk/>
            <pc:sldMk cId="1851872920" sldId="569"/>
            <ac:spMk id="12" creationId="{00000000-0000-0000-0000-000000000000}"/>
          </ac:spMkLst>
        </pc:spChg>
      </pc:sldChg>
      <pc:sldChg chg="modSp add del mod ord modAnim">
        <pc:chgData name="Ashcroft-Jones, Sarah" userId="1916f605-191c-46fb-9aee-c03de1e6320b" providerId="ADAL" clId="{E13FF9B4-1342-421A-8BA9-F3AB781F0A52}" dt="2024-09-09T18:04:58.644" v="1421"/>
        <pc:sldMkLst>
          <pc:docMk/>
          <pc:sldMk cId="2177107863" sldId="570"/>
        </pc:sldMkLst>
        <pc:spChg chg="mod">
          <ac:chgData name="Ashcroft-Jones, Sarah" userId="1916f605-191c-46fb-9aee-c03de1e6320b" providerId="ADAL" clId="{E13FF9B4-1342-421A-8BA9-F3AB781F0A52}" dt="2024-09-09T17:45:18.024" v="769" actId="20577"/>
          <ac:spMkLst>
            <pc:docMk/>
            <pc:sldMk cId="2177107863" sldId="570"/>
            <ac:spMk id="3" creationId="{00000000-0000-0000-0000-000000000000}"/>
          </ac:spMkLst>
        </pc:spChg>
        <pc:spChg chg="mod">
          <ac:chgData name="Ashcroft-Jones, Sarah" userId="1916f605-191c-46fb-9aee-c03de1e6320b" providerId="ADAL" clId="{E13FF9B4-1342-421A-8BA9-F3AB781F0A52}" dt="2024-09-09T17:41:33.660" v="404" actId="20577"/>
          <ac:spMkLst>
            <pc:docMk/>
            <pc:sldMk cId="2177107863" sldId="570"/>
            <ac:spMk id="12" creationId="{00000000-0000-0000-0000-000000000000}"/>
          </ac:spMkLst>
        </pc:spChg>
      </pc:sldChg>
      <pc:sldChg chg="delSp modSp add mod delAnim">
        <pc:chgData name="Ashcroft-Jones, Sarah" userId="1916f605-191c-46fb-9aee-c03de1e6320b" providerId="ADAL" clId="{E13FF9B4-1342-421A-8BA9-F3AB781F0A52}" dt="2024-09-09T17:43:40.940" v="726" actId="478"/>
        <pc:sldMkLst>
          <pc:docMk/>
          <pc:sldMk cId="1869365194" sldId="571"/>
        </pc:sldMkLst>
        <pc:spChg chg="mod">
          <ac:chgData name="Ashcroft-Jones, Sarah" userId="1916f605-191c-46fb-9aee-c03de1e6320b" providerId="ADAL" clId="{E13FF9B4-1342-421A-8BA9-F3AB781F0A52}" dt="2024-09-09T17:43:36.905" v="725" actId="20577"/>
          <ac:spMkLst>
            <pc:docMk/>
            <pc:sldMk cId="1869365194" sldId="571"/>
            <ac:spMk id="5" creationId="{00000000-0000-0000-0000-000000000000}"/>
          </ac:spMkLst>
        </pc:spChg>
        <pc:spChg chg="del">
          <ac:chgData name="Ashcroft-Jones, Sarah" userId="1916f605-191c-46fb-9aee-c03de1e6320b" providerId="ADAL" clId="{E13FF9B4-1342-421A-8BA9-F3AB781F0A52}" dt="2024-09-09T17:43:40.940" v="726" actId="478"/>
          <ac:spMkLst>
            <pc:docMk/>
            <pc:sldMk cId="1869365194" sldId="571"/>
            <ac:spMk id="8" creationId="{00000000-0000-0000-0000-000000000000}"/>
          </ac:spMkLst>
        </pc:spChg>
      </pc:sldChg>
      <pc:sldChg chg="modSp add ord modAnim">
        <pc:chgData name="Ashcroft-Jones, Sarah" userId="1916f605-191c-46fb-9aee-c03de1e6320b" providerId="ADAL" clId="{E13FF9B4-1342-421A-8BA9-F3AB781F0A52}" dt="2024-09-09T18:05:01.084" v="1423"/>
        <pc:sldMkLst>
          <pc:docMk/>
          <pc:sldMk cId="1529024822" sldId="572"/>
        </pc:sldMkLst>
        <pc:spChg chg="mod">
          <ac:chgData name="Ashcroft-Jones, Sarah" userId="1916f605-191c-46fb-9aee-c03de1e6320b" providerId="ADAL" clId="{E13FF9B4-1342-421A-8BA9-F3AB781F0A52}" dt="2024-09-09T17:49:25.511" v="1234" actId="113"/>
          <ac:spMkLst>
            <pc:docMk/>
            <pc:sldMk cId="1529024822" sldId="572"/>
            <ac:spMk id="3" creationId="{00000000-0000-0000-0000-000000000000}"/>
          </ac:spMkLst>
        </pc:spChg>
      </pc:sldChg>
      <pc:sldChg chg="modSp add mod">
        <pc:chgData name="Ashcroft-Jones, Sarah" userId="1916f605-191c-46fb-9aee-c03de1e6320b" providerId="ADAL" clId="{E13FF9B4-1342-421A-8BA9-F3AB781F0A52}" dt="2024-09-09T17:50:46.668" v="1405" actId="20577"/>
        <pc:sldMkLst>
          <pc:docMk/>
          <pc:sldMk cId="383125054" sldId="573"/>
        </pc:sldMkLst>
        <pc:spChg chg="mod">
          <ac:chgData name="Ashcroft-Jones, Sarah" userId="1916f605-191c-46fb-9aee-c03de1e6320b" providerId="ADAL" clId="{E13FF9B4-1342-421A-8BA9-F3AB781F0A52}" dt="2024-09-09T17:50:46.668" v="1405" actId="20577"/>
          <ac:spMkLst>
            <pc:docMk/>
            <pc:sldMk cId="383125054" sldId="573"/>
            <ac:spMk id="8" creationId="{21C15EEC-84C5-D66D-20F4-1B146FE6086F}"/>
          </ac:spMkLst>
        </pc:spChg>
      </pc:sldChg>
      <pc:sldChg chg="add del">
        <pc:chgData name="Ashcroft-Jones, Sarah" userId="1916f605-191c-46fb-9aee-c03de1e6320b" providerId="ADAL" clId="{E13FF9B4-1342-421A-8BA9-F3AB781F0A52}" dt="2024-09-09T17:49:53.367" v="1237" actId="47"/>
        <pc:sldMkLst>
          <pc:docMk/>
          <pc:sldMk cId="3567158727" sldId="57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71328-5297-41B8-BBAE-4EE1C12723A2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35CB5-61FA-4B57-9FF1-AC886951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929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6E24AE-C74E-40E1-9054-EB06F01181E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7035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6E24AE-C74E-40E1-9054-EB06F01181E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9323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6E24AE-C74E-40E1-9054-EB06F01181E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441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9CDAFF-AD25-4664-A8D2-956219CC48B4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2975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9CDAFF-AD25-4664-A8D2-956219CC48B4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7020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6E24AE-C74E-40E1-9054-EB06F01181E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9887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6E24AE-C74E-40E1-9054-EB06F01181E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0222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01192-1BB3-AC23-0E9F-CDF409FC91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DCE3DE-4E45-01DA-B543-69A27EB737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80CA2-BC97-8352-F5C6-373E8AD1E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91B07-AF33-4389-8F53-85F9C923763F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B5C00-8B5F-2CED-3498-6B91BCA6E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F6582-592D-048B-71A3-80C8F0670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851B-F3B6-492C-A1F7-CA7B75EDE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37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7A42E-DA6D-C707-CBCC-575DB5D34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27C590-A6E7-849E-574B-6E5B5D6057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BE083-6535-6A80-BD03-E8B6A06C6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91B07-AF33-4389-8F53-85F9C923763F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1DFBF-BE61-7E62-88EE-93B9B8606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1CFA3-7A7D-FFC9-D363-067B1CF8E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851B-F3B6-492C-A1F7-CA7B75EDE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59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FBC808-EBEE-0F0B-3A46-1C4E3979B0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74FCC9-3500-9C82-CBFB-63EB825D9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F5A0D-4E85-612B-6604-DDA16C12E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91B07-AF33-4389-8F53-85F9C923763F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40C4A-DFC3-3A4F-2B74-68326C697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5108E-4364-4F87-516D-6A6119AF2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851B-F3B6-492C-A1F7-CA7B75EDE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24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FCB66-2F80-A10F-8672-8FF470569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B258A-00E5-953D-56CF-3799E490C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0BB94-F70D-8C20-0A38-6BD95051D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91B07-AF33-4389-8F53-85F9C923763F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0D48A-ECB2-ACA7-369D-BA4CC499D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1A843-6118-0545-56B1-B4CEF1486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851B-F3B6-492C-A1F7-CA7B75EDE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22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BC0B1-CFE5-25BC-3C2A-2D3581F67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B8DA6-D230-9A40-9FE8-2EF664526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55A18-157E-AC77-E664-F56DD99C5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91B07-AF33-4389-8F53-85F9C923763F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819DC-C86F-BCF8-A32B-79944A9D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FC3C2-1322-8794-BD70-8ED0A526C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851B-F3B6-492C-A1F7-CA7B75EDE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42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168F9-A0EC-237F-4428-F77BE0A91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5E610-59DF-1D13-C283-31B358B3AA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49BBB5-9D9D-D636-8A18-A93103C5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7B2B1-B3DC-43E4-0B09-CCAA638DF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91B07-AF33-4389-8F53-85F9C923763F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8989C-B9D1-CBD2-0A48-2102720BD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11E3E5-D61C-FD35-7B21-DFFB06C51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851B-F3B6-492C-A1F7-CA7B75EDE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42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BE4BB-D4B9-CFD0-03C6-9C6A8FDA3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B6A10-ECDB-0311-F44F-B90E2E1CB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724676-D32B-A44C-F967-715A8D083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C92596-245E-5F64-595A-1BB9944A59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216CC6-3F34-3647-196C-4718496CF2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AA9998-D6DD-A978-5F50-43FD8F1CE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91B07-AF33-4389-8F53-85F9C923763F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E183C5-D66B-608B-DF4D-20D383501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CC6CE6-BEBD-7676-42B2-A35087E05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851B-F3B6-492C-A1F7-CA7B75EDE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103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9E35D-ECD6-2B93-360D-ED3CBC174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F0A16A-CA24-9E3E-C421-CFE4D171D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91B07-AF33-4389-8F53-85F9C923763F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BF821-4CFE-0012-8A56-EFE07490D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CBA515-F714-86D0-68A6-94280B8DA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851B-F3B6-492C-A1F7-CA7B75EDE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387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E117A1-7EEA-565A-1428-EBC72363A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91B07-AF33-4389-8F53-85F9C923763F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3C50BA-3B0E-ED24-11F2-821FE067C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89D968-1C13-D7B2-3197-32C2F4F7F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851B-F3B6-492C-A1F7-CA7B75EDE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4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2E29E-EC59-DFE7-F7B2-26ADBA33A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813E-0B64-B0CA-538E-01A902B4D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C0CEDA-0AFD-25FF-44FC-1FF2C1D6B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2EA8A9-3D45-BA1F-072A-32B4BFB05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91B07-AF33-4389-8F53-85F9C923763F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F121E-D385-B884-99BD-B110BACC2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02C7C3-A7B4-1331-08A5-D3E41FE46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851B-F3B6-492C-A1F7-CA7B75EDE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98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DE347-9139-1B6B-207D-B236D2182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A69E15-F90E-DA7F-C486-1701094F79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E5224D-59B3-FBA5-3559-B7EEF611E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2076C-EF44-5DC0-2177-F131EAABE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91B07-AF33-4389-8F53-85F9C923763F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673311-E06F-DC7C-DED6-9D232FC53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002CE7-2547-7B0A-16BE-D32A6109B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851B-F3B6-492C-A1F7-CA7B75EDE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77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4C1738-95EB-21F3-E7E4-574EDB200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5C888-5C12-30FF-5B44-BA7C0302B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D06E7-57B5-896D-A18F-83F90A45C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91B07-AF33-4389-8F53-85F9C923763F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AA503-F42B-8F34-0C32-AB134D1A4B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00797-F613-A0F2-2D99-731F366235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6851B-F3B6-492C-A1F7-CA7B75EDE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771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77B22C0-DE54-12F0-D3DA-00A0095494B2}"/>
              </a:ext>
            </a:extLst>
          </p:cNvPr>
          <p:cNvGrpSpPr/>
          <p:nvPr/>
        </p:nvGrpSpPr>
        <p:grpSpPr>
          <a:xfrm>
            <a:off x="-1" y="0"/>
            <a:ext cx="12265892" cy="6857999"/>
            <a:chOff x="-1" y="0"/>
            <a:chExt cx="12265892" cy="6857999"/>
          </a:xfrm>
        </p:grpSpPr>
        <p:sp>
          <p:nvSpPr>
            <p:cNvPr id="4" name="TextBox 3"/>
            <p:cNvSpPr txBox="1"/>
            <p:nvPr/>
          </p:nvSpPr>
          <p:spPr>
            <a:xfrm>
              <a:off x="2227810" y="2854959"/>
              <a:ext cx="7881156" cy="5900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369627">
                <a:defRPr/>
              </a:pPr>
              <a:r>
                <a:rPr lang="en-GB" sz="3234" dirty="0">
                  <a:solidFill>
                    <a:prstClr val="white"/>
                  </a:solidFill>
                  <a:latin typeface="Century Gothic" panose="020B0502020202020204" pitchFamily="34" charset="0"/>
                </a:rPr>
                <a:t>Statistical brief overview</a:t>
              </a:r>
              <a:endParaRPr lang="en-GB" sz="3234" i="1" dirty="0">
                <a:solidFill>
                  <a:prstClr val="white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1852" y="6054765"/>
              <a:ext cx="1937112" cy="243264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EC820DF2-F342-0931-8607-A7F91A36A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88FEC5D-1E36-98CA-7376-51E77C3A4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78350" y="2854959"/>
              <a:ext cx="6851832" cy="90487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582DCE-B5E2-61AA-EC9F-DFF6A6014AFC}"/>
                </a:ext>
              </a:extLst>
            </p:cNvPr>
            <p:cNvSpPr txBox="1"/>
            <p:nvPr/>
          </p:nvSpPr>
          <p:spPr>
            <a:xfrm>
              <a:off x="2734654" y="2640650"/>
              <a:ext cx="883034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Computing in Context: Fall 2024</a:t>
              </a:r>
            </a:p>
            <a:p>
              <a:pPr algn="r"/>
              <a:r>
                <a:rPr lang="en-US" sz="2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Lab 5 |</a:t>
              </a:r>
              <a:r>
                <a:rPr lang="en-US" sz="24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Jupyter</a:t>
              </a:r>
              <a:r>
                <a:rPr lang="en-US" sz="2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Notebooks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5271292-7734-A8E3-B36D-B20247CA0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" y="5660407"/>
              <a:ext cx="12265892" cy="75247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E1E420D-4CA9-6B02-4F89-F0FB2B9D6D03}"/>
                </a:ext>
              </a:extLst>
            </p:cNvPr>
            <p:cNvSpPr txBox="1"/>
            <p:nvPr/>
          </p:nvSpPr>
          <p:spPr>
            <a:xfrm>
              <a:off x="7666478" y="6456687"/>
              <a:ext cx="45624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Dr Sarah Ashcroft-Jones | Mailman School of Public Health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6980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27810" y="2854959"/>
            <a:ext cx="7881156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369627">
              <a:defRPr/>
            </a:pPr>
            <a:r>
              <a:rPr lang="en-GB" sz="3234" dirty="0">
                <a:solidFill>
                  <a:prstClr val="white"/>
                </a:solidFill>
                <a:latin typeface="Century Gothic" panose="020B0502020202020204" pitchFamily="34" charset="0"/>
              </a:rPr>
              <a:t>Statistical brief overview</a:t>
            </a:r>
            <a:endParaRPr lang="en-GB" sz="3234" i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852" y="6054765"/>
            <a:ext cx="1937112" cy="24326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C820DF2-F342-0931-8607-A7F91A36A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7C0CB3-F8C2-5ED9-C4CD-0C945E1573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6650" y="2746205"/>
            <a:ext cx="8515350" cy="11525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0BAFBE-67F4-D054-761A-5838C65F1E6E}"/>
              </a:ext>
            </a:extLst>
          </p:cNvPr>
          <p:cNvSpPr txBox="1"/>
          <p:nvPr/>
        </p:nvSpPr>
        <p:spPr>
          <a:xfrm>
            <a:off x="4252405" y="2956264"/>
            <a:ext cx="73054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Section I| Lecture Review</a:t>
            </a:r>
          </a:p>
        </p:txBody>
      </p:sp>
    </p:spTree>
    <p:extLst>
      <p:ext uri="{BB962C8B-B14F-4D97-AF65-F5344CB8AC3E}">
        <p14:creationId xmlns:p14="http://schemas.microsoft.com/office/powerpoint/2010/main" val="3635686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27810" y="2854959"/>
            <a:ext cx="7881156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369627">
              <a:defRPr/>
            </a:pPr>
            <a:r>
              <a:rPr lang="en-GB" sz="3234" dirty="0">
                <a:solidFill>
                  <a:prstClr val="white"/>
                </a:solidFill>
                <a:latin typeface="Century Gothic" panose="020B0502020202020204" pitchFamily="34" charset="0"/>
              </a:rPr>
              <a:t>Statistical brief overview</a:t>
            </a:r>
            <a:endParaRPr lang="en-GB" sz="3234" i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852" y="6054765"/>
            <a:ext cx="1937112" cy="24326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C820DF2-F342-0931-8607-A7F91A36A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0DFE90-F196-C1C6-683E-6BDDCE3EC0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8449" y="2737327"/>
            <a:ext cx="8515350" cy="11525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C15EEC-84C5-D66D-20F4-1B146FE6086F}"/>
              </a:ext>
            </a:extLst>
          </p:cNvPr>
          <p:cNvSpPr txBox="1"/>
          <p:nvPr/>
        </p:nvSpPr>
        <p:spPr>
          <a:xfrm>
            <a:off x="4252405" y="2956264"/>
            <a:ext cx="73054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Section II| </a:t>
            </a:r>
            <a:r>
              <a:rPr lang="en-US" sz="3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Jupyter</a:t>
            </a:r>
            <a: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 Notebooks</a:t>
            </a:r>
          </a:p>
        </p:txBody>
      </p:sp>
    </p:spTree>
    <p:extLst>
      <p:ext uri="{BB962C8B-B14F-4D97-AF65-F5344CB8AC3E}">
        <p14:creationId xmlns:p14="http://schemas.microsoft.com/office/powerpoint/2010/main" val="3284253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5448" y="1357930"/>
            <a:ext cx="8372870" cy="37989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9" dirty="0" err="1">
                <a:latin typeface="Century Gothic" panose="020B0502020202020204" pitchFamily="34" charset="0"/>
                <a:cs typeface="Segoe UI Semilight" panose="020B0402040204020203" pitchFamily="34" charset="0"/>
              </a:rPr>
              <a:t>Jupyter</a:t>
            </a:r>
            <a:r>
              <a:rPr lang="en-US" sz="1709" dirty="0">
                <a:latin typeface="Century Gothic" panose="020B0502020202020204" pitchFamily="34" charset="0"/>
                <a:cs typeface="Segoe UI Semilight" panose="020B0402040204020203" pitchFamily="34" charset="0"/>
              </a:rPr>
              <a:t> Notebook is an open-source web application that allows you to create and share documents with live code and accompanying text</a:t>
            </a:r>
          </a:p>
          <a:p>
            <a:pPr marL="0" indent="0">
              <a:buNone/>
            </a:pPr>
            <a:endParaRPr lang="en-US" sz="1709" dirty="0">
              <a:latin typeface="Century Gothic" panose="020B0502020202020204" pitchFamily="34" charset="0"/>
              <a:cs typeface="Segoe UI Semilight" panose="020B0402040204020203" pitchFamily="34" charset="0"/>
            </a:endParaRPr>
          </a:p>
          <a:p>
            <a:pPr marL="0" indent="0">
              <a:buNone/>
            </a:pPr>
            <a:r>
              <a:rPr lang="en-US" sz="1709" dirty="0">
                <a:latin typeface="Century Gothic" panose="020B0502020202020204" pitchFamily="34" charset="0"/>
                <a:cs typeface="Segoe UI Semilight" panose="020B0402040204020203" pitchFamily="34" charset="0"/>
              </a:rPr>
              <a:t>● Combines code and documentation in one place.</a:t>
            </a:r>
          </a:p>
          <a:p>
            <a:pPr marL="0" indent="0">
              <a:buNone/>
            </a:pPr>
            <a:r>
              <a:rPr lang="en-US" sz="1709" dirty="0">
                <a:latin typeface="Century Gothic" panose="020B0502020202020204" pitchFamily="34" charset="0"/>
                <a:cs typeface="Segoe UI Semilight" panose="020B0402040204020203" pitchFamily="34" charset="0"/>
              </a:rPr>
              <a:t>● You can run individual blocks of code (cells) and immediately see the output.</a:t>
            </a:r>
          </a:p>
          <a:p>
            <a:pPr marL="0" indent="0">
              <a:buNone/>
            </a:pPr>
            <a:endParaRPr lang="en-US" sz="1709" dirty="0">
              <a:latin typeface="Century Gothic" panose="020B0502020202020204" pitchFamily="34" charset="0"/>
              <a:cs typeface="Segoe UI Semilight" panose="020B0402040204020203" pitchFamily="34" charset="0"/>
            </a:endParaRPr>
          </a:p>
          <a:p>
            <a:pPr marL="0" indent="0">
              <a:buNone/>
            </a:pPr>
            <a:r>
              <a:rPr lang="en-US" sz="1709" dirty="0">
                <a:latin typeface="Century Gothic" panose="020B0502020202020204" pitchFamily="34" charset="0"/>
                <a:cs typeface="Segoe UI Semilight" panose="020B0402040204020203" pitchFamily="34" charset="0"/>
              </a:rPr>
              <a:t>A digital lab notebook where you can run “experiments”, document</a:t>
            </a:r>
          </a:p>
          <a:p>
            <a:pPr marL="0" indent="0">
              <a:buNone/>
            </a:pPr>
            <a:r>
              <a:rPr lang="en-US" sz="1709" dirty="0">
                <a:latin typeface="Century Gothic" panose="020B0502020202020204" pitchFamily="34" charset="0"/>
                <a:cs typeface="Segoe UI Semilight" panose="020B0402040204020203" pitchFamily="34" charset="0"/>
              </a:rPr>
              <a:t>findings, and visualize results all in one place.</a:t>
            </a:r>
          </a:p>
          <a:p>
            <a:pPr marL="0" indent="0">
              <a:buNone/>
            </a:pPr>
            <a:endParaRPr lang="en-US" sz="1709" dirty="0">
              <a:latin typeface="Century Gothic" panose="020B0502020202020204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771179" y="10684"/>
            <a:ext cx="174748" cy="34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6497" tIns="43248" rIns="86497" bIns="43248" numCol="1" anchor="ctr" anchorCtr="0" compatLnSpc="1">
            <a:prstTxWarp prst="textNoShape">
              <a:avLst/>
            </a:prstTxWarp>
            <a:spAutoFit/>
          </a:bodyPr>
          <a:lstStyle/>
          <a:p>
            <a:pPr defTabSz="864927">
              <a:defRPr/>
            </a:pPr>
            <a:endParaRPr lang="en-GB" sz="1703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5420800"/>
            <a:ext cx="12192000" cy="574678"/>
          </a:xfrm>
          <a:prstGeom prst="rect">
            <a:avLst/>
          </a:prstGeom>
          <a:solidFill>
            <a:srgbClr val="0D7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90769">
              <a:defRPr/>
            </a:pPr>
            <a:endParaRPr lang="en-GB" sz="1538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575" y="6240457"/>
            <a:ext cx="2047825" cy="25716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674860" y="488959"/>
            <a:ext cx="7663460" cy="618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390769">
              <a:defRPr/>
            </a:pPr>
            <a:r>
              <a:rPr lang="en-GB" sz="3419" dirty="0">
                <a:solidFill>
                  <a:srgbClr val="0D7BC0"/>
                </a:solidFill>
                <a:latin typeface="Century Gothic" panose="020B0502020202020204" pitchFamily="34" charset="0"/>
              </a:rPr>
              <a:t>Introducing </a:t>
            </a:r>
            <a:r>
              <a:rPr lang="en-GB" sz="3419" dirty="0" err="1">
                <a:solidFill>
                  <a:srgbClr val="0D7BC0"/>
                </a:solidFill>
                <a:latin typeface="Century Gothic" panose="020B0502020202020204" pitchFamily="34" charset="0"/>
              </a:rPr>
              <a:t>Jupyter</a:t>
            </a:r>
            <a:r>
              <a:rPr lang="en-GB" sz="3419" dirty="0">
                <a:solidFill>
                  <a:srgbClr val="0D7BC0"/>
                </a:solidFill>
                <a:latin typeface="Century Gothic" panose="020B0502020202020204" pitchFamily="34" charset="0"/>
              </a:rPr>
              <a:t> Notebooks</a:t>
            </a:r>
          </a:p>
        </p:txBody>
      </p:sp>
    </p:spTree>
    <p:extLst>
      <p:ext uri="{BB962C8B-B14F-4D97-AF65-F5344CB8AC3E}">
        <p14:creationId xmlns:p14="http://schemas.microsoft.com/office/powerpoint/2010/main" val="1851872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5448" y="1357930"/>
            <a:ext cx="8847864" cy="37989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9" dirty="0">
                <a:latin typeface="Century Gothic" panose="020B0502020202020204" pitchFamily="34" charset="0"/>
                <a:cs typeface="Segoe UI Semilight" panose="020B0402040204020203" pitchFamily="34" charset="0"/>
              </a:rPr>
              <a:t>In Anaconda navigator - click "Launch" under </a:t>
            </a:r>
            <a:r>
              <a:rPr lang="en-US" sz="1709" dirty="0" err="1">
                <a:latin typeface="Century Gothic" panose="020B0502020202020204" pitchFamily="34" charset="0"/>
                <a:cs typeface="Segoe UI Semilight" panose="020B0402040204020203" pitchFamily="34" charset="0"/>
              </a:rPr>
              <a:t>Jupyter</a:t>
            </a:r>
            <a:r>
              <a:rPr lang="en-US" sz="1709" dirty="0">
                <a:latin typeface="Century Gothic" panose="020B0502020202020204" pitchFamily="34" charset="0"/>
                <a:cs typeface="Segoe UI Semilight" panose="020B0402040204020203" pitchFamily="34" charset="0"/>
              </a:rPr>
              <a:t> Notebook.</a:t>
            </a:r>
          </a:p>
          <a:p>
            <a:pPr marL="0" indent="0">
              <a:buNone/>
            </a:pPr>
            <a:endParaRPr lang="en-US" sz="1709" dirty="0">
              <a:latin typeface="Century Gothic" panose="020B0502020202020204" pitchFamily="34" charset="0"/>
              <a:cs typeface="Segoe UI Semilight" panose="020B0402040204020203" pitchFamily="34" charset="0"/>
            </a:endParaRPr>
          </a:p>
          <a:p>
            <a:pPr marL="0" indent="0">
              <a:buNone/>
            </a:pPr>
            <a:r>
              <a:rPr lang="en-US" sz="1709" dirty="0">
                <a:latin typeface="Century Gothic" panose="020B0502020202020204" pitchFamily="34" charset="0"/>
                <a:cs typeface="Segoe UI Semilight" panose="020B0402040204020203" pitchFamily="34" charset="0"/>
              </a:rPr>
              <a:t>Can also open </a:t>
            </a:r>
            <a:r>
              <a:rPr lang="en-US" sz="1709" dirty="0" err="1">
                <a:latin typeface="Century Gothic" panose="020B0502020202020204" pitchFamily="34" charset="0"/>
                <a:cs typeface="Segoe UI Semilight" panose="020B0402040204020203" pitchFamily="34" charset="0"/>
              </a:rPr>
              <a:t>jupyter</a:t>
            </a:r>
            <a:r>
              <a:rPr lang="en-US" sz="1709" dirty="0">
                <a:latin typeface="Century Gothic" panose="020B0502020202020204" pitchFamily="34" charset="0"/>
                <a:cs typeface="Segoe UI Semilight" panose="020B0402040204020203" pitchFamily="34" charset="0"/>
              </a:rPr>
              <a:t> directly in your preferred browser if desired. </a:t>
            </a:r>
          </a:p>
          <a:p>
            <a:pPr marL="0" indent="0">
              <a:buNone/>
            </a:pPr>
            <a:endParaRPr lang="en-US" sz="1709" dirty="0">
              <a:latin typeface="Century Gothic" panose="020B0502020202020204" pitchFamily="34" charset="0"/>
              <a:cs typeface="Segoe UI Semilight" panose="020B0402040204020203" pitchFamily="34" charset="0"/>
            </a:endParaRPr>
          </a:p>
          <a:p>
            <a:pPr marL="0" indent="0">
              <a:buNone/>
            </a:pPr>
            <a:r>
              <a:rPr lang="en-US" sz="1709" dirty="0">
                <a:latin typeface="Century Gothic" panose="020B0502020202020204" pitchFamily="34" charset="0"/>
                <a:cs typeface="Segoe UI Semilight" panose="020B0402040204020203" pitchFamily="34" charset="0"/>
              </a:rPr>
              <a:t>To open a new file – hit new and select notebook (or go to the file pane):</a:t>
            </a:r>
          </a:p>
          <a:p>
            <a:pPr>
              <a:buFontTx/>
              <a:buChar char="-"/>
            </a:pPr>
            <a:r>
              <a:rPr lang="en-US" sz="1709" dirty="0">
                <a:latin typeface="Century Gothic" panose="020B0502020202020204" pitchFamily="34" charset="0"/>
                <a:cs typeface="Segoe UI Semilight" panose="020B0402040204020203" pitchFamily="34" charset="0"/>
              </a:rPr>
              <a:t>It will open in a new tab for you directly.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771179" y="10684"/>
            <a:ext cx="174748" cy="34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6497" tIns="43248" rIns="86497" bIns="43248" numCol="1" anchor="ctr" anchorCtr="0" compatLnSpc="1">
            <a:prstTxWarp prst="textNoShape">
              <a:avLst/>
            </a:prstTxWarp>
            <a:spAutoFit/>
          </a:bodyPr>
          <a:lstStyle/>
          <a:p>
            <a:pPr defTabSz="864927">
              <a:defRPr/>
            </a:pPr>
            <a:endParaRPr lang="en-GB" sz="1703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5420800"/>
            <a:ext cx="12192000" cy="574678"/>
          </a:xfrm>
          <a:prstGeom prst="rect">
            <a:avLst/>
          </a:prstGeom>
          <a:solidFill>
            <a:srgbClr val="0D7B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90769">
              <a:defRPr/>
            </a:pPr>
            <a:endParaRPr lang="en-GB" sz="1538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575" y="6240457"/>
            <a:ext cx="2047825" cy="25716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674860" y="488959"/>
            <a:ext cx="7663460" cy="618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390769">
              <a:defRPr/>
            </a:pPr>
            <a:r>
              <a:rPr lang="en-GB" sz="3419" dirty="0">
                <a:solidFill>
                  <a:srgbClr val="0D7BC0"/>
                </a:solidFill>
                <a:latin typeface="Century Gothic" panose="020B0502020202020204" pitchFamily="34" charset="0"/>
              </a:rPr>
              <a:t>Launching </a:t>
            </a:r>
            <a:r>
              <a:rPr lang="en-GB" sz="3419" dirty="0" err="1">
                <a:solidFill>
                  <a:srgbClr val="0D7BC0"/>
                </a:solidFill>
                <a:latin typeface="Century Gothic" panose="020B0502020202020204" pitchFamily="34" charset="0"/>
              </a:rPr>
              <a:t>Jupyter</a:t>
            </a:r>
            <a:endParaRPr lang="en-GB" sz="3419" dirty="0">
              <a:solidFill>
                <a:srgbClr val="0D7BC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281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27810" y="2854959"/>
            <a:ext cx="7881156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369627">
              <a:defRPr/>
            </a:pPr>
            <a:r>
              <a:rPr lang="en-GB" sz="3234" dirty="0">
                <a:solidFill>
                  <a:prstClr val="white"/>
                </a:solidFill>
                <a:latin typeface="Century Gothic" panose="020B0502020202020204" pitchFamily="34" charset="0"/>
              </a:rPr>
              <a:t>Statistical brief overview</a:t>
            </a:r>
            <a:endParaRPr lang="en-GB" sz="3234" i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852" y="6054765"/>
            <a:ext cx="1937112" cy="24326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C820DF2-F342-0931-8607-A7F91A36A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0DFE90-F196-C1C6-683E-6BDDCE3EC0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8449" y="2737327"/>
            <a:ext cx="8515350" cy="11525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C15EEC-84C5-D66D-20F4-1B146FE6086F}"/>
              </a:ext>
            </a:extLst>
          </p:cNvPr>
          <p:cNvSpPr txBox="1"/>
          <p:nvPr/>
        </p:nvSpPr>
        <p:spPr>
          <a:xfrm>
            <a:off x="4252405" y="2956264"/>
            <a:ext cx="73054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In lab work time</a:t>
            </a:r>
          </a:p>
        </p:txBody>
      </p:sp>
    </p:spTree>
    <p:extLst>
      <p:ext uri="{BB962C8B-B14F-4D97-AF65-F5344CB8AC3E}">
        <p14:creationId xmlns:p14="http://schemas.microsoft.com/office/powerpoint/2010/main" val="3594252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27810" y="2854959"/>
            <a:ext cx="7881156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369627">
              <a:defRPr/>
            </a:pPr>
            <a:r>
              <a:rPr lang="en-GB" sz="3234" dirty="0">
                <a:solidFill>
                  <a:prstClr val="white"/>
                </a:solidFill>
                <a:latin typeface="Century Gothic" panose="020B0502020202020204" pitchFamily="34" charset="0"/>
              </a:rPr>
              <a:t>Statistical brief overview</a:t>
            </a:r>
            <a:endParaRPr lang="en-GB" sz="3234" i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852" y="6054765"/>
            <a:ext cx="1937112" cy="24326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C820DF2-F342-0931-8607-A7F91A36A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0DFE90-F196-C1C6-683E-6BDDCE3EC0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8449" y="2737327"/>
            <a:ext cx="8515350" cy="11525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C15EEC-84C5-D66D-20F4-1B146FE6086F}"/>
              </a:ext>
            </a:extLst>
          </p:cNvPr>
          <p:cNvSpPr txBox="1"/>
          <p:nvPr/>
        </p:nvSpPr>
        <p:spPr>
          <a:xfrm>
            <a:off x="4252405" y="2956264"/>
            <a:ext cx="73054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End of session:</a:t>
            </a:r>
          </a:p>
          <a:p>
            <a:pPr algn="r"/>
            <a: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Submit Lab5 by Wednesday night</a:t>
            </a:r>
          </a:p>
          <a:p>
            <a:pPr algn="r"/>
            <a: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See you on Monday!</a:t>
            </a:r>
          </a:p>
        </p:txBody>
      </p:sp>
    </p:spTree>
    <p:extLst>
      <p:ext uri="{BB962C8B-B14F-4D97-AF65-F5344CB8AC3E}">
        <p14:creationId xmlns:p14="http://schemas.microsoft.com/office/powerpoint/2010/main" val="383125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2866</TotalTime>
  <Words>198</Words>
  <Application>Microsoft Office PowerPoint</Application>
  <PresentationFormat>Widescreen</PresentationFormat>
  <Paragraphs>36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Ashcroft-Jones, Sarah</dc:creator>
  <cp:lastModifiedBy>Ashcroft-Jones, Sarah</cp:lastModifiedBy>
  <cp:revision>1</cp:revision>
  <dcterms:created xsi:type="dcterms:W3CDTF">2024-01-27T20:20:54Z</dcterms:created>
  <dcterms:modified xsi:type="dcterms:W3CDTF">2024-10-07T14:47:44Z</dcterms:modified>
</cp:coreProperties>
</file>