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63" r:id="rId2"/>
    <p:sldId id="565" r:id="rId3"/>
    <p:sldId id="575" r:id="rId4"/>
    <p:sldId id="567" r:id="rId5"/>
    <p:sldId id="5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croft-Jones, Sarah" userId="1916f605-191c-46fb-9aee-c03de1e6320b" providerId="ADAL" clId="{928FC26C-2A47-4680-A549-23B8D77DD6A5}"/>
    <pc:docChg chg="undo custSel modSld sldOrd">
      <pc:chgData name="Ashcroft-Jones, Sarah" userId="1916f605-191c-46fb-9aee-c03de1e6320b" providerId="ADAL" clId="{928FC26C-2A47-4680-A549-23B8D77DD6A5}" dt="2024-10-21T19:39:05.622" v="5"/>
      <pc:docMkLst>
        <pc:docMk/>
      </pc:docMkLst>
      <pc:sldChg chg="modSp mod ord">
        <pc:chgData name="Ashcroft-Jones, Sarah" userId="1916f605-191c-46fb-9aee-c03de1e6320b" providerId="ADAL" clId="{928FC26C-2A47-4680-A549-23B8D77DD6A5}" dt="2024-10-21T19:39:05.622" v="5"/>
        <pc:sldMkLst>
          <pc:docMk/>
          <pc:sldMk cId="3876980279" sldId="563"/>
        </pc:sldMkLst>
        <pc:spChg chg="mod">
          <ac:chgData name="Ashcroft-Jones, Sarah" userId="1916f605-191c-46fb-9aee-c03de1e6320b" providerId="ADAL" clId="{928FC26C-2A47-4680-A549-23B8D77DD6A5}" dt="2024-10-21T19:38:54.429" v="3" actId="20577"/>
          <ac:spMkLst>
            <pc:docMk/>
            <pc:sldMk cId="3876980279" sldId="563"/>
            <ac:spMk id="7" creationId="{76582DCE-B5E2-61AA-EC9F-DFF6A6014A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22577-C522-4542-9FEE-99377389FB1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412A7-0AA1-4AEE-8129-CD4A40A50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5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3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32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FA68F-F53A-E148-F8EC-9C8541356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EAD82D-8C8F-D105-D891-0A7BF648BA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C8A602-7B4C-B567-EEB5-B32D22305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AA07B-C6F1-3243-6ECA-AFC7BA1A81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822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88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22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C5FF-9EC0-7AC8-4E95-AF3C7873C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47D85-673A-ED4C-7A15-421C59245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BF94-2D0F-6DEA-FFF3-7F4139D6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36D-2D49-45A7-9990-CB8E09CA5B4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1278D-AFA0-027C-8086-6375BA6D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76FFD-5D25-D5A1-ECFC-3AE09C61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0F-07C1-4724-9A5C-8FFA4DD4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5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6DED-35FD-D07A-D389-FBBEE125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DAF2C-7AD8-0D91-A367-53177037A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56C61-E7AD-F22C-3F2A-620379C6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36D-2D49-45A7-9990-CB8E09CA5B4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F941-43B7-11CF-A2F8-0927B03F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664D7-9773-95EC-CC75-9A33BD9B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0F-07C1-4724-9A5C-8FFA4DD4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8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00695-16A8-58B4-F75F-DC35C20F5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B4483-8B07-A941-E6CF-AB4FC1042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0EAA-5BAC-EFD7-E36B-6D1A047C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36D-2D49-45A7-9990-CB8E09CA5B4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A5494-BC6D-F639-A777-C41DC423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8B1E4-DECE-BF3E-4015-56438C87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0F-07C1-4724-9A5C-8FFA4DD4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1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180F-520F-9341-7850-E41F3F86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F0246-5844-F83E-5C3E-12B172268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D60EC-F336-B04F-4547-BE4DAAA5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36D-2D49-45A7-9990-CB8E09CA5B4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D3925-39BF-7A52-7FCA-A01F4654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C6B9B-D333-5298-9D61-66E6B56B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0F-07C1-4724-9A5C-8FFA4DD4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2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75C7-43E5-C937-83CC-8F182611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028DE-4B63-E084-4B39-B77813A3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2C210-B532-0004-0FFA-1CD95E2F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36D-2D49-45A7-9990-CB8E09CA5B4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DA3A8-2815-D3DD-81CD-A00929EB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186A2-53A8-522E-0717-89E6FE52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0F-07C1-4724-9A5C-8FFA4DD4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4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D56B-1EC1-103A-D54F-DA593058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CB85-7837-2BE2-35C1-12ED6C97A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50D04-E2C4-DEDB-5305-4C5C98BB1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9970-5B01-05DD-337A-4910C2F6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36D-2D49-45A7-9990-CB8E09CA5B4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3E05-B22F-B7BF-7803-D7F388F3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76671-2DCC-BD05-14F1-2F627B74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0F-07C1-4724-9A5C-8FFA4DD4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8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337C-8508-75D2-56D4-517505EE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F599D-4A27-D227-0A76-4ADCEDFDA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4B786-E60B-127A-531A-798FB0952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55E93-1832-467B-EED5-B9D68C159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E4EF6-C8F5-3F81-D82D-E11C51A1B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3E437-35A2-5440-9B6A-9FABCA68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36D-2D49-45A7-9990-CB8E09CA5B4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1011E-F923-52D8-9E82-3DFD36C6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CDB39-1FBA-D0E2-1CC9-8389B75C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0F-07C1-4724-9A5C-8FFA4DD4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46B2-8DEC-BBB5-B735-7659C7E5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5267E-E718-0576-6D7E-4B7AA4A0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36D-2D49-45A7-9990-CB8E09CA5B4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CB43D-B13A-1070-A41E-11B68A73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F9D9E-8B06-38DE-DEC5-94E6EE3A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0F-07C1-4724-9A5C-8FFA4DD4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8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6FC70-B92F-446F-97CB-0437BB6C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36D-2D49-45A7-9990-CB8E09CA5B4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7A111-F70C-DECD-8277-0DF77256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D2CC6-F706-D394-6D2D-7FF5F2CE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0F-07C1-4724-9A5C-8FFA4DD4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1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AFD8-BAC8-D0B5-D86D-189C7E2B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ED4E3-8712-6B33-24E2-4FC603E35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083FD-AAE0-266A-8B5A-78CB0102E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AAC4D-2E5B-96FF-744C-878BE220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36D-2D49-45A7-9990-CB8E09CA5B4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F7C32-2B2B-504C-6EBA-52FE8BF0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E4D67-47C4-414C-FA75-F6BF0C74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0F-07C1-4724-9A5C-8FFA4DD4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3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AD23-D5ED-3AAE-511B-F87FB096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5870E-0172-C5F3-9453-139379982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CCD2B-6CD8-E299-ADFB-641524906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3328F-46AA-0202-BCA1-1FD3C2B0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536D-2D49-45A7-9990-CB8E09CA5B4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085B1-B385-AEDC-076F-55528CA1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29F0D-F8D6-0DFC-DF8D-F4DBE1FF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00F-07C1-4724-9A5C-8FFA4DD4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1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2C28E-F396-53D0-4375-96B57094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AA997-C8FE-DAD5-C527-6FEAA424D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AA5F9-8DB1-79CD-3B99-0E9CF7807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7F536D-2D49-45A7-9990-CB8E09CA5B4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EC0B6-6935-8344-7DB9-995B5F82F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34A7-36D2-F835-03F2-A5F53A39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27500F-07C1-4724-9A5C-8FFA4DD4A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0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7B22C0-DE54-12F0-D3DA-00A0095494B2}"/>
              </a:ext>
            </a:extLst>
          </p:cNvPr>
          <p:cNvGrpSpPr/>
          <p:nvPr/>
        </p:nvGrpSpPr>
        <p:grpSpPr>
          <a:xfrm>
            <a:off x="-1" y="0"/>
            <a:ext cx="12265892" cy="6857999"/>
            <a:chOff x="-1" y="0"/>
            <a:chExt cx="12265892" cy="6857999"/>
          </a:xfrm>
        </p:grpSpPr>
        <p:sp>
          <p:nvSpPr>
            <p:cNvPr id="4" name="TextBox 3"/>
            <p:cNvSpPr txBox="1"/>
            <p:nvPr/>
          </p:nvSpPr>
          <p:spPr>
            <a:xfrm>
              <a:off x="2227810" y="2854959"/>
              <a:ext cx="7881156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69627">
                <a:defRPr/>
              </a:pPr>
              <a:r>
                <a:rPr lang="en-GB" sz="3234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Statistical brief overview</a:t>
              </a:r>
              <a:endParaRPr lang="en-GB" sz="3234" i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52" y="6054765"/>
              <a:ext cx="1937112" cy="24326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820DF2-F342-0931-8607-A7F91A36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8FEC5D-1E36-98CA-7376-51E77C3A4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8350" y="2854959"/>
              <a:ext cx="6851832" cy="9048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582DCE-B5E2-61AA-EC9F-DFF6A6014AFC}"/>
                </a:ext>
              </a:extLst>
            </p:cNvPr>
            <p:cNvSpPr txBox="1"/>
            <p:nvPr/>
          </p:nvSpPr>
          <p:spPr>
            <a:xfrm>
              <a:off x="2734654" y="2640650"/>
              <a:ext cx="88303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Computing in Context: Fall 2024</a:t>
              </a:r>
            </a:p>
            <a:p>
              <a:pPr algn="r"/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Lab 6 |Revision and Text Analysis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271292-7734-A8E3-B36D-B20247CA0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5660407"/>
              <a:ext cx="12265892" cy="75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E420D-4CA9-6B02-4F89-F0FB2B9D6D03}"/>
                </a:ext>
              </a:extLst>
            </p:cNvPr>
            <p:cNvSpPr txBox="1"/>
            <p:nvPr/>
          </p:nvSpPr>
          <p:spPr>
            <a:xfrm>
              <a:off x="7666478" y="6456687"/>
              <a:ext cx="45624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Dr Sarah Ashcroft-Jones | Mailman School of Public Health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98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820DF2-F342-0931-8607-A7F91A36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7C0CB3-F8C2-5ED9-C4CD-0C945E157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650" y="2746205"/>
            <a:ext cx="8515350" cy="1152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BAFBE-67F4-D054-761A-5838C65F1E6E}"/>
              </a:ext>
            </a:extLst>
          </p:cNvPr>
          <p:cNvSpPr txBox="1"/>
          <p:nvPr/>
        </p:nvSpPr>
        <p:spPr>
          <a:xfrm>
            <a:off x="4252405" y="2956264"/>
            <a:ext cx="730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Section I| Lecture Review</a:t>
            </a:r>
          </a:p>
        </p:txBody>
      </p:sp>
    </p:spTree>
    <p:extLst>
      <p:ext uri="{BB962C8B-B14F-4D97-AF65-F5344CB8AC3E}">
        <p14:creationId xmlns:p14="http://schemas.microsoft.com/office/powerpoint/2010/main" val="363568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45F87-F727-6F73-E987-2C4EABE32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9A89D3-6BED-4CA0-E316-7C574BE5980E}"/>
              </a:ext>
            </a:extLst>
          </p:cNvPr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D9ADE-DF9D-F8FB-58AF-1A630C6FD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00EC6B-7E9F-3D23-85F7-D973E172C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9A9867-C146-7310-283E-D4CDEFFD0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650" y="2746205"/>
            <a:ext cx="8515350" cy="1152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7DDC80-81BD-3985-F2BB-7006B31AFFC5}"/>
              </a:ext>
            </a:extLst>
          </p:cNvPr>
          <p:cNvSpPr txBox="1"/>
          <p:nvPr/>
        </p:nvSpPr>
        <p:spPr>
          <a:xfrm>
            <a:off x="4252405" y="2956264"/>
            <a:ext cx="730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Section II| Revision Time</a:t>
            </a:r>
          </a:p>
        </p:txBody>
      </p:sp>
    </p:spTree>
    <p:extLst>
      <p:ext uri="{BB962C8B-B14F-4D97-AF65-F5344CB8AC3E}">
        <p14:creationId xmlns:p14="http://schemas.microsoft.com/office/powerpoint/2010/main" val="159446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820DF2-F342-0931-8607-A7F91A36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DFE90-F196-C1C6-683E-6BDDCE3E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15EEC-84C5-D66D-20F4-1B146FE6086F}"/>
              </a:ext>
            </a:extLst>
          </p:cNvPr>
          <p:cNvSpPr txBox="1"/>
          <p:nvPr/>
        </p:nvSpPr>
        <p:spPr>
          <a:xfrm>
            <a:off x="4252405" y="2956264"/>
            <a:ext cx="730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In lab work time</a:t>
            </a:r>
          </a:p>
        </p:txBody>
      </p:sp>
    </p:spTree>
    <p:extLst>
      <p:ext uri="{BB962C8B-B14F-4D97-AF65-F5344CB8AC3E}">
        <p14:creationId xmlns:p14="http://schemas.microsoft.com/office/powerpoint/2010/main" val="359425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820DF2-F342-0931-8607-A7F91A36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DFE90-F196-C1C6-683E-6BDDCE3E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15EEC-84C5-D66D-20F4-1B146FE6086F}"/>
              </a:ext>
            </a:extLst>
          </p:cNvPr>
          <p:cNvSpPr txBox="1"/>
          <p:nvPr/>
        </p:nvSpPr>
        <p:spPr>
          <a:xfrm>
            <a:off x="4252405" y="2956264"/>
            <a:ext cx="7305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End of session:</a:t>
            </a:r>
          </a:p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Submit Lab6 by Wednesday night</a:t>
            </a:r>
          </a:p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GOOD LUCK ON YOUR MIDTERM!</a:t>
            </a:r>
          </a:p>
        </p:txBody>
      </p:sp>
    </p:spTree>
    <p:extLst>
      <p:ext uri="{BB962C8B-B14F-4D97-AF65-F5344CB8AC3E}">
        <p14:creationId xmlns:p14="http://schemas.microsoft.com/office/powerpoint/2010/main" val="38312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71</Words>
  <Application>Microsoft Office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Ashcroft-Jones, Sarah</dc:creator>
  <cp:lastModifiedBy>Ashcroft-Jones, Sarah</cp:lastModifiedBy>
  <cp:revision>1</cp:revision>
  <dcterms:created xsi:type="dcterms:W3CDTF">2024-10-14T15:20:23Z</dcterms:created>
  <dcterms:modified xsi:type="dcterms:W3CDTF">2024-10-21T19:39:11Z</dcterms:modified>
</cp:coreProperties>
</file>