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3" r:id="rId2"/>
    <p:sldId id="565" r:id="rId3"/>
    <p:sldId id="257" r:id="rId4"/>
    <p:sldId id="567" r:id="rId5"/>
    <p:sldId id="5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0B75F0B3-EF16-4D1F-9D0A-B39B88DA9DDB}"/>
    <pc:docChg chg="modSld">
      <pc:chgData name="Ashcroft-Jones, Sarah" userId="1916f605-191c-46fb-9aee-c03de1e6320b" providerId="ADAL" clId="{0B75F0B3-EF16-4D1F-9D0A-B39B88DA9DDB}" dt="2024-10-28T19:55:41.575" v="7" actId="20577"/>
      <pc:docMkLst>
        <pc:docMk/>
      </pc:docMkLst>
      <pc:sldChg chg="modSp mod">
        <pc:chgData name="Ashcroft-Jones, Sarah" userId="1916f605-191c-46fb-9aee-c03de1e6320b" providerId="ADAL" clId="{0B75F0B3-EF16-4D1F-9D0A-B39B88DA9DDB}" dt="2024-10-28T19:55:41.575" v="7" actId="20577"/>
        <pc:sldMkLst>
          <pc:docMk/>
          <pc:sldMk cId="3635686905" sldId="565"/>
        </pc:sldMkLst>
        <pc:spChg chg="mod">
          <ac:chgData name="Ashcroft-Jones, Sarah" userId="1916f605-191c-46fb-9aee-c03de1e6320b" providerId="ADAL" clId="{0B75F0B3-EF16-4D1F-9D0A-B39B88DA9DDB}" dt="2024-10-28T19:55:41.575" v="7" actId="20577"/>
          <ac:spMkLst>
            <pc:docMk/>
            <pc:sldMk cId="3635686905" sldId="565"/>
            <ac:spMk id="7" creationId="{470BAFBE-67F4-D054-761A-5838C65F1E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44BF-031F-4633-929B-6DA1B06C4D52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A6BB-28AF-43E2-8D92-A4536885A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2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88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22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9C05-B86A-720F-7943-7D759DC2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91A8C-0590-1A96-643E-F3675FDAB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A375-1FE7-E012-2462-8A325CDB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D1D64-ADBD-E155-4413-135B84BC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FBBB-500A-8914-8847-C62720E1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8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29C6-6F06-35AB-BC50-302F9F4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7E837-99C1-6013-049D-522E9AB3A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BBE9-C3A1-9F03-F4A5-190E5230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48EF-5CE4-1BC2-73FB-FDDEF360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E783-6C03-8897-66C8-23686814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9D998-4FEE-4358-BF15-87FA4A41D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59881-3EBF-8AD9-0BC5-0B119C01A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5640-B6E4-73A3-B60A-A7CCC817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2D96-7D91-A757-706B-E64A1D79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D480-6F9E-344A-A781-F52CFE7A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9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20F5-B74C-BD89-5ECE-AC715187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9307-1D40-A719-E741-7C63F3B7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1A90-3E58-76A1-C3E9-8FE9C013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1A44F-7062-B9FB-DCF1-6000E45C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B932-CFD8-6A4A-C800-83D63FEC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9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5CBF-6E14-788B-C5E5-DF8486D0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6D2C5-8167-11F7-56CD-7411A372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8CA95-0907-F8FB-4FC0-77CA306E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9066-362F-12B7-86D6-6CFA99A9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7DD7-7B57-5C64-2625-4778FB24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6232-63E0-9F73-E187-CA52E35A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6D94-1863-5B13-17F8-4916C9042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29C8-2592-8453-07F7-F2963D5F3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4A432-928F-77B2-F681-42F1316A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BB211-FB54-BF28-E2A1-555F58C9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DEA2F-2D7E-71CA-723D-4D352DF4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796F-C227-62AF-0E50-EF54B596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F90E-1743-8CAB-2EBF-1B696F87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5C4A0-ED48-BFB9-15B6-CEF451AA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A6AE7-96A8-EF65-7646-DDDE9BD78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DF490-A6B5-FAF4-1141-163696AE2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67681-E414-DFDB-78FD-17B40DCA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030F7-04B1-45C1-6773-FB560C17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61F55-222D-0EB3-09B5-56EA7DAD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A5D6-7FA9-7F60-B169-1FC6C3F0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901A0-6EFC-8631-021C-789E0BBB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09B5E-3E87-7914-CC88-F0844290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DE7DD-11BF-C737-CE41-5AC2BFEA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4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7323C-7D00-7EAA-E355-14212FFB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D4F31-7F44-4D46-3114-9EA9569A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8D7D1-E629-4A3E-D878-0331A972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7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12A9-59EB-FEBA-32BA-E9488F4C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1D0C-8233-F8C4-B7A8-24C6AAAE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1CD6-4D91-7BFB-B1FC-E97FBCEAD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58F40-4E67-77AF-AD52-E53AC208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6E2F4-40AA-3B60-E7E9-55BD30BA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BEEC2-A729-0D93-365E-CF159D0B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58BA-62AC-CC10-C83C-D3277A98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EACE8-E5FA-7E8F-5291-6A2877BB1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1E22B-761F-950F-E717-224CAA269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F3B18-6CD9-9673-C3CC-77ACB41F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F28A9-5A6C-3615-6A59-957940F4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87712-36A5-9660-FC1B-7CAB27C1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F0E61-4D87-4729-CB7D-3D983BEA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117CA-420B-E011-BD9B-68C026BCC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4771B-0722-A39E-3538-B71D51F49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8A1B4-3C3D-4176-9982-2D6F7EC3CC3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209D-BFB2-D17E-4236-6DC05B9BF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DD54-48EA-DF63-6666-52C0AD6C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C9FBB-BBBA-4432-AC06-61B32C5B4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Lab 8 |Pandas </a:t>
              </a:r>
              <a:r>
                <a:rPr lang="en-US" sz="2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Pandas</a:t>
              </a: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Pandas</a:t>
              </a:r>
              <a:endParaRPr 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C0CB3-F8C2-5ED9-C4CD-0C945E15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2746205"/>
            <a:ext cx="8515350" cy="115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BAFBE-67F4-D054-761A-5838C65F1E6E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</a:t>
            </a:r>
            <a:r>
              <a:rPr lang="en-US" sz="3200">
                <a:solidFill>
                  <a:schemeClr val="bg1"/>
                </a:solidFill>
                <a:latin typeface="Century Gothic" panose="020B0502020202020204" pitchFamily="34" charset="0"/>
              </a:rPr>
              <a:t>| Material 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63568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D3AB5-952D-E7B5-772C-154EA3C39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4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In lab work time</a:t>
            </a:r>
          </a:p>
        </p:txBody>
      </p:sp>
    </p:spTree>
    <p:extLst>
      <p:ext uri="{BB962C8B-B14F-4D97-AF65-F5344CB8AC3E}">
        <p14:creationId xmlns:p14="http://schemas.microsoft.com/office/powerpoint/2010/main" val="35942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End of session: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31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52</Words>
  <Application>Microsoft Office PowerPoint</Application>
  <PresentationFormat>Widescreen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Ashcroft-Jones, Sarah</dc:creator>
  <cp:lastModifiedBy>Ashcroft-Jones, Sarah</cp:lastModifiedBy>
  <cp:revision>1</cp:revision>
  <dcterms:created xsi:type="dcterms:W3CDTF">2024-10-28T17:47:03Z</dcterms:created>
  <dcterms:modified xsi:type="dcterms:W3CDTF">2024-10-28T19:55:51Z</dcterms:modified>
</cp:coreProperties>
</file>