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563" r:id="rId2"/>
    <p:sldId id="578" r:id="rId3"/>
    <p:sldId id="568" r:id="rId4"/>
    <p:sldId id="566" r:id="rId5"/>
    <p:sldId id="328" r:id="rId6"/>
    <p:sldId id="567" r:id="rId7"/>
    <p:sldId id="569" r:id="rId8"/>
    <p:sldId id="570" r:id="rId9"/>
    <p:sldId id="571" r:id="rId10"/>
    <p:sldId id="572" r:id="rId11"/>
    <p:sldId id="587" r:id="rId12"/>
    <p:sldId id="588" r:id="rId13"/>
    <p:sldId id="589" r:id="rId14"/>
    <p:sldId id="331" r:id="rId15"/>
    <p:sldId id="590" r:id="rId16"/>
    <p:sldId id="592" r:id="rId17"/>
    <p:sldId id="573" r:id="rId18"/>
    <p:sldId id="334" r:id="rId19"/>
    <p:sldId id="591" r:id="rId20"/>
    <p:sldId id="593" r:id="rId21"/>
    <p:sldId id="574" r:id="rId22"/>
    <p:sldId id="575" r:id="rId23"/>
    <p:sldId id="576" r:id="rId24"/>
    <p:sldId id="335" r:id="rId25"/>
    <p:sldId id="336" r:id="rId26"/>
    <p:sldId id="343" r:id="rId27"/>
    <p:sldId id="580" r:id="rId28"/>
    <p:sldId id="579" r:id="rId29"/>
    <p:sldId id="325" r:id="rId30"/>
    <p:sldId id="292" r:id="rId31"/>
    <p:sldId id="317" r:id="rId32"/>
    <p:sldId id="321" r:id="rId33"/>
    <p:sldId id="318" r:id="rId34"/>
    <p:sldId id="323" r:id="rId35"/>
    <p:sldId id="319" r:id="rId36"/>
    <p:sldId id="324" r:id="rId37"/>
    <p:sldId id="581" r:id="rId38"/>
    <p:sldId id="339" r:id="rId39"/>
    <p:sldId id="594" r:id="rId40"/>
    <p:sldId id="340" r:id="rId41"/>
    <p:sldId id="341" r:id="rId42"/>
    <p:sldId id="582" r:id="rId43"/>
    <p:sldId id="342" r:id="rId44"/>
    <p:sldId id="56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C59DF-A5FF-45E7-B21F-51275857B27E}" v="23" dt="2024-10-31T17:58:07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33DC59DF-A5FF-45E7-B21F-51275857B27E}"/>
    <pc:docChg chg="undo custSel addSld delSld modSld sldOrd">
      <pc:chgData name="Ashcroft-Jones, Sarah" userId="1916f605-191c-46fb-9aee-c03de1e6320b" providerId="ADAL" clId="{33DC59DF-A5FF-45E7-B21F-51275857B27E}" dt="2024-11-01T14:12:06.350" v="896" actId="729"/>
      <pc:docMkLst>
        <pc:docMk/>
      </pc:docMkLst>
      <pc:sldChg chg="modSp mod">
        <pc:chgData name="Ashcroft-Jones, Sarah" userId="1916f605-191c-46fb-9aee-c03de1e6320b" providerId="ADAL" clId="{33DC59DF-A5FF-45E7-B21F-51275857B27E}" dt="2024-10-28T18:53:58.999" v="67" actId="20577"/>
        <pc:sldMkLst>
          <pc:docMk/>
          <pc:sldMk cId="1795979082" sldId="318"/>
        </pc:sldMkLst>
        <pc:spChg chg="mod">
          <ac:chgData name="Ashcroft-Jones, Sarah" userId="1916f605-191c-46fb-9aee-c03de1e6320b" providerId="ADAL" clId="{33DC59DF-A5FF-45E7-B21F-51275857B27E}" dt="2024-10-28T18:53:58.999" v="67" actId="20577"/>
          <ac:spMkLst>
            <pc:docMk/>
            <pc:sldMk cId="1795979082" sldId="318"/>
            <ac:spMk id="3" creationId="{00000000-0000-0000-0000-000000000000}"/>
          </ac:spMkLst>
        </pc:spChg>
      </pc:sldChg>
      <pc:sldChg chg="modSp mod">
        <pc:chgData name="Ashcroft-Jones, Sarah" userId="1916f605-191c-46fb-9aee-c03de1e6320b" providerId="ADAL" clId="{33DC59DF-A5FF-45E7-B21F-51275857B27E}" dt="2024-10-28T18:53:10.206" v="43" actId="1076"/>
        <pc:sldMkLst>
          <pc:docMk/>
          <pc:sldMk cId="2091323976" sldId="321"/>
        </pc:sldMkLst>
        <pc:spChg chg="mod">
          <ac:chgData name="Ashcroft-Jones, Sarah" userId="1916f605-191c-46fb-9aee-c03de1e6320b" providerId="ADAL" clId="{33DC59DF-A5FF-45E7-B21F-51275857B27E}" dt="2024-10-28T18:53:10.206" v="43" actId="1076"/>
          <ac:spMkLst>
            <pc:docMk/>
            <pc:sldMk cId="2091323976" sldId="321"/>
            <ac:spMk id="3" creationId="{00000000-0000-0000-0000-000000000000}"/>
          </ac:spMkLst>
        </pc:spChg>
      </pc:sldChg>
      <pc:sldChg chg="modSp mod">
        <pc:chgData name="Ashcroft-Jones, Sarah" userId="1916f605-191c-46fb-9aee-c03de1e6320b" providerId="ADAL" clId="{33DC59DF-A5FF-45E7-B21F-51275857B27E}" dt="2024-10-28T18:54:17.404" v="69" actId="1076"/>
        <pc:sldMkLst>
          <pc:docMk/>
          <pc:sldMk cId="2517671180" sldId="323"/>
        </pc:sldMkLst>
        <pc:spChg chg="mod">
          <ac:chgData name="Ashcroft-Jones, Sarah" userId="1916f605-191c-46fb-9aee-c03de1e6320b" providerId="ADAL" clId="{33DC59DF-A5FF-45E7-B21F-51275857B27E}" dt="2024-10-28T18:54:17.404" v="69" actId="1076"/>
          <ac:spMkLst>
            <pc:docMk/>
            <pc:sldMk cId="2517671180" sldId="323"/>
            <ac:spMk id="3" creationId="{00000000-0000-0000-0000-000000000000}"/>
          </ac:spMkLst>
        </pc:spChg>
      </pc:sldChg>
      <pc:sldChg chg="modSp mod">
        <pc:chgData name="Ashcroft-Jones, Sarah" userId="1916f605-191c-46fb-9aee-c03de1e6320b" providerId="ADAL" clId="{33DC59DF-A5FF-45E7-B21F-51275857B27E}" dt="2024-10-28T18:55:13.640" v="119" actId="1076"/>
        <pc:sldMkLst>
          <pc:docMk/>
          <pc:sldMk cId="864779902" sldId="324"/>
        </pc:sldMkLst>
        <pc:spChg chg="mod">
          <ac:chgData name="Ashcroft-Jones, Sarah" userId="1916f605-191c-46fb-9aee-c03de1e6320b" providerId="ADAL" clId="{33DC59DF-A5FF-45E7-B21F-51275857B27E}" dt="2024-10-28T18:55:13.640" v="119" actId="1076"/>
          <ac:spMkLst>
            <pc:docMk/>
            <pc:sldMk cId="864779902" sldId="324"/>
            <ac:spMk id="3" creationId="{00000000-0000-0000-0000-000000000000}"/>
          </ac:spMkLst>
        </pc:spChg>
      </pc:sldChg>
      <pc:sldChg chg="modSp mod">
        <pc:chgData name="Ashcroft-Jones, Sarah" userId="1916f605-191c-46fb-9aee-c03de1e6320b" providerId="ADAL" clId="{33DC59DF-A5FF-45E7-B21F-51275857B27E}" dt="2024-10-29T00:11:39.384" v="332" actId="20577"/>
        <pc:sldMkLst>
          <pc:docMk/>
          <pc:sldMk cId="2256766270" sldId="328"/>
        </pc:sldMkLst>
        <pc:spChg chg="mod">
          <ac:chgData name="Ashcroft-Jones, Sarah" userId="1916f605-191c-46fb-9aee-c03de1e6320b" providerId="ADAL" clId="{33DC59DF-A5FF-45E7-B21F-51275857B27E}" dt="2024-10-29T00:11:39.384" v="332" actId="20577"/>
          <ac:spMkLst>
            <pc:docMk/>
            <pc:sldMk cId="2256766270" sldId="328"/>
            <ac:spMk id="3" creationId="{8F7BD225-16B9-28B3-DCC6-4DDFF9D74719}"/>
          </ac:spMkLst>
        </pc:spChg>
      </pc:sldChg>
      <pc:sldChg chg="addSp delSp modSp mod ord">
        <pc:chgData name="Ashcroft-Jones, Sarah" userId="1916f605-191c-46fb-9aee-c03de1e6320b" providerId="ADAL" clId="{33DC59DF-A5FF-45E7-B21F-51275857B27E}" dt="2024-10-31T17:23:32.547" v="560" actId="478"/>
        <pc:sldMkLst>
          <pc:docMk/>
          <pc:sldMk cId="1938369949" sldId="331"/>
        </pc:sldMkLst>
        <pc:spChg chg="mod">
          <ac:chgData name="Ashcroft-Jones, Sarah" userId="1916f605-191c-46fb-9aee-c03de1e6320b" providerId="ADAL" clId="{33DC59DF-A5FF-45E7-B21F-51275857B27E}" dt="2024-10-31T17:23:17.598" v="555" actId="1076"/>
          <ac:spMkLst>
            <pc:docMk/>
            <pc:sldMk cId="1938369949" sldId="331"/>
            <ac:spMk id="2" creationId="{00000000-0000-0000-0000-000000000000}"/>
          </ac:spMkLst>
        </pc:spChg>
        <pc:spChg chg="add del mod">
          <ac:chgData name="Ashcroft-Jones, Sarah" userId="1916f605-191c-46fb-9aee-c03de1e6320b" providerId="ADAL" clId="{33DC59DF-A5FF-45E7-B21F-51275857B27E}" dt="2024-10-31T17:23:32.547" v="560" actId="478"/>
          <ac:spMkLst>
            <pc:docMk/>
            <pc:sldMk cId="1938369949" sldId="331"/>
            <ac:spMk id="7" creationId="{00000000-0000-0000-0000-000000000000}"/>
          </ac:spMkLst>
        </pc:spChg>
        <pc:spChg chg="mod">
          <ac:chgData name="Ashcroft-Jones, Sarah" userId="1916f605-191c-46fb-9aee-c03de1e6320b" providerId="ADAL" clId="{33DC59DF-A5FF-45E7-B21F-51275857B27E}" dt="2024-10-28T18:50:37.491" v="27" actId="1076"/>
          <ac:spMkLst>
            <pc:docMk/>
            <pc:sldMk cId="1938369949" sldId="331"/>
            <ac:spMk id="9" creationId="{00000000-0000-0000-0000-000000000000}"/>
          </ac:spMkLst>
        </pc:spChg>
        <pc:spChg chg="add del mod">
          <ac:chgData name="Ashcroft-Jones, Sarah" userId="1916f605-191c-46fb-9aee-c03de1e6320b" providerId="ADAL" clId="{33DC59DF-A5FF-45E7-B21F-51275857B27E}" dt="2024-10-31T17:23:27.001" v="558" actId="6549"/>
          <ac:spMkLst>
            <pc:docMk/>
            <pc:sldMk cId="1938369949" sldId="331"/>
            <ac:spMk id="12" creationId="{00000000-0000-0000-0000-000000000000}"/>
          </ac:spMkLst>
        </pc:spChg>
        <pc:picChg chg="add del mod">
          <ac:chgData name="Ashcroft-Jones, Sarah" userId="1916f605-191c-46fb-9aee-c03de1e6320b" providerId="ADAL" clId="{33DC59DF-A5FF-45E7-B21F-51275857B27E}" dt="2024-10-31T17:23:29.569" v="559" actId="478"/>
          <ac:picMkLst>
            <pc:docMk/>
            <pc:sldMk cId="1938369949" sldId="331"/>
            <ac:picMk id="3" creationId="{00000000-0000-0000-0000-000000000000}"/>
          </ac:picMkLst>
        </pc:picChg>
        <pc:picChg chg="mod">
          <ac:chgData name="Ashcroft-Jones, Sarah" userId="1916f605-191c-46fb-9aee-c03de1e6320b" providerId="ADAL" clId="{33DC59DF-A5FF-45E7-B21F-51275857B27E}" dt="2024-10-28T18:50:33.632" v="26" actId="1076"/>
          <ac:picMkLst>
            <pc:docMk/>
            <pc:sldMk cId="1938369949" sldId="331"/>
            <ac:picMk id="10" creationId="{00000000-0000-0000-0000-000000000000}"/>
          </ac:picMkLst>
        </pc:picChg>
        <pc:picChg chg="del">
          <ac:chgData name="Ashcroft-Jones, Sarah" userId="1916f605-191c-46fb-9aee-c03de1e6320b" providerId="ADAL" clId="{33DC59DF-A5FF-45E7-B21F-51275857B27E}" dt="2024-10-28T18:49:05.424" v="7" actId="21"/>
          <ac:picMkLst>
            <pc:docMk/>
            <pc:sldMk cId="1938369949" sldId="331"/>
            <ac:picMk id="13" creationId="{00000000-0000-0000-0000-000000000000}"/>
          </ac:picMkLst>
        </pc:picChg>
        <pc:cxnChg chg="add mod">
          <ac:chgData name="Ashcroft-Jones, Sarah" userId="1916f605-191c-46fb-9aee-c03de1e6320b" providerId="ADAL" clId="{33DC59DF-A5FF-45E7-B21F-51275857B27E}" dt="2024-10-28T18:50:16.090" v="24" actId="1076"/>
          <ac:cxnSpMkLst>
            <pc:docMk/>
            <pc:sldMk cId="1938369949" sldId="331"/>
            <ac:cxnSpMk id="6" creationId="{5A82A96C-A365-2803-F875-8155679CC631}"/>
          </ac:cxnSpMkLst>
        </pc:cxnChg>
      </pc:sldChg>
      <pc:sldChg chg="modSp del mod">
        <pc:chgData name="Ashcroft-Jones, Sarah" userId="1916f605-191c-46fb-9aee-c03de1e6320b" providerId="ADAL" clId="{33DC59DF-A5FF-45E7-B21F-51275857B27E}" dt="2024-10-29T00:19:56.231" v="362" actId="47"/>
        <pc:sldMkLst>
          <pc:docMk/>
          <pc:sldMk cId="1992887392" sldId="332"/>
        </pc:sldMkLst>
        <pc:spChg chg="mod">
          <ac:chgData name="Ashcroft-Jones, Sarah" userId="1916f605-191c-46fb-9aee-c03de1e6320b" providerId="ADAL" clId="{33DC59DF-A5FF-45E7-B21F-51275857B27E}" dt="2024-10-29T00:18:52.251" v="342" actId="20577"/>
          <ac:spMkLst>
            <pc:docMk/>
            <pc:sldMk cId="1992887392" sldId="332"/>
            <ac:spMk id="2" creationId="{00000000-0000-0000-0000-000000000000}"/>
          </ac:spMkLst>
        </pc:spChg>
        <pc:picChg chg="mod modCrop">
          <ac:chgData name="Ashcroft-Jones, Sarah" userId="1916f605-191c-46fb-9aee-c03de1e6320b" providerId="ADAL" clId="{33DC59DF-A5FF-45E7-B21F-51275857B27E}" dt="2024-10-29T00:19:32.382" v="344" actId="1076"/>
          <ac:picMkLst>
            <pc:docMk/>
            <pc:sldMk cId="1992887392" sldId="332"/>
            <ac:picMk id="16" creationId="{00000000-0000-0000-0000-000000000000}"/>
          </ac:picMkLst>
        </pc:picChg>
      </pc:sldChg>
      <pc:sldChg chg="del">
        <pc:chgData name="Ashcroft-Jones, Sarah" userId="1916f605-191c-46fb-9aee-c03de1e6320b" providerId="ADAL" clId="{33DC59DF-A5FF-45E7-B21F-51275857B27E}" dt="2024-10-29T00:20:27.030" v="373" actId="47"/>
        <pc:sldMkLst>
          <pc:docMk/>
          <pc:sldMk cId="255278653" sldId="333"/>
        </pc:sldMkLst>
      </pc:sldChg>
      <pc:sldChg chg="addSp delSp modSp mod ord">
        <pc:chgData name="Ashcroft-Jones, Sarah" userId="1916f605-191c-46fb-9aee-c03de1e6320b" providerId="ADAL" clId="{33DC59DF-A5FF-45E7-B21F-51275857B27E}" dt="2024-10-31T17:24:14.945" v="564" actId="478"/>
        <pc:sldMkLst>
          <pc:docMk/>
          <pc:sldMk cId="74417704" sldId="334"/>
        </pc:sldMkLst>
        <pc:spChg chg="mod">
          <ac:chgData name="Ashcroft-Jones, Sarah" userId="1916f605-191c-46fb-9aee-c03de1e6320b" providerId="ADAL" clId="{33DC59DF-A5FF-45E7-B21F-51275857B27E}" dt="2024-10-29T00:20:09.427" v="370" actId="20577"/>
          <ac:spMkLst>
            <pc:docMk/>
            <pc:sldMk cId="74417704" sldId="334"/>
            <ac:spMk id="2" creationId="{00000000-0000-0000-0000-000000000000}"/>
          </ac:spMkLst>
        </pc:spChg>
        <pc:spChg chg="del mod">
          <ac:chgData name="Ashcroft-Jones, Sarah" userId="1916f605-191c-46fb-9aee-c03de1e6320b" providerId="ADAL" clId="{33DC59DF-A5FF-45E7-B21F-51275857B27E}" dt="2024-10-31T17:24:14.945" v="564" actId="478"/>
          <ac:spMkLst>
            <pc:docMk/>
            <pc:sldMk cId="74417704" sldId="334"/>
            <ac:spMk id="7" creationId="{00000000-0000-0000-0000-000000000000}"/>
          </ac:spMkLst>
        </pc:spChg>
        <pc:spChg chg="mod">
          <ac:chgData name="Ashcroft-Jones, Sarah" userId="1916f605-191c-46fb-9aee-c03de1e6320b" providerId="ADAL" clId="{33DC59DF-A5FF-45E7-B21F-51275857B27E}" dt="2024-10-28T18:52:15.221" v="38" actId="1076"/>
          <ac:spMkLst>
            <pc:docMk/>
            <pc:sldMk cId="74417704" sldId="334"/>
            <ac:spMk id="9" creationId="{00000000-0000-0000-0000-000000000000}"/>
          </ac:spMkLst>
        </pc:spChg>
        <pc:spChg chg="mod">
          <ac:chgData name="Ashcroft-Jones, Sarah" userId="1916f605-191c-46fb-9aee-c03de1e6320b" providerId="ADAL" clId="{33DC59DF-A5FF-45E7-B21F-51275857B27E}" dt="2024-10-31T17:24:08.736" v="562" actId="6549"/>
          <ac:spMkLst>
            <pc:docMk/>
            <pc:sldMk cId="74417704" sldId="334"/>
            <ac:spMk id="12" creationId="{00000000-0000-0000-0000-000000000000}"/>
          </ac:spMkLst>
        </pc:spChg>
        <pc:picChg chg="mod">
          <ac:chgData name="Ashcroft-Jones, Sarah" userId="1916f605-191c-46fb-9aee-c03de1e6320b" providerId="ADAL" clId="{33DC59DF-A5FF-45E7-B21F-51275857B27E}" dt="2024-10-28T18:52:11.823" v="37" actId="1076"/>
          <ac:picMkLst>
            <pc:docMk/>
            <pc:sldMk cId="74417704" sldId="334"/>
            <ac:picMk id="3" creationId="{00000000-0000-0000-0000-000000000000}"/>
          </ac:picMkLst>
        </pc:picChg>
        <pc:picChg chg="del mod">
          <ac:chgData name="Ashcroft-Jones, Sarah" userId="1916f605-191c-46fb-9aee-c03de1e6320b" providerId="ADAL" clId="{33DC59DF-A5FF-45E7-B21F-51275857B27E}" dt="2024-10-31T17:24:10.661" v="563" actId="478"/>
          <ac:picMkLst>
            <pc:docMk/>
            <pc:sldMk cId="74417704" sldId="334"/>
            <ac:picMk id="13" creationId="{00000000-0000-0000-0000-000000000000}"/>
          </ac:picMkLst>
        </pc:picChg>
        <pc:cxnChg chg="add mod">
          <ac:chgData name="Ashcroft-Jones, Sarah" userId="1916f605-191c-46fb-9aee-c03de1e6320b" providerId="ADAL" clId="{33DC59DF-A5FF-45E7-B21F-51275857B27E}" dt="2024-10-28T18:52:27.251" v="41" actId="14100"/>
          <ac:cxnSpMkLst>
            <pc:docMk/>
            <pc:sldMk cId="74417704" sldId="334"/>
            <ac:cxnSpMk id="5" creationId="{47927C1B-A8FA-CA87-ED65-60BF3A838EF3}"/>
          </ac:cxnSpMkLst>
        </pc:cxnChg>
      </pc:sldChg>
      <pc:sldChg chg="addSp delSp modSp mod">
        <pc:chgData name="Ashcroft-Jones, Sarah" userId="1916f605-191c-46fb-9aee-c03de1e6320b" providerId="ADAL" clId="{33DC59DF-A5FF-45E7-B21F-51275857B27E}" dt="2024-10-29T00:22:04.334" v="391" actId="1076"/>
        <pc:sldMkLst>
          <pc:docMk/>
          <pc:sldMk cId="336391079" sldId="336"/>
        </pc:sldMkLst>
        <pc:spChg chg="add mod">
          <ac:chgData name="Ashcroft-Jones, Sarah" userId="1916f605-191c-46fb-9aee-c03de1e6320b" providerId="ADAL" clId="{33DC59DF-A5FF-45E7-B21F-51275857B27E}" dt="2024-10-29T00:22:04.334" v="391" actId="1076"/>
          <ac:spMkLst>
            <pc:docMk/>
            <pc:sldMk cId="336391079" sldId="336"/>
            <ac:spMk id="3" creationId="{0F960398-EAA0-2C39-1B5F-76962C45A769}"/>
          </ac:spMkLst>
        </pc:spChg>
        <pc:spChg chg="del">
          <ac:chgData name="Ashcroft-Jones, Sarah" userId="1916f605-191c-46fb-9aee-c03de1e6320b" providerId="ADAL" clId="{33DC59DF-A5FF-45E7-B21F-51275857B27E}" dt="2024-10-29T00:21:13.113" v="379" actId="21"/>
          <ac:spMkLst>
            <pc:docMk/>
            <pc:sldMk cId="336391079" sldId="336"/>
            <ac:spMk id="9" creationId="{00000000-0000-0000-0000-000000000000}"/>
          </ac:spMkLst>
        </pc:spChg>
      </pc:sldChg>
      <pc:sldChg chg="delSp modSp mod">
        <pc:chgData name="Ashcroft-Jones, Sarah" userId="1916f605-191c-46fb-9aee-c03de1e6320b" providerId="ADAL" clId="{33DC59DF-A5FF-45E7-B21F-51275857B27E}" dt="2024-10-31T17:58:24.847" v="888" actId="478"/>
        <pc:sldMkLst>
          <pc:docMk/>
          <pc:sldMk cId="328267761" sldId="339"/>
        </pc:sldMkLst>
        <pc:spChg chg="mod">
          <ac:chgData name="Ashcroft-Jones, Sarah" userId="1916f605-191c-46fb-9aee-c03de1e6320b" providerId="ADAL" clId="{33DC59DF-A5FF-45E7-B21F-51275857B27E}" dt="2024-10-28T18:56:22.172" v="176" actId="20577"/>
          <ac:spMkLst>
            <pc:docMk/>
            <pc:sldMk cId="328267761" sldId="339"/>
            <ac:spMk id="2" creationId="{00000000-0000-0000-0000-000000000000}"/>
          </ac:spMkLst>
        </pc:spChg>
        <pc:spChg chg="mod">
          <ac:chgData name="Ashcroft-Jones, Sarah" userId="1916f605-191c-46fb-9aee-c03de1e6320b" providerId="ADAL" clId="{33DC59DF-A5FF-45E7-B21F-51275857B27E}" dt="2024-10-28T18:56:49.149" v="193" actId="1076"/>
          <ac:spMkLst>
            <pc:docMk/>
            <pc:sldMk cId="328267761" sldId="339"/>
            <ac:spMk id="7" creationId="{54C37566-2C05-52BF-62DD-F0E8529D2574}"/>
          </ac:spMkLst>
        </pc:spChg>
        <pc:spChg chg="del mod">
          <ac:chgData name="Ashcroft-Jones, Sarah" userId="1916f605-191c-46fb-9aee-c03de1e6320b" providerId="ADAL" clId="{33DC59DF-A5FF-45E7-B21F-51275857B27E}" dt="2024-10-31T17:58:22.791" v="887" actId="478"/>
          <ac:spMkLst>
            <pc:docMk/>
            <pc:sldMk cId="328267761" sldId="339"/>
            <ac:spMk id="15" creationId="{7C33CCD5-5F38-90C6-A310-A6DE3BA44E99}"/>
          </ac:spMkLst>
        </pc:spChg>
        <pc:spChg chg="del">
          <ac:chgData name="Ashcroft-Jones, Sarah" userId="1916f605-191c-46fb-9aee-c03de1e6320b" providerId="ADAL" clId="{33DC59DF-A5FF-45E7-B21F-51275857B27E}" dt="2024-10-31T17:58:24.847" v="888" actId="478"/>
          <ac:spMkLst>
            <pc:docMk/>
            <pc:sldMk cId="328267761" sldId="339"/>
            <ac:spMk id="24" creationId="{6C427281-D527-0AAD-6358-D7A3A35CBE41}"/>
          </ac:spMkLst>
        </pc:spChg>
        <pc:spChg chg="del mod">
          <ac:chgData name="Ashcroft-Jones, Sarah" userId="1916f605-191c-46fb-9aee-c03de1e6320b" providerId="ADAL" clId="{33DC59DF-A5FF-45E7-B21F-51275857B27E}" dt="2024-10-31T17:58:13.632" v="884" actId="478"/>
          <ac:spMkLst>
            <pc:docMk/>
            <pc:sldMk cId="328267761" sldId="339"/>
            <ac:spMk id="25" creationId="{8A8D953D-1349-1419-D5EB-B6E1F2931DC0}"/>
          </ac:spMkLst>
        </pc:spChg>
        <pc:cxnChg chg="del">
          <ac:chgData name="Ashcroft-Jones, Sarah" userId="1916f605-191c-46fb-9aee-c03de1e6320b" providerId="ADAL" clId="{33DC59DF-A5FF-45E7-B21F-51275857B27E}" dt="2024-10-31T17:58:19.001" v="886" actId="478"/>
          <ac:cxnSpMkLst>
            <pc:docMk/>
            <pc:sldMk cId="328267761" sldId="339"/>
            <ac:cxnSpMk id="19" creationId="{99E8E91E-3FEC-641D-E2E0-19BC26294EEB}"/>
          </ac:cxnSpMkLst>
        </pc:cxnChg>
        <pc:cxnChg chg="del">
          <ac:chgData name="Ashcroft-Jones, Sarah" userId="1916f605-191c-46fb-9aee-c03de1e6320b" providerId="ADAL" clId="{33DC59DF-A5FF-45E7-B21F-51275857B27E}" dt="2024-10-31T17:58:16.264" v="885" actId="478"/>
          <ac:cxnSpMkLst>
            <pc:docMk/>
            <pc:sldMk cId="328267761" sldId="339"/>
            <ac:cxnSpMk id="26" creationId="{6FE9B7BF-2A44-392E-B97E-E18155B6422F}"/>
          </ac:cxnSpMkLst>
        </pc:cxnChg>
      </pc:sldChg>
      <pc:sldChg chg="modSp mod">
        <pc:chgData name="Ashcroft-Jones, Sarah" userId="1916f605-191c-46fb-9aee-c03de1e6320b" providerId="ADAL" clId="{33DC59DF-A5FF-45E7-B21F-51275857B27E}" dt="2024-10-28T19:04:51.484" v="265" actId="20577"/>
        <pc:sldMkLst>
          <pc:docMk/>
          <pc:sldMk cId="230258074" sldId="340"/>
        </pc:sldMkLst>
        <pc:spChg chg="mod">
          <ac:chgData name="Ashcroft-Jones, Sarah" userId="1916f605-191c-46fb-9aee-c03de1e6320b" providerId="ADAL" clId="{33DC59DF-A5FF-45E7-B21F-51275857B27E}" dt="2024-10-28T18:56:57.475" v="194" actId="1076"/>
          <ac:spMkLst>
            <pc:docMk/>
            <pc:sldMk cId="230258074" sldId="340"/>
            <ac:spMk id="2" creationId="{00000000-0000-0000-0000-000000000000}"/>
          </ac:spMkLst>
        </pc:spChg>
        <pc:spChg chg="mod">
          <ac:chgData name="Ashcroft-Jones, Sarah" userId="1916f605-191c-46fb-9aee-c03de1e6320b" providerId="ADAL" clId="{33DC59DF-A5FF-45E7-B21F-51275857B27E}" dt="2024-10-28T19:04:51.484" v="265" actId="20577"/>
          <ac:spMkLst>
            <pc:docMk/>
            <pc:sldMk cId="230258074" sldId="340"/>
            <ac:spMk id="3" creationId="{BB981A27-BB3C-84EF-741A-C376BFEF39C1}"/>
          </ac:spMkLst>
        </pc:spChg>
        <pc:picChg chg="mod">
          <ac:chgData name="Ashcroft-Jones, Sarah" userId="1916f605-191c-46fb-9aee-c03de1e6320b" providerId="ADAL" clId="{33DC59DF-A5FF-45E7-B21F-51275857B27E}" dt="2024-10-28T18:57:27.421" v="195" actId="1076"/>
          <ac:picMkLst>
            <pc:docMk/>
            <pc:sldMk cId="230258074" sldId="340"/>
            <ac:picMk id="8" creationId="{9FBBE1E8-D08E-E059-7890-4211F2331150}"/>
          </ac:picMkLst>
        </pc:picChg>
      </pc:sldChg>
      <pc:sldChg chg="modSp mod">
        <pc:chgData name="Ashcroft-Jones, Sarah" userId="1916f605-191c-46fb-9aee-c03de1e6320b" providerId="ADAL" clId="{33DC59DF-A5FF-45E7-B21F-51275857B27E}" dt="2024-10-28T18:58:13.760" v="220" actId="20577"/>
        <pc:sldMkLst>
          <pc:docMk/>
          <pc:sldMk cId="3476023936" sldId="341"/>
        </pc:sldMkLst>
        <pc:spChg chg="mod">
          <ac:chgData name="Ashcroft-Jones, Sarah" userId="1916f605-191c-46fb-9aee-c03de1e6320b" providerId="ADAL" clId="{33DC59DF-A5FF-45E7-B21F-51275857B27E}" dt="2024-10-28T18:57:55.211" v="202" actId="1076"/>
          <ac:spMkLst>
            <pc:docMk/>
            <pc:sldMk cId="3476023936" sldId="341"/>
            <ac:spMk id="2" creationId="{00000000-0000-0000-0000-000000000000}"/>
          </ac:spMkLst>
        </pc:spChg>
        <pc:spChg chg="mod">
          <ac:chgData name="Ashcroft-Jones, Sarah" userId="1916f605-191c-46fb-9aee-c03de1e6320b" providerId="ADAL" clId="{33DC59DF-A5FF-45E7-B21F-51275857B27E}" dt="2024-10-28T18:58:13.760" v="220" actId="20577"/>
          <ac:spMkLst>
            <pc:docMk/>
            <pc:sldMk cId="3476023936" sldId="341"/>
            <ac:spMk id="3" creationId="{BB981A27-BB3C-84EF-741A-C376BFEF39C1}"/>
          </ac:spMkLst>
        </pc:spChg>
      </pc:sldChg>
      <pc:sldChg chg="addSp delSp modSp mod">
        <pc:chgData name="Ashcroft-Jones, Sarah" userId="1916f605-191c-46fb-9aee-c03de1e6320b" providerId="ADAL" clId="{33DC59DF-A5FF-45E7-B21F-51275857B27E}" dt="2024-10-31T17:59:40.192" v="892" actId="1076"/>
        <pc:sldMkLst>
          <pc:docMk/>
          <pc:sldMk cId="2183866661" sldId="342"/>
        </pc:sldMkLst>
        <pc:spChg chg="mod">
          <ac:chgData name="Ashcroft-Jones, Sarah" userId="1916f605-191c-46fb-9aee-c03de1e6320b" providerId="ADAL" clId="{33DC59DF-A5FF-45E7-B21F-51275857B27E}" dt="2024-10-28T19:20:06.045" v="307" actId="20577"/>
          <ac:spMkLst>
            <pc:docMk/>
            <pc:sldMk cId="2183866661" sldId="342"/>
            <ac:spMk id="2" creationId="{00000000-0000-0000-0000-000000000000}"/>
          </ac:spMkLst>
        </pc:spChg>
        <pc:spChg chg="add mod">
          <ac:chgData name="Ashcroft-Jones, Sarah" userId="1916f605-191c-46fb-9aee-c03de1e6320b" providerId="ADAL" clId="{33DC59DF-A5FF-45E7-B21F-51275857B27E}" dt="2024-10-31T17:59:40.192" v="892" actId="1076"/>
          <ac:spMkLst>
            <pc:docMk/>
            <pc:sldMk cId="2183866661" sldId="342"/>
            <ac:spMk id="3" creationId="{086E3DA4-409F-43FF-3F23-B024CA25FBA8}"/>
          </ac:spMkLst>
        </pc:spChg>
        <pc:spChg chg="add del">
          <ac:chgData name="Ashcroft-Jones, Sarah" userId="1916f605-191c-46fb-9aee-c03de1e6320b" providerId="ADAL" clId="{33DC59DF-A5FF-45E7-B21F-51275857B27E}" dt="2024-10-28T19:20:30.999" v="314" actId="21"/>
          <ac:spMkLst>
            <pc:docMk/>
            <pc:sldMk cId="2183866661" sldId="342"/>
            <ac:spMk id="21" creationId="{495DEE9D-9F26-5C04-49BA-E4F5A06DD567}"/>
          </ac:spMkLst>
        </pc:spChg>
      </pc:sldChg>
      <pc:sldChg chg="addSp modSp mod ord">
        <pc:chgData name="Ashcroft-Jones, Sarah" userId="1916f605-191c-46fb-9aee-c03de1e6320b" providerId="ADAL" clId="{33DC59DF-A5FF-45E7-B21F-51275857B27E}" dt="2024-10-31T17:51:33.103" v="865" actId="1076"/>
        <pc:sldMkLst>
          <pc:docMk/>
          <pc:sldMk cId="2419553908" sldId="343"/>
        </pc:sldMkLst>
        <pc:spChg chg="mod">
          <ac:chgData name="Ashcroft-Jones, Sarah" userId="1916f605-191c-46fb-9aee-c03de1e6320b" providerId="ADAL" clId="{33DC59DF-A5FF-45E7-B21F-51275857B27E}" dt="2024-10-29T00:22:13.002" v="392" actId="1076"/>
          <ac:spMkLst>
            <pc:docMk/>
            <pc:sldMk cId="2419553908" sldId="343"/>
            <ac:spMk id="2" creationId="{00000000-0000-0000-0000-000000000000}"/>
          </ac:spMkLst>
        </pc:spChg>
        <pc:spChg chg="add mod">
          <ac:chgData name="Ashcroft-Jones, Sarah" userId="1916f605-191c-46fb-9aee-c03de1e6320b" providerId="ADAL" clId="{33DC59DF-A5FF-45E7-B21F-51275857B27E}" dt="2024-10-31T17:51:06.439" v="864" actId="207"/>
          <ac:spMkLst>
            <pc:docMk/>
            <pc:sldMk cId="2419553908" sldId="343"/>
            <ac:spMk id="3" creationId="{F3777F4A-BCDF-BB4B-EE04-B552A3173A8F}"/>
          </ac:spMkLst>
        </pc:spChg>
        <pc:spChg chg="mod">
          <ac:chgData name="Ashcroft-Jones, Sarah" userId="1916f605-191c-46fb-9aee-c03de1e6320b" providerId="ADAL" clId="{33DC59DF-A5FF-45E7-B21F-51275857B27E}" dt="2024-10-31T17:51:33.103" v="865" actId="1076"/>
          <ac:spMkLst>
            <pc:docMk/>
            <pc:sldMk cId="2419553908" sldId="343"/>
            <ac:spMk id="6" creationId="{E8ECCB18-CF0E-B297-6181-BAD977191766}"/>
          </ac:spMkLst>
        </pc:spChg>
        <pc:picChg chg="mod">
          <ac:chgData name="Ashcroft-Jones, Sarah" userId="1916f605-191c-46fb-9aee-c03de1e6320b" providerId="ADAL" clId="{33DC59DF-A5FF-45E7-B21F-51275857B27E}" dt="2024-10-28T18:58:51.219" v="225" actId="1076"/>
          <ac:picMkLst>
            <pc:docMk/>
            <pc:sldMk cId="2419553908" sldId="343"/>
            <ac:picMk id="7" creationId="{E7DBA156-D651-3A8F-8BA2-C1A3BFA63301}"/>
          </ac:picMkLst>
        </pc:picChg>
      </pc:sldChg>
      <pc:sldChg chg="modSp mod">
        <pc:chgData name="Ashcroft-Jones, Sarah" userId="1916f605-191c-46fb-9aee-c03de1e6320b" providerId="ADAL" clId="{33DC59DF-A5FF-45E7-B21F-51275857B27E}" dt="2024-10-29T00:10:38.957" v="319" actId="20577"/>
        <pc:sldMkLst>
          <pc:docMk/>
          <pc:sldMk cId="3876980279" sldId="563"/>
        </pc:sldMkLst>
        <pc:spChg chg="mod">
          <ac:chgData name="Ashcroft-Jones, Sarah" userId="1916f605-191c-46fb-9aee-c03de1e6320b" providerId="ADAL" clId="{33DC59DF-A5FF-45E7-B21F-51275857B27E}" dt="2024-10-29T00:10:38.957" v="319" actId="20577"/>
          <ac:spMkLst>
            <pc:docMk/>
            <pc:sldMk cId="3876980279" sldId="563"/>
            <ac:spMk id="7" creationId="{76582DCE-B5E2-61AA-EC9F-DFF6A6014AFC}"/>
          </ac:spMkLst>
        </pc:spChg>
      </pc:sldChg>
      <pc:sldChg chg="modSp mod modShow">
        <pc:chgData name="Ashcroft-Jones, Sarah" userId="1916f605-191c-46fb-9aee-c03de1e6320b" providerId="ADAL" clId="{33DC59DF-A5FF-45E7-B21F-51275857B27E}" dt="2024-11-01T14:12:01.459" v="895" actId="729"/>
        <pc:sldMkLst>
          <pc:docMk/>
          <pc:sldMk cId="3347960167" sldId="566"/>
        </pc:sldMkLst>
        <pc:spChg chg="mod">
          <ac:chgData name="Ashcroft-Jones, Sarah" userId="1916f605-191c-46fb-9aee-c03de1e6320b" providerId="ADAL" clId="{33DC59DF-A5FF-45E7-B21F-51275857B27E}" dt="2024-10-28T18:48:05.956" v="2" actId="1076"/>
          <ac:spMkLst>
            <pc:docMk/>
            <pc:sldMk cId="3347960167" sldId="566"/>
            <ac:spMk id="3" creationId="{D8EC5827-85B6-72C5-6F88-EB741F74FCB9}"/>
          </ac:spMkLst>
        </pc:spChg>
        <pc:picChg chg="mod">
          <ac:chgData name="Ashcroft-Jones, Sarah" userId="1916f605-191c-46fb-9aee-c03de1e6320b" providerId="ADAL" clId="{33DC59DF-A5FF-45E7-B21F-51275857B27E}" dt="2024-10-28T18:48:08.861" v="3" actId="1076"/>
          <ac:picMkLst>
            <pc:docMk/>
            <pc:sldMk cId="3347960167" sldId="566"/>
            <ac:picMk id="6" creationId="{F51155C7-4ED6-BCC8-CC4A-0E8C70C7B5A2}"/>
          </ac:picMkLst>
        </pc:picChg>
      </pc:sldChg>
      <pc:sldChg chg="modSp mod modShow">
        <pc:chgData name="Ashcroft-Jones, Sarah" userId="1916f605-191c-46fb-9aee-c03de1e6320b" providerId="ADAL" clId="{33DC59DF-A5FF-45E7-B21F-51275857B27E}" dt="2024-10-31T14:49:33.704" v="536" actId="729"/>
        <pc:sldMkLst>
          <pc:docMk/>
          <pc:sldMk cId="540842484" sldId="567"/>
        </pc:sldMkLst>
        <pc:picChg chg="mod">
          <ac:chgData name="Ashcroft-Jones, Sarah" userId="1916f605-191c-46fb-9aee-c03de1e6320b" providerId="ADAL" clId="{33DC59DF-A5FF-45E7-B21F-51275857B27E}" dt="2024-10-29T00:11:52.517" v="334" actId="1076"/>
          <ac:picMkLst>
            <pc:docMk/>
            <pc:sldMk cId="540842484" sldId="567"/>
            <ac:picMk id="5" creationId="{05EA8FF1-8F02-38C1-3C56-8BF537200728}"/>
          </ac:picMkLst>
        </pc:picChg>
      </pc:sldChg>
      <pc:sldChg chg="ord">
        <pc:chgData name="Ashcroft-Jones, Sarah" userId="1916f605-191c-46fb-9aee-c03de1e6320b" providerId="ADAL" clId="{33DC59DF-A5FF-45E7-B21F-51275857B27E}" dt="2024-10-29T00:54:05.774" v="396"/>
        <pc:sldMkLst>
          <pc:docMk/>
          <pc:sldMk cId="1210958330" sldId="568"/>
        </pc:sldMkLst>
      </pc:sldChg>
      <pc:sldChg chg="mod modShow">
        <pc:chgData name="Ashcroft-Jones, Sarah" userId="1916f605-191c-46fb-9aee-c03de1e6320b" providerId="ADAL" clId="{33DC59DF-A5FF-45E7-B21F-51275857B27E}" dt="2024-11-01T14:12:06.350" v="896" actId="729"/>
        <pc:sldMkLst>
          <pc:docMk/>
          <pc:sldMk cId="1705236638" sldId="569"/>
        </pc:sldMkLst>
      </pc:sldChg>
      <pc:sldChg chg="delSp modSp mod">
        <pc:chgData name="Ashcroft-Jones, Sarah" userId="1916f605-191c-46fb-9aee-c03de1e6320b" providerId="ADAL" clId="{33DC59DF-A5FF-45E7-B21F-51275857B27E}" dt="2024-10-31T17:18:50.838" v="548" actId="732"/>
        <pc:sldMkLst>
          <pc:docMk/>
          <pc:sldMk cId="1401170127" sldId="572"/>
        </pc:sldMkLst>
        <pc:spChg chg="del">
          <ac:chgData name="Ashcroft-Jones, Sarah" userId="1916f605-191c-46fb-9aee-c03de1e6320b" providerId="ADAL" clId="{33DC59DF-A5FF-45E7-B21F-51275857B27E}" dt="2024-10-28T18:48:40.844" v="5" actId="478"/>
          <ac:spMkLst>
            <pc:docMk/>
            <pc:sldMk cId="1401170127" sldId="572"/>
            <ac:spMk id="3" creationId="{C0E8501C-1B9E-7D68-AA7C-3904D3DE93D4}"/>
          </ac:spMkLst>
        </pc:spChg>
        <pc:picChg chg="mod modCrop">
          <ac:chgData name="Ashcroft-Jones, Sarah" userId="1916f605-191c-46fb-9aee-c03de1e6320b" providerId="ADAL" clId="{33DC59DF-A5FF-45E7-B21F-51275857B27E}" dt="2024-10-31T17:18:50.838" v="548" actId="732"/>
          <ac:picMkLst>
            <pc:docMk/>
            <pc:sldMk cId="1401170127" sldId="572"/>
            <ac:picMk id="5" creationId="{3C2069F7-E726-1340-9756-DCFAB77F3448}"/>
          </ac:picMkLst>
        </pc:picChg>
      </pc:sldChg>
      <pc:sldChg chg="modSp mod">
        <pc:chgData name="Ashcroft-Jones, Sarah" userId="1916f605-191c-46fb-9aee-c03de1e6320b" providerId="ADAL" clId="{33DC59DF-A5FF-45E7-B21F-51275857B27E}" dt="2024-10-31T17:40:26.057" v="663" actId="14100"/>
        <pc:sldMkLst>
          <pc:docMk/>
          <pc:sldMk cId="3979285005" sldId="573"/>
        </pc:sldMkLst>
        <pc:picChg chg="mod">
          <ac:chgData name="Ashcroft-Jones, Sarah" userId="1916f605-191c-46fb-9aee-c03de1e6320b" providerId="ADAL" clId="{33DC59DF-A5FF-45E7-B21F-51275857B27E}" dt="2024-10-31T17:40:26.057" v="663" actId="14100"/>
          <ac:picMkLst>
            <pc:docMk/>
            <pc:sldMk cId="3979285005" sldId="573"/>
            <ac:picMk id="7" creationId="{0CF7E9C1-315D-1C42-541F-C2952BB93175}"/>
          </ac:picMkLst>
        </pc:picChg>
      </pc:sldChg>
      <pc:sldChg chg="delSp mod">
        <pc:chgData name="Ashcroft-Jones, Sarah" userId="1916f605-191c-46fb-9aee-c03de1e6320b" providerId="ADAL" clId="{33DC59DF-A5FF-45E7-B21F-51275857B27E}" dt="2024-10-28T18:50:47.109" v="28" actId="478"/>
        <pc:sldMkLst>
          <pc:docMk/>
          <pc:sldMk cId="1859292266" sldId="574"/>
        </pc:sldMkLst>
        <pc:spChg chg="del">
          <ac:chgData name="Ashcroft-Jones, Sarah" userId="1916f605-191c-46fb-9aee-c03de1e6320b" providerId="ADAL" clId="{33DC59DF-A5FF-45E7-B21F-51275857B27E}" dt="2024-10-28T18:50:47.109" v="28" actId="478"/>
          <ac:spMkLst>
            <pc:docMk/>
            <pc:sldMk cId="1859292266" sldId="574"/>
            <ac:spMk id="4" creationId="{972DC90F-A44A-9B0A-F8D5-0298DEFC9107}"/>
          </ac:spMkLst>
        </pc:spChg>
      </pc:sldChg>
      <pc:sldChg chg="modNotesTx">
        <pc:chgData name="Ashcroft-Jones, Sarah" userId="1916f605-191c-46fb-9aee-c03de1e6320b" providerId="ADAL" clId="{33DC59DF-A5FF-45E7-B21F-51275857B27E}" dt="2024-10-31T17:47:02.602" v="847" actId="20577"/>
        <pc:sldMkLst>
          <pc:docMk/>
          <pc:sldMk cId="2273011994" sldId="575"/>
        </pc:sldMkLst>
      </pc:sldChg>
      <pc:sldChg chg="addSp modSp mod">
        <pc:chgData name="Ashcroft-Jones, Sarah" userId="1916f605-191c-46fb-9aee-c03de1e6320b" providerId="ADAL" clId="{33DC59DF-A5FF-45E7-B21F-51275857B27E}" dt="2024-10-31T17:48:20.757" v="856" actId="14100"/>
        <pc:sldMkLst>
          <pc:docMk/>
          <pc:sldMk cId="4247718085" sldId="576"/>
        </pc:sldMkLst>
        <pc:spChg chg="add mod">
          <ac:chgData name="Ashcroft-Jones, Sarah" userId="1916f605-191c-46fb-9aee-c03de1e6320b" providerId="ADAL" clId="{33DC59DF-A5FF-45E7-B21F-51275857B27E}" dt="2024-10-29T00:21:06.913" v="378" actId="1076"/>
          <ac:spMkLst>
            <pc:docMk/>
            <pc:sldMk cId="4247718085" sldId="576"/>
            <ac:spMk id="3" creationId="{6D5BFD1F-1CE4-C131-5F7D-A9AEA8EB307A}"/>
          </ac:spMkLst>
        </pc:spChg>
        <pc:spChg chg="add mod">
          <ac:chgData name="Ashcroft-Jones, Sarah" userId="1916f605-191c-46fb-9aee-c03de1e6320b" providerId="ADAL" clId="{33DC59DF-A5FF-45E7-B21F-51275857B27E}" dt="2024-10-29T00:21:53.445" v="389" actId="20577"/>
          <ac:spMkLst>
            <pc:docMk/>
            <pc:sldMk cId="4247718085" sldId="576"/>
            <ac:spMk id="9" creationId="{00000000-0000-0000-0000-000000000000}"/>
          </ac:spMkLst>
        </pc:spChg>
        <pc:picChg chg="mod">
          <ac:chgData name="Ashcroft-Jones, Sarah" userId="1916f605-191c-46fb-9aee-c03de1e6320b" providerId="ADAL" clId="{33DC59DF-A5FF-45E7-B21F-51275857B27E}" dt="2024-10-29T00:21:01.461" v="376" actId="1076"/>
          <ac:picMkLst>
            <pc:docMk/>
            <pc:sldMk cId="4247718085" sldId="576"/>
            <ac:picMk id="4" creationId="{94441E14-CCED-1373-1411-72DC31E73209}"/>
          </ac:picMkLst>
        </pc:picChg>
        <pc:cxnChg chg="add mod">
          <ac:chgData name="Ashcroft-Jones, Sarah" userId="1916f605-191c-46fb-9aee-c03de1e6320b" providerId="ADAL" clId="{33DC59DF-A5FF-45E7-B21F-51275857B27E}" dt="2024-10-31T17:48:20.757" v="856" actId="14100"/>
          <ac:cxnSpMkLst>
            <pc:docMk/>
            <pc:sldMk cId="4247718085" sldId="576"/>
            <ac:cxnSpMk id="5" creationId="{B494FDA3-39DF-3D60-FBFC-B266A2777DBB}"/>
          </ac:cxnSpMkLst>
        </pc:cxnChg>
        <pc:cxnChg chg="add mod">
          <ac:chgData name="Ashcroft-Jones, Sarah" userId="1916f605-191c-46fb-9aee-c03de1e6320b" providerId="ADAL" clId="{33DC59DF-A5FF-45E7-B21F-51275857B27E}" dt="2024-10-31T17:48:17.402" v="855" actId="14100"/>
          <ac:cxnSpMkLst>
            <pc:docMk/>
            <pc:sldMk cId="4247718085" sldId="576"/>
            <ac:cxnSpMk id="6" creationId="{B95D1C5B-3611-6B88-27B8-C56E9E39AF57}"/>
          </ac:cxnSpMkLst>
        </pc:cxnChg>
      </pc:sldChg>
      <pc:sldChg chg="modSp mod">
        <pc:chgData name="Ashcroft-Jones, Sarah" userId="1916f605-191c-46fb-9aee-c03de1e6320b" providerId="ADAL" clId="{33DC59DF-A5FF-45E7-B21F-51275857B27E}" dt="2024-10-29T00:10:53.067" v="327" actId="20577"/>
        <pc:sldMkLst>
          <pc:docMk/>
          <pc:sldMk cId="3877338605" sldId="578"/>
        </pc:sldMkLst>
        <pc:spChg chg="mod">
          <ac:chgData name="Ashcroft-Jones, Sarah" userId="1916f605-191c-46fb-9aee-c03de1e6320b" providerId="ADAL" clId="{33DC59DF-A5FF-45E7-B21F-51275857B27E}" dt="2024-10-29T00:10:53.067" v="327" actId="20577"/>
          <ac:spMkLst>
            <pc:docMk/>
            <pc:sldMk cId="3877338605" sldId="578"/>
            <ac:spMk id="3" creationId="{1C2BD8A0-52DC-D4E1-6892-ECF32C2AA611}"/>
          </ac:spMkLst>
        </pc:spChg>
      </pc:sldChg>
      <pc:sldChg chg="delSp mod">
        <pc:chgData name="Ashcroft-Jones, Sarah" userId="1916f605-191c-46fb-9aee-c03de1e6320b" providerId="ADAL" clId="{33DC59DF-A5FF-45E7-B21F-51275857B27E}" dt="2024-10-29T00:22:24.470" v="393" actId="478"/>
        <pc:sldMkLst>
          <pc:docMk/>
          <pc:sldMk cId="3723539227" sldId="580"/>
        </pc:sldMkLst>
        <pc:spChg chg="del">
          <ac:chgData name="Ashcroft-Jones, Sarah" userId="1916f605-191c-46fb-9aee-c03de1e6320b" providerId="ADAL" clId="{33DC59DF-A5FF-45E7-B21F-51275857B27E}" dt="2024-10-29T00:22:24.470" v="393" actId="478"/>
          <ac:spMkLst>
            <pc:docMk/>
            <pc:sldMk cId="3723539227" sldId="580"/>
            <ac:spMk id="2" creationId="{5BECCEDD-CC48-F1B2-D138-7E3ED4074E18}"/>
          </ac:spMkLst>
        </pc:spChg>
      </pc:sldChg>
      <pc:sldChg chg="add del">
        <pc:chgData name="Ashcroft-Jones, Sarah" userId="1916f605-191c-46fb-9aee-c03de1e6320b" providerId="ADAL" clId="{33DC59DF-A5FF-45E7-B21F-51275857B27E}" dt="2024-10-28T18:50:18.339" v="25" actId="47"/>
        <pc:sldMkLst>
          <pc:docMk/>
          <pc:sldMk cId="951437196" sldId="581"/>
        </pc:sldMkLst>
      </pc:sldChg>
      <pc:sldChg chg="modSp add mod">
        <pc:chgData name="Ashcroft-Jones, Sarah" userId="1916f605-191c-46fb-9aee-c03de1e6320b" providerId="ADAL" clId="{33DC59DF-A5FF-45E7-B21F-51275857B27E}" dt="2024-10-31T17:57:42.136" v="882" actId="5793"/>
        <pc:sldMkLst>
          <pc:docMk/>
          <pc:sldMk cId="3305004482" sldId="581"/>
        </pc:sldMkLst>
        <pc:spChg chg="mod">
          <ac:chgData name="Ashcroft-Jones, Sarah" userId="1916f605-191c-46fb-9aee-c03de1e6320b" providerId="ADAL" clId="{33DC59DF-A5FF-45E7-B21F-51275857B27E}" dt="2024-10-28T18:55:40.509" v="144" actId="20577"/>
          <ac:spMkLst>
            <pc:docMk/>
            <pc:sldMk cId="3305004482" sldId="581"/>
            <ac:spMk id="2" creationId="{2D2E11C7-7026-7E51-AD9B-7237781F8CC9}"/>
          </ac:spMkLst>
        </pc:spChg>
        <pc:spChg chg="mod">
          <ac:chgData name="Ashcroft-Jones, Sarah" userId="1916f605-191c-46fb-9aee-c03de1e6320b" providerId="ADAL" clId="{33DC59DF-A5FF-45E7-B21F-51275857B27E}" dt="2024-10-31T17:57:42.136" v="882" actId="5793"/>
          <ac:spMkLst>
            <pc:docMk/>
            <pc:sldMk cId="3305004482" sldId="581"/>
            <ac:spMk id="3" creationId="{09F328A7-3B5C-5FFD-CA1F-35284E7CDC08}"/>
          </ac:spMkLst>
        </pc:spChg>
      </pc:sldChg>
      <pc:sldChg chg="addSp delSp modSp add mod">
        <pc:chgData name="Ashcroft-Jones, Sarah" userId="1916f605-191c-46fb-9aee-c03de1e6320b" providerId="ADAL" clId="{33DC59DF-A5FF-45E7-B21F-51275857B27E}" dt="2024-10-28T19:20:45.446" v="318" actId="1076"/>
        <pc:sldMkLst>
          <pc:docMk/>
          <pc:sldMk cId="3327737064" sldId="582"/>
        </pc:sldMkLst>
        <pc:spChg chg="mod">
          <ac:chgData name="Ashcroft-Jones, Sarah" userId="1916f605-191c-46fb-9aee-c03de1e6320b" providerId="ADAL" clId="{33DC59DF-A5FF-45E7-B21F-51275857B27E}" dt="2024-10-28T19:19:56.522" v="292" actId="20577"/>
          <ac:spMkLst>
            <pc:docMk/>
            <pc:sldMk cId="3327737064" sldId="582"/>
            <ac:spMk id="2" creationId="{8990C09C-4679-930F-CA19-AB54A4470CD8}"/>
          </ac:spMkLst>
        </pc:spChg>
        <pc:spChg chg="del">
          <ac:chgData name="Ashcroft-Jones, Sarah" userId="1916f605-191c-46fb-9aee-c03de1e6320b" providerId="ADAL" clId="{33DC59DF-A5FF-45E7-B21F-51275857B27E}" dt="2024-10-28T19:19:47.590" v="270" actId="478"/>
          <ac:spMkLst>
            <pc:docMk/>
            <pc:sldMk cId="3327737064" sldId="582"/>
            <ac:spMk id="4" creationId="{2F77A1D0-7CC6-11A2-AAEB-5736A88102AC}"/>
          </ac:spMkLst>
        </pc:spChg>
        <pc:spChg chg="add mod">
          <ac:chgData name="Ashcroft-Jones, Sarah" userId="1916f605-191c-46fb-9aee-c03de1e6320b" providerId="ADAL" clId="{33DC59DF-A5FF-45E7-B21F-51275857B27E}" dt="2024-10-28T19:20:45.446" v="318" actId="1076"/>
          <ac:spMkLst>
            <pc:docMk/>
            <pc:sldMk cId="3327737064" sldId="582"/>
            <ac:spMk id="6" creationId="{1ED139E1-1DF3-9F48-ED3A-FEFB5569BE27}"/>
          </ac:spMkLst>
        </pc:spChg>
        <pc:spChg chg="del">
          <ac:chgData name="Ashcroft-Jones, Sarah" userId="1916f605-191c-46fb-9aee-c03de1e6320b" providerId="ADAL" clId="{33DC59DF-A5FF-45E7-B21F-51275857B27E}" dt="2024-10-28T19:19:47.590" v="270" actId="478"/>
          <ac:spMkLst>
            <pc:docMk/>
            <pc:sldMk cId="3327737064" sldId="582"/>
            <ac:spMk id="21" creationId="{2BFA72B5-483C-F3F1-F947-745828763F29}"/>
          </ac:spMkLst>
        </pc:spChg>
        <pc:spChg chg="del">
          <ac:chgData name="Ashcroft-Jones, Sarah" userId="1916f605-191c-46fb-9aee-c03de1e6320b" providerId="ADAL" clId="{33DC59DF-A5FF-45E7-B21F-51275857B27E}" dt="2024-10-28T19:19:47.590" v="270" actId="478"/>
          <ac:spMkLst>
            <pc:docMk/>
            <pc:sldMk cId="3327737064" sldId="582"/>
            <ac:spMk id="24" creationId="{B03AF7D7-EE43-4110-E28E-54759CF8EDDC}"/>
          </ac:spMkLst>
        </pc:spChg>
        <pc:grpChg chg="del">
          <ac:chgData name="Ashcroft-Jones, Sarah" userId="1916f605-191c-46fb-9aee-c03de1e6320b" providerId="ADAL" clId="{33DC59DF-A5FF-45E7-B21F-51275857B27E}" dt="2024-10-28T19:19:47.590" v="270" actId="478"/>
          <ac:grpSpMkLst>
            <pc:docMk/>
            <pc:sldMk cId="3327737064" sldId="582"/>
            <ac:grpSpMk id="26" creationId="{5E685134-FEB7-058C-46A8-D0A41E5496CF}"/>
          </ac:grpSpMkLst>
        </pc:grpChg>
        <pc:picChg chg="add mod">
          <ac:chgData name="Ashcroft-Jones, Sarah" userId="1916f605-191c-46fb-9aee-c03de1e6320b" providerId="ADAL" clId="{33DC59DF-A5FF-45E7-B21F-51275857B27E}" dt="2024-10-28T19:20:24.274" v="312" actId="1076"/>
          <ac:picMkLst>
            <pc:docMk/>
            <pc:sldMk cId="3327737064" sldId="582"/>
            <ac:picMk id="5" creationId="{7CE286B4-17F9-CCF9-2438-70F9D3D4CCEF}"/>
          </ac:picMkLst>
        </pc:picChg>
        <pc:picChg chg="del">
          <ac:chgData name="Ashcroft-Jones, Sarah" userId="1916f605-191c-46fb-9aee-c03de1e6320b" providerId="ADAL" clId="{33DC59DF-A5FF-45E7-B21F-51275857B27E}" dt="2024-10-28T19:19:42.968" v="268" actId="478"/>
          <ac:picMkLst>
            <pc:docMk/>
            <pc:sldMk cId="3327737064" sldId="582"/>
            <ac:picMk id="12" creationId="{A06D9E3F-4E41-AC50-7F40-AA153986917A}"/>
          </ac:picMkLst>
        </pc:picChg>
        <pc:picChg chg="del">
          <ac:chgData name="Ashcroft-Jones, Sarah" userId="1916f605-191c-46fb-9aee-c03de1e6320b" providerId="ADAL" clId="{33DC59DF-A5FF-45E7-B21F-51275857B27E}" dt="2024-10-28T19:19:44.513" v="269" actId="478"/>
          <ac:picMkLst>
            <pc:docMk/>
            <pc:sldMk cId="3327737064" sldId="582"/>
            <ac:picMk id="17" creationId="{36922912-B141-0BE3-73F9-4BE675D0B6AB}"/>
          </ac:picMkLst>
        </pc:picChg>
      </pc:sldChg>
      <pc:sldChg chg="new del">
        <pc:chgData name="Ashcroft-Jones, Sarah" userId="1916f605-191c-46fb-9aee-c03de1e6320b" providerId="ADAL" clId="{33DC59DF-A5FF-45E7-B21F-51275857B27E}" dt="2024-10-29T00:54:17.298" v="398" actId="47"/>
        <pc:sldMkLst>
          <pc:docMk/>
          <pc:sldMk cId="2166603718" sldId="583"/>
        </pc:sldMkLst>
      </pc:sldChg>
      <pc:sldChg chg="add del">
        <pc:chgData name="Ashcroft-Jones, Sarah" userId="1916f605-191c-46fb-9aee-c03de1e6320b" providerId="ADAL" clId="{33DC59DF-A5FF-45E7-B21F-51275857B27E}" dt="2024-10-28T19:20:12.232" v="309"/>
        <pc:sldMkLst>
          <pc:docMk/>
          <pc:sldMk cId="3541661541" sldId="583"/>
        </pc:sldMkLst>
      </pc:sldChg>
      <pc:sldChg chg="modSp add del mod modShow">
        <pc:chgData name="Ashcroft-Jones, Sarah" userId="1916f605-191c-46fb-9aee-c03de1e6320b" providerId="ADAL" clId="{33DC59DF-A5FF-45E7-B21F-51275857B27E}" dt="2024-11-01T14:11:50.301" v="894" actId="47"/>
        <pc:sldMkLst>
          <pc:docMk/>
          <pc:sldMk cId="14161099" sldId="584"/>
        </pc:sldMkLst>
        <pc:spChg chg="mod">
          <ac:chgData name="Ashcroft-Jones, Sarah" userId="1916f605-191c-46fb-9aee-c03de1e6320b" providerId="ADAL" clId="{33DC59DF-A5FF-45E7-B21F-51275857B27E}" dt="2024-10-29T00:57:06.520" v="412" actId="20577"/>
          <ac:spMkLst>
            <pc:docMk/>
            <pc:sldMk cId="14161099" sldId="584"/>
            <ac:spMk id="2" creationId="{126440EB-4213-839C-814A-66C50F9B59D2}"/>
          </ac:spMkLst>
        </pc:spChg>
        <pc:spChg chg="mod">
          <ac:chgData name="Ashcroft-Jones, Sarah" userId="1916f605-191c-46fb-9aee-c03de1e6320b" providerId="ADAL" clId="{33DC59DF-A5FF-45E7-B21F-51275857B27E}" dt="2024-10-29T00:57:39.868" v="435" actId="20577"/>
          <ac:spMkLst>
            <pc:docMk/>
            <pc:sldMk cId="14161099" sldId="584"/>
            <ac:spMk id="3" creationId="{CEEA831A-DA3D-18C4-5208-25C8E66167C9}"/>
          </ac:spMkLst>
        </pc:spChg>
      </pc:sldChg>
      <pc:sldChg chg="add del">
        <pc:chgData name="Ashcroft-Jones, Sarah" userId="1916f605-191c-46fb-9aee-c03de1e6320b" providerId="ADAL" clId="{33DC59DF-A5FF-45E7-B21F-51275857B27E}" dt="2024-10-30T13:14:20.635" v="489" actId="47"/>
        <pc:sldMkLst>
          <pc:docMk/>
          <pc:sldMk cId="2852200180" sldId="585"/>
        </pc:sldMkLst>
      </pc:sldChg>
      <pc:sldChg chg="modSp add del mod modShow">
        <pc:chgData name="Ashcroft-Jones, Sarah" userId="1916f605-191c-46fb-9aee-c03de1e6320b" providerId="ADAL" clId="{33DC59DF-A5FF-45E7-B21F-51275857B27E}" dt="2024-11-01T14:11:47.492" v="893" actId="47"/>
        <pc:sldMkLst>
          <pc:docMk/>
          <pc:sldMk cId="2093216964" sldId="586"/>
        </pc:sldMkLst>
        <pc:spChg chg="mod">
          <ac:chgData name="Ashcroft-Jones, Sarah" userId="1916f605-191c-46fb-9aee-c03de1e6320b" providerId="ADAL" clId="{33DC59DF-A5FF-45E7-B21F-51275857B27E}" dt="2024-10-31T14:48:51.447" v="535" actId="20577"/>
          <ac:spMkLst>
            <pc:docMk/>
            <pc:sldMk cId="2093216964" sldId="586"/>
            <ac:spMk id="3" creationId="{C18FAD03-8175-6398-0338-9B8876DE20BA}"/>
          </ac:spMkLst>
        </pc:spChg>
      </pc:sldChg>
      <pc:sldChg chg="modSp add mod">
        <pc:chgData name="Ashcroft-Jones, Sarah" userId="1916f605-191c-46fb-9aee-c03de1e6320b" providerId="ADAL" clId="{33DC59DF-A5FF-45E7-B21F-51275857B27E}" dt="2024-10-31T17:19:00.621" v="549" actId="732"/>
        <pc:sldMkLst>
          <pc:docMk/>
          <pc:sldMk cId="1623441088" sldId="587"/>
        </pc:sldMkLst>
        <pc:picChg chg="mod modCrop">
          <ac:chgData name="Ashcroft-Jones, Sarah" userId="1916f605-191c-46fb-9aee-c03de1e6320b" providerId="ADAL" clId="{33DC59DF-A5FF-45E7-B21F-51275857B27E}" dt="2024-10-31T17:19:00.621" v="549" actId="732"/>
          <ac:picMkLst>
            <pc:docMk/>
            <pc:sldMk cId="1623441088" sldId="587"/>
            <ac:picMk id="5" creationId="{D0939F69-607E-7A67-89B3-1F17B2F296A1}"/>
          </ac:picMkLst>
        </pc:picChg>
      </pc:sldChg>
      <pc:sldChg chg="modSp add mod">
        <pc:chgData name="Ashcroft-Jones, Sarah" userId="1916f605-191c-46fb-9aee-c03de1e6320b" providerId="ADAL" clId="{33DC59DF-A5FF-45E7-B21F-51275857B27E}" dt="2024-10-31T17:19:07.476" v="550" actId="732"/>
        <pc:sldMkLst>
          <pc:docMk/>
          <pc:sldMk cId="2081051833" sldId="588"/>
        </pc:sldMkLst>
        <pc:picChg chg="mod modCrop">
          <ac:chgData name="Ashcroft-Jones, Sarah" userId="1916f605-191c-46fb-9aee-c03de1e6320b" providerId="ADAL" clId="{33DC59DF-A5FF-45E7-B21F-51275857B27E}" dt="2024-10-31T17:19:07.476" v="550" actId="732"/>
          <ac:picMkLst>
            <pc:docMk/>
            <pc:sldMk cId="2081051833" sldId="588"/>
            <ac:picMk id="5" creationId="{5710FAA4-4A93-5DA0-FF53-DEF078272595}"/>
          </ac:picMkLst>
        </pc:picChg>
      </pc:sldChg>
      <pc:sldChg chg="add">
        <pc:chgData name="Ashcroft-Jones, Sarah" userId="1916f605-191c-46fb-9aee-c03de1e6320b" providerId="ADAL" clId="{33DC59DF-A5FF-45E7-B21F-51275857B27E}" dt="2024-10-31T17:18:36.325" v="547"/>
        <pc:sldMkLst>
          <pc:docMk/>
          <pc:sldMk cId="1545918547" sldId="589"/>
        </pc:sldMkLst>
      </pc:sldChg>
      <pc:sldChg chg="add del">
        <pc:chgData name="Ashcroft-Jones, Sarah" userId="1916f605-191c-46fb-9aee-c03de1e6320b" providerId="ADAL" clId="{33DC59DF-A5FF-45E7-B21F-51275857B27E}" dt="2024-10-31T17:23:07.363" v="552"/>
        <pc:sldMkLst>
          <pc:docMk/>
          <pc:sldMk cId="1591060834" sldId="590"/>
        </pc:sldMkLst>
      </pc:sldChg>
      <pc:sldChg chg="add modNotesTx">
        <pc:chgData name="Ashcroft-Jones, Sarah" userId="1916f605-191c-46fb-9aee-c03de1e6320b" providerId="ADAL" clId="{33DC59DF-A5FF-45E7-B21F-51275857B27E}" dt="2024-10-31T17:35:01.198" v="660" actId="20577"/>
        <pc:sldMkLst>
          <pc:docMk/>
          <pc:sldMk cId="2439712719" sldId="590"/>
        </pc:sldMkLst>
      </pc:sldChg>
      <pc:sldChg chg="add modNotesTx">
        <pc:chgData name="Ashcroft-Jones, Sarah" userId="1916f605-191c-46fb-9aee-c03de1e6320b" providerId="ADAL" clId="{33DC59DF-A5FF-45E7-B21F-51275857B27E}" dt="2024-10-31T17:40:39.684" v="691" actId="20577"/>
        <pc:sldMkLst>
          <pc:docMk/>
          <pc:sldMk cId="919692863" sldId="591"/>
        </pc:sldMkLst>
      </pc:sldChg>
      <pc:sldChg chg="addSp delSp modSp new mod setBg">
        <pc:chgData name="Ashcroft-Jones, Sarah" userId="1916f605-191c-46fb-9aee-c03de1e6320b" providerId="ADAL" clId="{33DC59DF-A5FF-45E7-B21F-51275857B27E}" dt="2024-10-31T17:35:33.622" v="662" actId="1038"/>
        <pc:sldMkLst>
          <pc:docMk/>
          <pc:sldMk cId="1686639001" sldId="592"/>
        </pc:sldMkLst>
        <pc:spChg chg="add del">
          <ac:chgData name="Ashcroft-Jones, Sarah" userId="1916f605-191c-46fb-9aee-c03de1e6320b" providerId="ADAL" clId="{33DC59DF-A5FF-45E7-B21F-51275857B27E}" dt="2024-10-31T17:28:24.809" v="570" actId="26606"/>
          <ac:spMkLst>
            <pc:docMk/>
            <pc:sldMk cId="1686639001" sldId="592"/>
            <ac:spMk id="2" creationId="{34569792-87BB-B7F5-5B02-1C78E874A6FE}"/>
          </ac:spMkLst>
        </pc:spChg>
        <pc:spChg chg="del">
          <ac:chgData name="Ashcroft-Jones, Sarah" userId="1916f605-191c-46fb-9aee-c03de1e6320b" providerId="ADAL" clId="{33DC59DF-A5FF-45E7-B21F-51275857B27E}" dt="2024-10-31T17:28:15.023" v="566" actId="22"/>
          <ac:spMkLst>
            <pc:docMk/>
            <pc:sldMk cId="1686639001" sldId="592"/>
            <ac:spMk id="3" creationId="{53BA2738-29F9-72FF-8A85-9534083C3A96}"/>
          </ac:spMkLst>
        </pc:spChg>
        <pc:spChg chg="add del">
          <ac:chgData name="Ashcroft-Jones, Sarah" userId="1916f605-191c-46fb-9aee-c03de1e6320b" providerId="ADAL" clId="{33DC59DF-A5FF-45E7-B21F-51275857B27E}" dt="2024-10-31T17:28:24.809" v="570" actId="26606"/>
          <ac:spMkLst>
            <pc:docMk/>
            <pc:sldMk cId="1686639001" sldId="592"/>
            <ac:spMk id="10" creationId="{42A4FC2C-047E-45A5-965D-8E1E3BF09BC6}"/>
          </ac:spMkLst>
        </pc:spChg>
        <pc:picChg chg="add mod ord">
          <ac:chgData name="Ashcroft-Jones, Sarah" userId="1916f605-191c-46fb-9aee-c03de1e6320b" providerId="ADAL" clId="{33DC59DF-A5FF-45E7-B21F-51275857B27E}" dt="2024-10-31T17:35:33.622" v="662" actId="1038"/>
          <ac:picMkLst>
            <pc:docMk/>
            <pc:sldMk cId="1686639001" sldId="592"/>
            <ac:picMk id="5" creationId="{DAC0DFA6-B960-5952-A124-24397526FF57}"/>
          </ac:picMkLst>
        </pc:picChg>
      </pc:sldChg>
      <pc:sldChg chg="addSp delSp modSp new mod">
        <pc:chgData name="Ashcroft-Jones, Sarah" userId="1916f605-191c-46fb-9aee-c03de1e6320b" providerId="ADAL" clId="{33DC59DF-A5FF-45E7-B21F-51275857B27E}" dt="2024-10-31T17:42:17.013" v="698" actId="1076"/>
        <pc:sldMkLst>
          <pc:docMk/>
          <pc:sldMk cId="220414403" sldId="593"/>
        </pc:sldMkLst>
        <pc:spChg chg="del">
          <ac:chgData name="Ashcroft-Jones, Sarah" userId="1916f605-191c-46fb-9aee-c03de1e6320b" providerId="ADAL" clId="{33DC59DF-A5FF-45E7-B21F-51275857B27E}" dt="2024-10-31T17:41:57.156" v="693" actId="22"/>
          <ac:spMkLst>
            <pc:docMk/>
            <pc:sldMk cId="220414403" sldId="593"/>
            <ac:spMk id="3" creationId="{2A3AB888-FE4D-8688-7BDD-B87E6C7E2B87}"/>
          </ac:spMkLst>
        </pc:spChg>
        <pc:picChg chg="add mod ord">
          <ac:chgData name="Ashcroft-Jones, Sarah" userId="1916f605-191c-46fb-9aee-c03de1e6320b" providerId="ADAL" clId="{33DC59DF-A5FF-45E7-B21F-51275857B27E}" dt="2024-10-31T17:42:17.013" v="698" actId="1076"/>
          <ac:picMkLst>
            <pc:docMk/>
            <pc:sldMk cId="220414403" sldId="593"/>
            <ac:picMk id="5" creationId="{FAE919AF-4698-0A22-3CEC-5F98EBE31459}"/>
          </ac:picMkLst>
        </pc:picChg>
      </pc:sldChg>
      <pc:sldChg chg="add">
        <pc:chgData name="Ashcroft-Jones, Sarah" userId="1916f605-191c-46fb-9aee-c03de1e6320b" providerId="ADAL" clId="{33DC59DF-A5FF-45E7-B21F-51275857B27E}" dt="2024-10-31T17:58:07.265" v="883"/>
        <pc:sldMkLst>
          <pc:docMk/>
          <pc:sldMk cId="619490447" sldId="5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74197-DCB3-4DAC-A729-5A7F2B673A0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C942B-C01B-4ADF-80B4-1E6C9D37B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… what can we actually do if our data is too long and needs to be wider?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C942B-C01B-4ADF-80B4-1E6C9D37B1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C942B-C01B-4ADF-80B4-1E6C9D37B1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can we actually do?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C942B-C01B-4ADF-80B4-1E6C9D37B1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from pivots and melts to a more specific use case – but looks like more common pythonic problem you might be used to from Q!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C942B-C01B-4ADF-80B4-1E6C9D37B1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7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CC4C5-858E-FCEE-89D6-1C357021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E27C84-C243-A6BF-C3BD-59FA69CBA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A680D-A8A9-F794-14FA-FB3F045D3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C4AA-7FE4-BED6-0A09-CDD36F25C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8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F333-6EFC-4B81-9D70-7F5F80154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FEF7F-B12D-E777-0244-ED5A02692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2FF67-2D51-DCA3-4203-2CFAE0D9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2901D-1402-CF6F-8E84-C92387A2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A799E-C926-D62D-479E-FB34E9D0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A698-2BEB-5D63-7709-436F23C5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DA3BA-9BD7-16D4-C281-0F358B809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B0444-C6F6-1D11-593C-2FE087B2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CA5F-5432-075B-7876-1ED8F805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42A4-8EEA-11C5-3E37-8CAA418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380B5-D0DB-02CE-5B80-58C356545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91828-C737-DBA7-1901-163E4EDEF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8B99-B5DC-DAB0-8284-0A8AD288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DD53-59FF-E293-193D-1F22B8EB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17D4-D5B5-394D-D8D1-CD7E143C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9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E6B6-F951-064C-3B8D-C3407E97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DA2A-1971-1596-8367-3E9D2CCC0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B10B-8FEB-6221-AE4B-921AE33E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44E50-CD36-D250-8E0F-A4FB62B1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B87B-7DE7-1AE0-BFD1-9E3E9EE0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5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BC4B-3AA5-01C0-D5DC-898CC7DE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4353A-42D7-D949-E80B-239AA6A0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8A529-F9CE-4BA4-BDB5-2F3A514B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2CB3-04A8-1459-75E0-13EAFE56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1425-1E23-7F04-64F1-A0A2E191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B9D4-0FED-4334-A55F-AE34B59E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4CDA-6DB9-2277-C826-D6127F620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E6305-F876-EC00-690F-8F15FDA0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50FB6-FE5E-EF9F-A8F3-076FE144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44D93-B9D4-17ED-CED3-301103CC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C4165-02E7-1196-C18D-E3BDB4D8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5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664-83A4-01C4-0FC3-E2976E27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CE83-D45B-A32F-3601-72AECC4A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20F9-58E8-D59B-567C-01160DC85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5F546-6281-3AE2-039B-A01A541F4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FD5D2-2DCE-66B5-AB33-953CCF453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48F59-397A-F7C9-8DD8-14E3F2DA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8DA49-BED2-D059-E5AA-8C8D4ACC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60198-0A58-3140-9648-D328F36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AA34-B0E8-43CC-3814-E6445503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00A1E-8C6C-9F4A-6C50-C93F91F0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C2D1B-1654-260C-22E6-34B56C2B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BAC7-2E3A-52E8-C561-7ED24467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4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A14EB-5506-38AF-4016-0C782E92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579AB-7438-7569-E5C6-099EB376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2A1F-9D5C-58C0-2022-3CC35E00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C709-951D-78DB-D469-EA5D225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802D-9A0B-202A-9853-43967AEC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59330-C65F-C727-C736-0413BE458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E6DE0-180A-126D-DF4E-3ED6A2D8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76E2-6BF7-795B-CA7E-FF93383A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9E66-B7EA-51C0-794B-B9C1CBCA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10E5-F1ED-6693-4CDD-E910266C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4223F-BA7F-129A-3D8F-4C77473CC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23766-D018-8CC4-81E6-0758F27F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58FED-6825-994F-79EF-C466C8A7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01B07-96A4-12C4-870E-7C6D5D41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090AB-5A10-ED10-DDAB-96346489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8FA0C-0546-22F2-859A-DF29CA06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46AF-8E6C-C525-C1A7-8C293FE8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30A3-7049-2B51-5716-B46138B9A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259F8-4E90-465C-B9D7-4CD1283AA9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13937-502A-2884-B9BA-7BDC934F8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7989-8123-1977-8F10-1E5801971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CC85A8-3911-4694-BAC5-0055E79A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uidatascience.github.io/python4ds/tidy-data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datascience.github.io/python4ds/tidy-data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andas.pydata.org/docs/reference/api/pandas.DataFrame.assign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y-you-should-probably-never-use-pandas-inplace-true-9f9f211849e4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towardsdatascience.com/why-you-should-probably-never-use-pandas-inplace-true-9f9f211849e4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datascience.github.io/python4ds/tidy-data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Lecture 3 | Tidy Data, Tidy Mind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611FF-B2B1-2AA9-8959-D4B3E8E5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E5A8-12BF-90DC-917D-BC4D75D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“Messy”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069F7-E726-1340-9756-DCFAB77F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660"/>
          <a:stretch/>
        </p:blipFill>
        <p:spPr>
          <a:xfrm>
            <a:off x="1031467" y="1825625"/>
            <a:ext cx="2733710" cy="40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7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F3F63-5F76-6A9C-1AF8-78DA51E35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ADE7-441F-AF0F-C6F8-6370DB7C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“Messy”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39F69-607E-7A67-89B3-1F17B2F2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739"/>
          <a:stretch/>
        </p:blipFill>
        <p:spPr>
          <a:xfrm>
            <a:off x="1031466" y="1825625"/>
            <a:ext cx="4925581" cy="40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4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19707-B056-3001-5F2A-07540430C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F415-014A-5B40-CF5C-491BDDB9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“Messy”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0FAA4-4A93-5DA0-FF53-DEF07827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440"/>
          <a:stretch/>
        </p:blipFill>
        <p:spPr>
          <a:xfrm>
            <a:off x="1031467" y="1825625"/>
            <a:ext cx="7655334" cy="40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5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7F615-C057-3910-C255-98048CDE4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F017-201A-A6A2-C1D4-048BE663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“Messy”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E909A-3B56-F208-5F25-E67356EF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66" y="1825625"/>
            <a:ext cx="9999061" cy="40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1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Datasets  - Too Long?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1289077" y="1335884"/>
            <a:ext cx="254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Messy!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5" y="1766887"/>
            <a:ext cx="4000500" cy="4772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91406" y="2175082"/>
            <a:ext cx="266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What’s wrong here? 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2A96C-A365-2803-F875-8155679CC631}"/>
              </a:ext>
            </a:extLst>
          </p:cNvPr>
          <p:cNvCxnSpPr/>
          <p:nvPr/>
        </p:nvCxnSpPr>
        <p:spPr>
          <a:xfrm>
            <a:off x="5080777" y="3753293"/>
            <a:ext cx="297711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36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A031C-0DF5-0297-EE63-6FA5B53CE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A6D7-2B53-E6D2-7111-82226DE0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Datasets  - Too Long?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C419-9F87-0831-1015-E3A30599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899D5-C87A-41D5-942F-C63D9177B7EE}"/>
              </a:ext>
            </a:extLst>
          </p:cNvPr>
          <p:cNvSpPr txBox="1"/>
          <p:nvPr/>
        </p:nvSpPr>
        <p:spPr>
          <a:xfrm>
            <a:off x="9713316" y="2775247"/>
            <a:ext cx="111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Tidy!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F0B82-539B-A745-35FB-F2D0FE1DB90D}"/>
              </a:ext>
            </a:extLst>
          </p:cNvPr>
          <p:cNvSpPr txBox="1"/>
          <p:nvPr/>
        </p:nvSpPr>
        <p:spPr>
          <a:xfrm>
            <a:off x="1289077" y="1335884"/>
            <a:ext cx="254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Messy!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39D71A-9B3D-EB1B-6CF0-D9CC7C84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95" y="1766887"/>
            <a:ext cx="4000500" cy="4772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2E0CDE-C568-E6DC-0628-9D830CF5E0B4}"/>
              </a:ext>
            </a:extLst>
          </p:cNvPr>
          <p:cNvSpPr txBox="1"/>
          <p:nvPr/>
        </p:nvSpPr>
        <p:spPr>
          <a:xfrm>
            <a:off x="5391406" y="2175082"/>
            <a:ext cx="2666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What’s wrong here? </a:t>
            </a:r>
          </a:p>
          <a:p>
            <a:endParaRPr lang="en-US" dirty="0"/>
          </a:p>
          <a:p>
            <a:r>
              <a:rPr lang="en-US" dirty="0"/>
              <a:t>Each variable does not have its own column!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0CCCC-23F3-957D-20D2-85898CCE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294" y="3429000"/>
            <a:ext cx="3724275" cy="25431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C1198B-84A3-1351-E848-1AB49EB10D64}"/>
              </a:ext>
            </a:extLst>
          </p:cNvPr>
          <p:cNvCxnSpPr/>
          <p:nvPr/>
        </p:nvCxnSpPr>
        <p:spPr>
          <a:xfrm>
            <a:off x="5080777" y="3753293"/>
            <a:ext cx="297711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1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9792-87BB-B7F5-5B02-1C78E874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0DFA6-B960-5952-A124-24397526F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5201" y="742385"/>
            <a:ext cx="8339704" cy="5114127"/>
          </a:xfrm>
        </p:spPr>
      </p:pic>
    </p:spTree>
    <p:extLst>
      <p:ext uri="{BB962C8B-B14F-4D97-AF65-F5344CB8AC3E}">
        <p14:creationId xmlns:p14="http://schemas.microsoft.com/office/powerpoint/2010/main" val="168663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0F2D-DA4C-DC16-FB2F-17330287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life-changing magic of tidying your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FD5AF-E0D6-EEC2-620C-4C2C15A41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34327"/>
            <a:ext cx="9781816" cy="3293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7E9C1-315D-1C42-541F-C2952BB9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791" y="5246760"/>
            <a:ext cx="5952426" cy="12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8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Datasets - Too Wide?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sp>
        <p:nvSpPr>
          <p:cNvPr id="9" name="TextBox 8"/>
          <p:cNvSpPr txBox="1"/>
          <p:nvPr/>
        </p:nvSpPr>
        <p:spPr>
          <a:xfrm>
            <a:off x="1573261" y="2399943"/>
            <a:ext cx="147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Messy!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62280" y="2828835"/>
            <a:ext cx="334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What’s wrong here?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86" y="3109197"/>
            <a:ext cx="2809875" cy="15906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927C1B-A8FA-CA87-ED65-60BF3A838EF3}"/>
              </a:ext>
            </a:extLst>
          </p:cNvPr>
          <p:cNvCxnSpPr>
            <a:cxnSpLocks/>
          </p:cNvCxnSpPr>
          <p:nvPr/>
        </p:nvCxnSpPr>
        <p:spPr>
          <a:xfrm>
            <a:off x="3868665" y="4380614"/>
            <a:ext cx="420144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1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0BC31-55F5-116F-88C3-30408D14C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018D-CF47-0A7B-982D-2767F6D6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Datasets - Too Wide?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287CB-9DDD-EB52-997E-DB81930F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979E0-445F-6852-6F83-CA173643F605}"/>
              </a:ext>
            </a:extLst>
          </p:cNvPr>
          <p:cNvSpPr txBox="1"/>
          <p:nvPr/>
        </p:nvSpPr>
        <p:spPr>
          <a:xfrm>
            <a:off x="9501140" y="2630775"/>
            <a:ext cx="1117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Tidy!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F2A9-C21D-3DB9-5FB9-8E16B0694781}"/>
              </a:ext>
            </a:extLst>
          </p:cNvPr>
          <p:cNvSpPr txBox="1"/>
          <p:nvPr/>
        </p:nvSpPr>
        <p:spPr>
          <a:xfrm>
            <a:off x="1573261" y="2399943"/>
            <a:ext cx="147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Messy!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A21DE-DB7E-286D-248D-B52417B6949E}"/>
              </a:ext>
            </a:extLst>
          </p:cNvPr>
          <p:cNvSpPr txBox="1"/>
          <p:nvPr/>
        </p:nvSpPr>
        <p:spPr>
          <a:xfrm>
            <a:off x="4162280" y="2828835"/>
            <a:ext cx="3346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What’s wrong here? </a:t>
            </a:r>
          </a:p>
          <a:p>
            <a:endParaRPr lang="en-US" dirty="0"/>
          </a:p>
          <a:p>
            <a:r>
              <a:rPr lang="en-US" dirty="0"/>
              <a:t>Each observation (country-year) does not have its own row!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5CC33E-7297-8DC9-8476-132AA4E6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62" y="3160871"/>
            <a:ext cx="3724275" cy="2543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D06115-691E-0473-B19D-21071715A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86" y="3109197"/>
            <a:ext cx="2809875" cy="15906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14AE6F-F0BA-96E7-16FC-E8207A9B2029}"/>
              </a:ext>
            </a:extLst>
          </p:cNvPr>
          <p:cNvCxnSpPr>
            <a:cxnSpLocks/>
          </p:cNvCxnSpPr>
          <p:nvPr/>
        </p:nvCxnSpPr>
        <p:spPr>
          <a:xfrm>
            <a:off x="3868665" y="4380614"/>
            <a:ext cx="420144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6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E41F-DFA5-72CE-8E2D-93C75F2F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BD8A0-52DC-D4E1-6892-ECF32C2AA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it spark joy?</a:t>
            </a:r>
          </a:p>
        </p:txBody>
      </p:sp>
    </p:spTree>
    <p:extLst>
      <p:ext uri="{BB962C8B-B14F-4D97-AF65-F5344CB8AC3E}">
        <p14:creationId xmlns:p14="http://schemas.microsoft.com/office/powerpoint/2010/main" val="387733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27CA-F67C-933D-04D0-A6B28372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919AF-4698-0A22-3CEC-5F98EBE31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256" y="430587"/>
            <a:ext cx="6215487" cy="6062288"/>
          </a:xfrm>
        </p:spPr>
      </p:pic>
    </p:spTree>
    <p:extLst>
      <p:ext uri="{BB962C8B-B14F-4D97-AF65-F5344CB8AC3E}">
        <p14:creationId xmlns:p14="http://schemas.microsoft.com/office/powerpoint/2010/main" val="220414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BAD70-55A1-761C-2AD8-0F34F4A1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AB36-193C-D062-858E-D76B13A2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life-changing magic of tidying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8878C-654A-8B49-3EEF-67A8F85ED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44" y="1745198"/>
            <a:ext cx="8708066" cy="3389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6AA3C1-3E4B-8260-E1F3-F2970FA9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605" y="5270105"/>
            <a:ext cx="9025114" cy="10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2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68B1-3BE0-9EDC-DC52-DD25E0582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650E-6FE2-5E7A-EAD3-8BCA1662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life-changing magic of tidying your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26CC3-76A2-DD94-7F25-8FA72307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30" y="1690687"/>
            <a:ext cx="10515600" cy="45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1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73DFF-70EC-9AB5-482D-26641107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991E-835C-A0F4-1F54-FF2E3B28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life-changing magic of tidying your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41E14-CCED-1373-1411-72DC31E7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9" y="1776413"/>
            <a:ext cx="3595577" cy="4215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BFD1F-1CE4-C131-5F7D-A9AEA8EB307A}"/>
              </a:ext>
            </a:extLst>
          </p:cNvPr>
          <p:cNvSpPr txBox="1"/>
          <p:nvPr/>
        </p:nvSpPr>
        <p:spPr>
          <a:xfrm>
            <a:off x="7402516" y="2039707"/>
            <a:ext cx="3572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Sometimes you’ll want to “separate” the strings in a column into two separate columns.</a:t>
            </a:r>
          </a:p>
          <a:p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402516" y="3978699"/>
            <a:ext cx="3572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times you’ll want to “unite” (i.e., concatenate) the strings in two columns into a single column.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5D1C5B-3611-6B88-27B8-C56E9E39AF57}"/>
              </a:ext>
            </a:extLst>
          </p:cNvPr>
          <p:cNvCxnSpPr>
            <a:cxnSpLocks/>
          </p:cNvCxnSpPr>
          <p:nvPr/>
        </p:nvCxnSpPr>
        <p:spPr>
          <a:xfrm flipV="1">
            <a:off x="4937936" y="2933323"/>
            <a:ext cx="2228408" cy="104537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94FDA3-39DF-3D60-FBFC-B266A2777DBB}"/>
              </a:ext>
            </a:extLst>
          </p:cNvPr>
          <p:cNvCxnSpPr>
            <a:cxnSpLocks/>
          </p:cNvCxnSpPr>
          <p:nvPr/>
        </p:nvCxnSpPr>
        <p:spPr>
          <a:xfrm>
            <a:off x="4937936" y="4445251"/>
            <a:ext cx="2228408" cy="6156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718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6" y="3595687"/>
            <a:ext cx="6543675" cy="2714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16" y="1472406"/>
            <a:ext cx="7229475" cy="1666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85018" y="2167298"/>
            <a:ext cx="3572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Sometimes you’ll want to “separate” the strings in a column into two separate columns.</a:t>
            </a:r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317779" y="6275585"/>
            <a:ext cx="46057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https://byuidatascience.github.io/python4ds/tidy-data.html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9115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36" y="2815935"/>
            <a:ext cx="7799138" cy="28274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sp>
        <p:nvSpPr>
          <p:cNvPr id="7" name="Rectangle 6"/>
          <p:cNvSpPr/>
          <p:nvPr/>
        </p:nvSpPr>
        <p:spPr>
          <a:xfrm>
            <a:off x="1462326" y="5742041"/>
            <a:ext cx="46057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https://byuidatascience.github.io/python4ds/tidy-data.html</a:t>
            </a:r>
            <a:r>
              <a:rPr lang="en-US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174CD-D4D6-750D-9875-982661B42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84" y="1712749"/>
            <a:ext cx="8286750" cy="63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960398-EAA0-2C39-1B5F-76962C45A769}"/>
              </a:ext>
            </a:extLst>
          </p:cNvPr>
          <p:cNvSpPr txBox="1"/>
          <p:nvPr/>
        </p:nvSpPr>
        <p:spPr>
          <a:xfrm>
            <a:off x="8285018" y="3054023"/>
            <a:ext cx="3572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times you’ll want to “unite” (i.e., concatenate) the strings in two columns into a single column.</a:t>
            </a:r>
          </a:p>
        </p:txBody>
      </p:sp>
    </p:spTree>
    <p:extLst>
      <p:ext uri="{BB962C8B-B14F-4D97-AF65-F5344CB8AC3E}">
        <p14:creationId xmlns:p14="http://schemas.microsoft.com/office/powerpoint/2010/main" val="33639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96" y="226394"/>
            <a:ext cx="10909008" cy="905933"/>
          </a:xfrm>
        </p:spPr>
        <p:txBody>
          <a:bodyPr/>
          <a:lstStyle/>
          <a:p>
            <a:r>
              <a:rPr lang="en-US" dirty="0"/>
              <a:t>Note “axis”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6DB365-86B1-A259-6F82-8863BA7EA5D0}"/>
              </a:ext>
            </a:extLst>
          </p:cNvPr>
          <p:cNvGrpSpPr/>
          <p:nvPr/>
        </p:nvGrpSpPr>
        <p:grpSpPr>
          <a:xfrm>
            <a:off x="143554" y="1225251"/>
            <a:ext cx="9936423" cy="5496224"/>
            <a:chOff x="143554" y="1225251"/>
            <a:chExt cx="9936423" cy="54962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DBA156-D651-3A8F-8BA2-C1A3BFA63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727" y="1225251"/>
              <a:ext cx="8477250" cy="36004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608D7F-6587-82FC-1A2A-58F980BC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1352" y="3351752"/>
              <a:ext cx="3914775" cy="28670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ECCB18-CF0E-B297-6181-BAD977191766}"/>
                </a:ext>
              </a:extLst>
            </p:cNvPr>
            <p:cNvSpPr txBox="1"/>
            <p:nvPr/>
          </p:nvSpPr>
          <p:spPr>
            <a:xfrm>
              <a:off x="143554" y="6013589"/>
              <a:ext cx="229231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rgbClr val="FF0000"/>
                  </a:solidFill>
                </a:rPr>
                <a:t>Rows: axis = 0</a:t>
              </a:r>
            </a:p>
            <a:p>
              <a:r>
                <a:rPr lang="en-US" sz="2000" b="1" i="1" dirty="0">
                  <a:solidFill>
                    <a:srgbClr val="FF0000"/>
                  </a:solidFill>
                </a:rPr>
                <a:t>Columns: axis = 1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3777F4A-BCDF-BB4B-EE04-B552A3173A8F}"/>
              </a:ext>
            </a:extLst>
          </p:cNvPr>
          <p:cNvSpPr/>
          <p:nvPr/>
        </p:nvSpPr>
        <p:spPr>
          <a:xfrm>
            <a:off x="5459240" y="2172832"/>
            <a:ext cx="561314" cy="506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3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85E48-B156-BEDA-407B-E46D9DCB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2E5D5-6BF9-0498-D32F-117C79D1E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86" y="599042"/>
            <a:ext cx="10957614" cy="57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39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A6B5E-0DEC-D349-BA3F-E0F4271A3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C7C5-78BD-07EC-F20A-CA0E84E1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De-Duplication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D1263-CFAB-7ABD-ED21-ACC534EEB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potential headache</a:t>
            </a:r>
          </a:p>
        </p:txBody>
      </p:sp>
    </p:spTree>
    <p:extLst>
      <p:ext uri="{BB962C8B-B14F-4D97-AF65-F5344CB8AC3E}">
        <p14:creationId xmlns:p14="http://schemas.microsoft.com/office/powerpoint/2010/main" val="2568063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C2B5-FCA4-43A9-957D-C00A245B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de-duplication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7EEE-F127-4CD4-BE77-2846782B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606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What if instead of missing data, you have </a:t>
            </a:r>
            <a:r>
              <a:rPr lang="en-US" sz="3200" b="1" i="1" dirty="0"/>
              <a:t>too many </a:t>
            </a:r>
            <a:r>
              <a:rPr lang="en-US" sz="3200" dirty="0"/>
              <a:t>values?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If you have too many versions of the same information, it could lead to misleading analyses.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need to find some way to </a:t>
            </a:r>
            <a:r>
              <a:rPr lang="en-US" sz="3200" b="1" dirty="0"/>
              <a:t>de-duplicate</a:t>
            </a:r>
            <a:r>
              <a:rPr lang="en-US" sz="3200" dirty="0"/>
              <a:t>/unify the records at the </a:t>
            </a:r>
            <a:r>
              <a:rPr lang="en-US" sz="3200" i="1" dirty="0"/>
              <a:t>level of analysis</a:t>
            </a:r>
            <a:r>
              <a:rPr lang="en-US" sz="3200" dirty="0"/>
              <a:t>. Sounds easy, right?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9FAB3-DCDA-471C-A273-19163AF5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665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2C687-0A3A-0443-14A4-AD74E9AC0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603F-D7C7-226D-027D-43401B26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94EC-CEF3-5FE7-6E09-03A6D2EA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99109-67CD-52B3-1E18-E1332AD4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34" y="2216080"/>
            <a:ext cx="10152389" cy="24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58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/>
          <a:lstStyle/>
          <a:p>
            <a:r>
              <a:rPr lang="en-US" dirty="0"/>
              <a:t>Duplicates – Level I: Annoying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722" y="1087351"/>
            <a:ext cx="6235909" cy="54960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sz="2800" dirty="0"/>
              <a:t>ure </a:t>
            </a:r>
            <a:r>
              <a:rPr lang="en-US" sz="2800" b="1" dirty="0"/>
              <a:t>duplicates</a:t>
            </a:r>
            <a:r>
              <a:rPr lang="en-US" sz="2800" dirty="0"/>
              <a:t> in your data. 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b="1" dirty="0"/>
              <a:t>Example</a:t>
            </a:r>
          </a:p>
          <a:p>
            <a:pPr marL="0" indent="0">
              <a:buNone/>
            </a:pPr>
            <a:r>
              <a:rPr lang="en-US" sz="2800" dirty="0"/>
              <a:t>Whoever was responsible for transferring data from the hospital’s EHR system to your database accidentally did it twice.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800" b="1" i="1" dirty="0"/>
              <a:t>Solution</a:t>
            </a:r>
          </a:p>
          <a:p>
            <a:pPr marL="0" indent="0">
              <a:buNone/>
            </a:pPr>
            <a:r>
              <a:rPr lang="en-US" sz="2800" dirty="0"/>
              <a:t>Simple: drop the duplicate.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4889" y="1573863"/>
          <a:ext cx="4691922" cy="385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44">
                  <a:extLst>
                    <a:ext uri="{9D8B030D-6E8A-4147-A177-3AD203B41FA5}">
                      <a16:colId xmlns:a16="http://schemas.microsoft.com/office/drawing/2014/main" val="292544757"/>
                    </a:ext>
                  </a:extLst>
                </a:gridCol>
                <a:gridCol w="2171971">
                  <a:extLst>
                    <a:ext uri="{9D8B030D-6E8A-4147-A177-3AD203B41FA5}">
                      <a16:colId xmlns:a16="http://schemas.microsoft.com/office/drawing/2014/main" val="1486337902"/>
                    </a:ext>
                  </a:extLst>
                </a:gridCol>
                <a:gridCol w="683310">
                  <a:extLst>
                    <a:ext uri="{9D8B030D-6E8A-4147-A177-3AD203B41FA5}">
                      <a16:colId xmlns:a16="http://schemas.microsoft.com/office/drawing/2014/main" val="1307485290"/>
                    </a:ext>
                  </a:extLst>
                </a:gridCol>
                <a:gridCol w="725397">
                  <a:extLst>
                    <a:ext uri="{9D8B030D-6E8A-4147-A177-3AD203B41FA5}">
                      <a16:colId xmlns:a16="http://schemas.microsoft.com/office/drawing/2014/main" val="3429994361"/>
                    </a:ext>
                  </a:extLst>
                </a:gridCol>
              </a:tblGrid>
              <a:tr h="644682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28245"/>
                  </a:ext>
                </a:extLst>
              </a:tr>
              <a:tr h="470536">
                <a:tc>
                  <a:txBody>
                    <a:bodyPr/>
                    <a:lstStyle/>
                    <a:p>
                      <a:r>
                        <a:rPr lang="en-US" sz="2400" dirty="0"/>
                        <a:t>80415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Sterling</a:t>
                      </a:r>
                      <a:r>
                        <a:rPr lang="en-US" sz="2400" baseline="0" dirty="0"/>
                        <a:t> Archer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892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85148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Lana</a:t>
                      </a:r>
                      <a:r>
                        <a:rPr lang="en-US" sz="2400" baseline="0" dirty="0"/>
                        <a:t> Kane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7776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61598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1352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61598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85718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21846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Cyrill</a:t>
                      </a:r>
                      <a:r>
                        <a:rPr lang="en-US" sz="2400" dirty="0"/>
                        <a:t> Figgis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2479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51487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Cheryl </a:t>
                      </a:r>
                      <a:r>
                        <a:rPr lang="en-US" sz="2400" dirty="0" err="1"/>
                        <a:t>Tunt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98225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32545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Ray Gillette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332"/>
                  </a:ext>
                </a:extLst>
              </a:tr>
            </a:tbl>
          </a:graphicData>
        </a:graphic>
      </p:graphicFrame>
      <p:sp>
        <p:nvSpPr>
          <p:cNvPr id="7" name="&quot;No&quot; Symbol 6"/>
          <p:cNvSpPr/>
          <p:nvPr/>
        </p:nvSpPr>
        <p:spPr>
          <a:xfrm>
            <a:off x="4856811" y="3692949"/>
            <a:ext cx="269822" cy="284813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39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/>
          <a:lstStyle/>
          <a:p>
            <a:r>
              <a:rPr lang="en-US" dirty="0"/>
              <a:t>Duplicates – Level II: Frustrating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4478" y="1087351"/>
            <a:ext cx="5727153" cy="54960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Another form of duplication: data pertaining to a single entity is entered as if it is multiple entities.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Example:</a:t>
            </a:r>
            <a:r>
              <a:rPr lang="en-US" sz="2800" dirty="0"/>
              <a:t> A patient has an existing EHR file at a hospital. Upon returning to the hospital, a hospital employee mistakenly creates a new EHR file for this patient, rather than simply adding the most recent visit to the patient’s existing record.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4889" y="1573863"/>
          <a:ext cx="4691922" cy="385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44">
                  <a:extLst>
                    <a:ext uri="{9D8B030D-6E8A-4147-A177-3AD203B41FA5}">
                      <a16:colId xmlns:a16="http://schemas.microsoft.com/office/drawing/2014/main" val="292544757"/>
                    </a:ext>
                  </a:extLst>
                </a:gridCol>
                <a:gridCol w="2171971">
                  <a:extLst>
                    <a:ext uri="{9D8B030D-6E8A-4147-A177-3AD203B41FA5}">
                      <a16:colId xmlns:a16="http://schemas.microsoft.com/office/drawing/2014/main" val="1486337902"/>
                    </a:ext>
                  </a:extLst>
                </a:gridCol>
                <a:gridCol w="683310">
                  <a:extLst>
                    <a:ext uri="{9D8B030D-6E8A-4147-A177-3AD203B41FA5}">
                      <a16:colId xmlns:a16="http://schemas.microsoft.com/office/drawing/2014/main" val="1307485290"/>
                    </a:ext>
                  </a:extLst>
                </a:gridCol>
                <a:gridCol w="725397">
                  <a:extLst>
                    <a:ext uri="{9D8B030D-6E8A-4147-A177-3AD203B41FA5}">
                      <a16:colId xmlns:a16="http://schemas.microsoft.com/office/drawing/2014/main" val="3429994361"/>
                    </a:ext>
                  </a:extLst>
                </a:gridCol>
              </a:tblGrid>
              <a:tr h="644682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28245"/>
                  </a:ext>
                </a:extLst>
              </a:tr>
              <a:tr h="470536">
                <a:tc>
                  <a:txBody>
                    <a:bodyPr/>
                    <a:lstStyle/>
                    <a:p>
                      <a:r>
                        <a:rPr lang="en-US" sz="2400" dirty="0"/>
                        <a:t>80415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Sterling</a:t>
                      </a:r>
                      <a:r>
                        <a:rPr lang="en-US" sz="2400" baseline="0" dirty="0"/>
                        <a:t> Archer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892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85148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Lana</a:t>
                      </a:r>
                      <a:r>
                        <a:rPr lang="en-US" sz="2400" baseline="0" dirty="0"/>
                        <a:t> Kane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7776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61598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1352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85718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21846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Cyrill</a:t>
                      </a:r>
                      <a:r>
                        <a:rPr lang="en-US" sz="2400" dirty="0"/>
                        <a:t> Figgis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2479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51487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Cheryl </a:t>
                      </a:r>
                      <a:r>
                        <a:rPr lang="en-US" sz="2400" dirty="0" err="1"/>
                        <a:t>Tunt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98225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32545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Ray Gillette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8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/>
          <a:lstStyle/>
          <a:p>
            <a:r>
              <a:rPr lang="en-US" dirty="0"/>
              <a:t>Duplicates – Level II: Frustrating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256" y="1810365"/>
            <a:ext cx="5727153" cy="549601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Solution: </a:t>
            </a:r>
            <a:r>
              <a:rPr lang="en-US" sz="2800" dirty="0"/>
              <a:t>Assuming enough identifying information was entered correctly in both files (DOB, sex, name, </a:t>
            </a:r>
            <a:r>
              <a:rPr lang="en-US" sz="2800" dirty="0" err="1"/>
              <a:t>etc</a:t>
            </a:r>
            <a:r>
              <a:rPr lang="en-US" sz="2800" dirty="0"/>
              <a:t>)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Relatively straightforward to identify the duplicate in the data and combine the two 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4889" y="1573863"/>
          <a:ext cx="4691922" cy="385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44">
                  <a:extLst>
                    <a:ext uri="{9D8B030D-6E8A-4147-A177-3AD203B41FA5}">
                      <a16:colId xmlns:a16="http://schemas.microsoft.com/office/drawing/2014/main" val="292544757"/>
                    </a:ext>
                  </a:extLst>
                </a:gridCol>
                <a:gridCol w="2171971">
                  <a:extLst>
                    <a:ext uri="{9D8B030D-6E8A-4147-A177-3AD203B41FA5}">
                      <a16:colId xmlns:a16="http://schemas.microsoft.com/office/drawing/2014/main" val="1486337902"/>
                    </a:ext>
                  </a:extLst>
                </a:gridCol>
                <a:gridCol w="683310">
                  <a:extLst>
                    <a:ext uri="{9D8B030D-6E8A-4147-A177-3AD203B41FA5}">
                      <a16:colId xmlns:a16="http://schemas.microsoft.com/office/drawing/2014/main" val="1307485290"/>
                    </a:ext>
                  </a:extLst>
                </a:gridCol>
                <a:gridCol w="725397">
                  <a:extLst>
                    <a:ext uri="{9D8B030D-6E8A-4147-A177-3AD203B41FA5}">
                      <a16:colId xmlns:a16="http://schemas.microsoft.com/office/drawing/2014/main" val="3429994361"/>
                    </a:ext>
                  </a:extLst>
                </a:gridCol>
              </a:tblGrid>
              <a:tr h="644682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28245"/>
                  </a:ext>
                </a:extLst>
              </a:tr>
              <a:tr h="470536">
                <a:tc>
                  <a:txBody>
                    <a:bodyPr/>
                    <a:lstStyle/>
                    <a:p>
                      <a:r>
                        <a:rPr lang="en-US" sz="2400" dirty="0"/>
                        <a:t>80415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Sterling</a:t>
                      </a:r>
                      <a:r>
                        <a:rPr lang="en-US" sz="2400" baseline="0" dirty="0"/>
                        <a:t> Archer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892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85148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Lana</a:t>
                      </a:r>
                      <a:r>
                        <a:rPr lang="en-US" sz="2400" baseline="0" dirty="0"/>
                        <a:t> Kane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7776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61598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1352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85718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21846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Cyrill</a:t>
                      </a:r>
                      <a:r>
                        <a:rPr lang="en-US" sz="2400" dirty="0"/>
                        <a:t> Figgis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2479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51487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Cheryl </a:t>
                      </a:r>
                      <a:r>
                        <a:rPr lang="en-US" sz="2400" dirty="0" err="1"/>
                        <a:t>Tunt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98225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32545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Ray Gillette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332"/>
                  </a:ext>
                </a:extLst>
              </a:tr>
            </a:tbl>
          </a:graphicData>
        </a:graphic>
      </p:graphicFrame>
      <p:sp>
        <p:nvSpPr>
          <p:cNvPr id="7" name="Block Arc 6"/>
          <p:cNvSpPr/>
          <p:nvPr/>
        </p:nvSpPr>
        <p:spPr>
          <a:xfrm rot="5400000">
            <a:off x="4604007" y="3387780"/>
            <a:ext cx="689547" cy="509666"/>
          </a:xfrm>
          <a:prstGeom prst="blockArc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2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/>
          <a:lstStyle/>
          <a:p>
            <a:r>
              <a:rPr lang="en-US" dirty="0"/>
              <a:t>Duplicates – Level III: Exasperating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1252" y="1087351"/>
            <a:ext cx="5921115" cy="54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Another form of duplication: when data pertaining to a single entity is entered as if it is multiple entities, and identifying information is mis-recorded: </a:t>
            </a:r>
          </a:p>
          <a:p>
            <a:pPr marL="0" indent="0">
              <a:buNone/>
            </a:pPr>
            <a:r>
              <a:rPr lang="en-US" dirty="0"/>
              <a:t>BUT you know which ones are wrong.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Imagine that when the patient’s record is mistakenly duplicated, the name is misspelled. BUT you know the correct version.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33</a:t>
            </a:fld>
            <a:endParaRPr lang="en-US" altLang="x-non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4732" y="1678794"/>
          <a:ext cx="4691922" cy="385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44">
                  <a:extLst>
                    <a:ext uri="{9D8B030D-6E8A-4147-A177-3AD203B41FA5}">
                      <a16:colId xmlns:a16="http://schemas.microsoft.com/office/drawing/2014/main" val="292544757"/>
                    </a:ext>
                  </a:extLst>
                </a:gridCol>
                <a:gridCol w="2171971">
                  <a:extLst>
                    <a:ext uri="{9D8B030D-6E8A-4147-A177-3AD203B41FA5}">
                      <a16:colId xmlns:a16="http://schemas.microsoft.com/office/drawing/2014/main" val="1486337902"/>
                    </a:ext>
                  </a:extLst>
                </a:gridCol>
                <a:gridCol w="683310">
                  <a:extLst>
                    <a:ext uri="{9D8B030D-6E8A-4147-A177-3AD203B41FA5}">
                      <a16:colId xmlns:a16="http://schemas.microsoft.com/office/drawing/2014/main" val="1307485290"/>
                    </a:ext>
                  </a:extLst>
                </a:gridCol>
                <a:gridCol w="725397">
                  <a:extLst>
                    <a:ext uri="{9D8B030D-6E8A-4147-A177-3AD203B41FA5}">
                      <a16:colId xmlns:a16="http://schemas.microsoft.com/office/drawing/2014/main" val="3429994361"/>
                    </a:ext>
                  </a:extLst>
                </a:gridCol>
              </a:tblGrid>
              <a:tr h="644682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28245"/>
                  </a:ext>
                </a:extLst>
              </a:tr>
              <a:tr h="470536">
                <a:tc>
                  <a:txBody>
                    <a:bodyPr/>
                    <a:lstStyle/>
                    <a:p>
                      <a:r>
                        <a:rPr lang="en-US" sz="2400" dirty="0"/>
                        <a:t>80415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Sterling</a:t>
                      </a:r>
                      <a:r>
                        <a:rPr lang="en-US" sz="2400" baseline="0" dirty="0"/>
                        <a:t> Archer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892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85148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Lana</a:t>
                      </a:r>
                      <a:r>
                        <a:rPr lang="en-US" sz="2400" baseline="0" dirty="0"/>
                        <a:t> Kane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7776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61598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1352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Pamm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85718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21846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Cyrill</a:t>
                      </a:r>
                      <a:r>
                        <a:rPr lang="en-US" sz="2400" dirty="0"/>
                        <a:t> Figgis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2479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51487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Cheryl </a:t>
                      </a:r>
                      <a:r>
                        <a:rPr lang="en-US" sz="2400" dirty="0" err="1"/>
                        <a:t>Tunt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98225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32545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Ray Gillette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97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/>
          <a:lstStyle/>
          <a:p>
            <a:r>
              <a:rPr lang="en-US" dirty="0"/>
              <a:t>Duplicates – Level III: Exasperating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047" y="1372163"/>
            <a:ext cx="6220918" cy="549601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Solution: </a:t>
            </a:r>
            <a:r>
              <a:rPr lang="en-US" sz="2800" dirty="0"/>
              <a:t>It’s more difficult to identify the duplicates, since the identifying information is no longer identical.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Maybe use some kind of “fuzzy” string matching technique (using a string metric, like the “Hamming Distance” implemented in an early lab!) to identify if two names are likely to refer to the same person.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4732" y="1678794"/>
          <a:ext cx="4691922" cy="385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44">
                  <a:extLst>
                    <a:ext uri="{9D8B030D-6E8A-4147-A177-3AD203B41FA5}">
                      <a16:colId xmlns:a16="http://schemas.microsoft.com/office/drawing/2014/main" val="292544757"/>
                    </a:ext>
                  </a:extLst>
                </a:gridCol>
                <a:gridCol w="2171971">
                  <a:extLst>
                    <a:ext uri="{9D8B030D-6E8A-4147-A177-3AD203B41FA5}">
                      <a16:colId xmlns:a16="http://schemas.microsoft.com/office/drawing/2014/main" val="1486337902"/>
                    </a:ext>
                  </a:extLst>
                </a:gridCol>
                <a:gridCol w="683310">
                  <a:extLst>
                    <a:ext uri="{9D8B030D-6E8A-4147-A177-3AD203B41FA5}">
                      <a16:colId xmlns:a16="http://schemas.microsoft.com/office/drawing/2014/main" val="1307485290"/>
                    </a:ext>
                  </a:extLst>
                </a:gridCol>
                <a:gridCol w="725397">
                  <a:extLst>
                    <a:ext uri="{9D8B030D-6E8A-4147-A177-3AD203B41FA5}">
                      <a16:colId xmlns:a16="http://schemas.microsoft.com/office/drawing/2014/main" val="3429994361"/>
                    </a:ext>
                  </a:extLst>
                </a:gridCol>
              </a:tblGrid>
              <a:tr h="644682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28245"/>
                  </a:ext>
                </a:extLst>
              </a:tr>
              <a:tr h="470536">
                <a:tc>
                  <a:txBody>
                    <a:bodyPr/>
                    <a:lstStyle/>
                    <a:p>
                      <a:r>
                        <a:rPr lang="en-US" sz="2400" dirty="0"/>
                        <a:t>80415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Sterling</a:t>
                      </a:r>
                      <a:r>
                        <a:rPr lang="en-US" sz="2400" baseline="0" dirty="0"/>
                        <a:t> Archer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892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85148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Lana</a:t>
                      </a:r>
                      <a:r>
                        <a:rPr lang="en-US" sz="2400" baseline="0" dirty="0"/>
                        <a:t> Kane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7776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61598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1352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Pamm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85718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21846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Cyrill</a:t>
                      </a:r>
                      <a:r>
                        <a:rPr lang="en-US" sz="2400" dirty="0"/>
                        <a:t> Figgis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2479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51487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Cheryl </a:t>
                      </a:r>
                      <a:r>
                        <a:rPr lang="en-US" sz="2400" dirty="0" err="1"/>
                        <a:t>Tunt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98225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32545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Ray Gillette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332"/>
                  </a:ext>
                </a:extLst>
              </a:tr>
            </a:tbl>
          </a:graphicData>
        </a:graphic>
      </p:graphicFrame>
      <p:sp>
        <p:nvSpPr>
          <p:cNvPr id="6" name="&quot;No&quot; Symbol 5"/>
          <p:cNvSpPr/>
          <p:nvPr/>
        </p:nvSpPr>
        <p:spPr>
          <a:xfrm>
            <a:off x="5174090" y="3835356"/>
            <a:ext cx="269822" cy="284813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7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/>
          <a:lstStyle/>
          <a:p>
            <a:r>
              <a:rPr lang="en-US" dirty="0"/>
              <a:t>Duplicates – Level IV: Existential Despair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646" y="1034535"/>
            <a:ext cx="6348452" cy="5496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imagine you have many records which contain errors, all pertaining to the same entity, but you </a:t>
            </a:r>
            <a:r>
              <a:rPr lang="en-US" b="1" dirty="0"/>
              <a:t>don’t</a:t>
            </a:r>
            <a:r>
              <a:rPr lang="en-US" dirty="0"/>
              <a:t> know which one (if any) is correct.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EHR data from a large city’s EMS service. However, their identifying information is collected haphazardly, resulting in several distinct records pertaining to a single patient. Worse yet, you don’t know which record is the “correct” one to link them to another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35</a:t>
            </a:fld>
            <a:endParaRPr lang="en-US" altLang="x-non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879" y="1708774"/>
          <a:ext cx="4691922" cy="385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44">
                  <a:extLst>
                    <a:ext uri="{9D8B030D-6E8A-4147-A177-3AD203B41FA5}">
                      <a16:colId xmlns:a16="http://schemas.microsoft.com/office/drawing/2014/main" val="292544757"/>
                    </a:ext>
                  </a:extLst>
                </a:gridCol>
                <a:gridCol w="2171971">
                  <a:extLst>
                    <a:ext uri="{9D8B030D-6E8A-4147-A177-3AD203B41FA5}">
                      <a16:colId xmlns:a16="http://schemas.microsoft.com/office/drawing/2014/main" val="1486337902"/>
                    </a:ext>
                  </a:extLst>
                </a:gridCol>
                <a:gridCol w="683310">
                  <a:extLst>
                    <a:ext uri="{9D8B030D-6E8A-4147-A177-3AD203B41FA5}">
                      <a16:colId xmlns:a16="http://schemas.microsoft.com/office/drawing/2014/main" val="1307485290"/>
                    </a:ext>
                  </a:extLst>
                </a:gridCol>
                <a:gridCol w="725397">
                  <a:extLst>
                    <a:ext uri="{9D8B030D-6E8A-4147-A177-3AD203B41FA5}">
                      <a16:colId xmlns:a16="http://schemas.microsoft.com/office/drawing/2014/main" val="3429994361"/>
                    </a:ext>
                  </a:extLst>
                </a:gridCol>
              </a:tblGrid>
              <a:tr h="644682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28245"/>
                  </a:ext>
                </a:extLst>
              </a:tr>
              <a:tr h="470536">
                <a:tc>
                  <a:txBody>
                    <a:bodyPr/>
                    <a:lstStyle/>
                    <a:p>
                      <a:r>
                        <a:rPr lang="en-US" sz="2400" dirty="0"/>
                        <a:t>80415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Sterling</a:t>
                      </a:r>
                      <a:r>
                        <a:rPr lang="en-US" sz="2400" baseline="0" dirty="0"/>
                        <a:t> Archer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892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85148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Lana</a:t>
                      </a:r>
                      <a:r>
                        <a:rPr lang="en-US" sz="2400" baseline="0" dirty="0"/>
                        <a:t> Kane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7776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61598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Puvey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1352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Pamm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85718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89532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2479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51487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Cheryl </a:t>
                      </a:r>
                      <a:r>
                        <a:rPr lang="en-US" sz="2400" dirty="0" err="1"/>
                        <a:t>Tunt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98225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32545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Ray Gillette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470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/>
          <a:lstStyle/>
          <a:p>
            <a:r>
              <a:rPr lang="en-US" dirty="0"/>
              <a:t>Duplicates – Level IV: Existential Despair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842" y="1704461"/>
            <a:ext cx="5778244" cy="549601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Solution: </a:t>
            </a:r>
            <a:r>
              <a:rPr lang="en-US" sz="2800" dirty="0"/>
              <a:t>Cry.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When you’re done, spend countless hours figuring out how best to probabilistically link records.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Maybe </a:t>
            </a:r>
            <a:r>
              <a:rPr lang="en-US" sz="2800" dirty="0"/>
              <a:t>using some kind of machine learning algorithm? </a:t>
            </a:r>
          </a:p>
          <a:p>
            <a:pPr marL="0" indent="0">
              <a:buNone/>
            </a:pPr>
            <a:r>
              <a:rPr lang="en-US" dirty="0"/>
              <a:t>(may lead to more crying)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2314" y="1853331"/>
          <a:ext cx="4691922" cy="385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44">
                  <a:extLst>
                    <a:ext uri="{9D8B030D-6E8A-4147-A177-3AD203B41FA5}">
                      <a16:colId xmlns:a16="http://schemas.microsoft.com/office/drawing/2014/main" val="292544757"/>
                    </a:ext>
                  </a:extLst>
                </a:gridCol>
                <a:gridCol w="2171971">
                  <a:extLst>
                    <a:ext uri="{9D8B030D-6E8A-4147-A177-3AD203B41FA5}">
                      <a16:colId xmlns:a16="http://schemas.microsoft.com/office/drawing/2014/main" val="1486337902"/>
                    </a:ext>
                  </a:extLst>
                </a:gridCol>
                <a:gridCol w="683310">
                  <a:extLst>
                    <a:ext uri="{9D8B030D-6E8A-4147-A177-3AD203B41FA5}">
                      <a16:colId xmlns:a16="http://schemas.microsoft.com/office/drawing/2014/main" val="1307485290"/>
                    </a:ext>
                  </a:extLst>
                </a:gridCol>
                <a:gridCol w="725397">
                  <a:extLst>
                    <a:ext uri="{9D8B030D-6E8A-4147-A177-3AD203B41FA5}">
                      <a16:colId xmlns:a16="http://schemas.microsoft.com/office/drawing/2014/main" val="3429994361"/>
                    </a:ext>
                  </a:extLst>
                </a:gridCol>
              </a:tblGrid>
              <a:tr h="644682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28245"/>
                  </a:ext>
                </a:extLst>
              </a:tr>
              <a:tr h="470536">
                <a:tc>
                  <a:txBody>
                    <a:bodyPr/>
                    <a:lstStyle/>
                    <a:p>
                      <a:r>
                        <a:rPr lang="en-US" sz="2400" dirty="0"/>
                        <a:t>80415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Sterling</a:t>
                      </a:r>
                      <a:r>
                        <a:rPr lang="en-US" sz="2400" baseline="0" dirty="0"/>
                        <a:t> Archer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6892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85148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Lana</a:t>
                      </a:r>
                      <a:r>
                        <a:rPr lang="en-US" sz="2400" baseline="0" dirty="0"/>
                        <a:t> Kane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77769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61598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Puvey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1352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Pamm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85718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89532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Pam 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</a:rPr>
                        <a:t>Poovey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724792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51487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Cheryl </a:t>
                      </a:r>
                      <a:r>
                        <a:rPr lang="en-US" sz="2400" dirty="0" err="1"/>
                        <a:t>Tunt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98225"/>
                  </a:ext>
                </a:extLst>
              </a:tr>
              <a:tr h="454684">
                <a:tc>
                  <a:txBody>
                    <a:bodyPr/>
                    <a:lstStyle/>
                    <a:p>
                      <a:r>
                        <a:rPr lang="en-US" sz="2400" dirty="0"/>
                        <a:t>32545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Ray Gillette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2033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1450" y="3267855"/>
            <a:ext cx="41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5347" y="3782540"/>
            <a:ext cx="41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57287" y="4190857"/>
            <a:ext cx="419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4779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A8742-2523-5A38-446E-B01D4C63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11C7-7026-7E51-AD9B-7237781F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Copies or Alterations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28A7-3B5C-5FFD-CA1F-35284E7CD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pox on thee…</a:t>
            </a:r>
          </a:p>
        </p:txBody>
      </p:sp>
    </p:spTree>
    <p:extLst>
      <p:ext uri="{BB962C8B-B14F-4D97-AF65-F5344CB8AC3E}">
        <p14:creationId xmlns:p14="http://schemas.microsoft.com/office/powerpoint/2010/main" val="3305004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DFs, or alter existing DFs?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38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7566-2C05-52BF-62DD-F0E8529D2574}"/>
              </a:ext>
            </a:extLst>
          </p:cNvPr>
          <p:cNvSpPr txBox="1"/>
          <p:nvPr/>
        </p:nvSpPr>
        <p:spPr>
          <a:xfrm>
            <a:off x="3286920" y="3565226"/>
            <a:ext cx="548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 </a:t>
            </a:r>
            <a:r>
              <a:rPr lang="en-US" sz="2400" b="1" i="1" dirty="0">
                <a:solidFill>
                  <a:srgbClr val="FF0000"/>
                </a:solidFill>
              </a:rPr>
              <a:t>(important: what’s the difference?)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C437B-4278-6E1F-83D2-F4DF0329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0" y="4216743"/>
            <a:ext cx="11363032" cy="348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FFFCC-FC2B-E548-C4B2-35BC075D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96" y="2581730"/>
            <a:ext cx="6785656" cy="7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7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73AB6-BDCC-F1E2-1258-93FA718B7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0291-4C65-5C30-F4E4-C8370771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DFs, or alter existing DFs?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0942-0C06-D127-1D9D-F8BF4E15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39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CEAAB-A76E-AAB4-AC4C-49F62AADA2E5}"/>
              </a:ext>
            </a:extLst>
          </p:cNvPr>
          <p:cNvSpPr txBox="1"/>
          <p:nvPr/>
        </p:nvSpPr>
        <p:spPr>
          <a:xfrm>
            <a:off x="3286920" y="3565226"/>
            <a:ext cx="548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OR </a:t>
            </a:r>
            <a:r>
              <a:rPr lang="en-US" sz="2400" b="1" i="1" dirty="0">
                <a:solidFill>
                  <a:srgbClr val="FF0000"/>
                </a:solidFill>
              </a:rPr>
              <a:t>(important: what’s the difference?)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B34ED1-29C9-2C6D-258E-93CD65A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0" y="4216743"/>
            <a:ext cx="11363032" cy="348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F0943A-A015-4B25-52D3-4703DB6B9D90}"/>
              </a:ext>
            </a:extLst>
          </p:cNvPr>
          <p:cNvSpPr txBox="1"/>
          <p:nvPr/>
        </p:nvSpPr>
        <p:spPr>
          <a:xfrm>
            <a:off x="1211019" y="5376227"/>
            <a:ext cx="10207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</a:rPr>
              <a:t>pd.assign</a:t>
            </a:r>
            <a:r>
              <a:rPr lang="en-US" sz="2400" b="1" i="1" dirty="0">
                <a:solidFill>
                  <a:srgbClr val="FF0000"/>
                </a:solidFill>
              </a:rPr>
              <a:t>()</a:t>
            </a:r>
            <a:r>
              <a:rPr lang="en-US" sz="2400" b="1" dirty="0">
                <a:solidFill>
                  <a:srgbClr val="FF0000"/>
                </a:solidFill>
              </a:rPr>
              <a:t> method returns a NEW DF object, called `table5` 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9ADD6B-F7C4-8D18-D354-B6A53EFCA143}"/>
              </a:ext>
            </a:extLst>
          </p:cNvPr>
          <p:cNvCxnSpPr>
            <a:cxnSpLocks/>
          </p:cNvCxnSpPr>
          <p:nvPr/>
        </p:nvCxnSpPr>
        <p:spPr>
          <a:xfrm flipV="1">
            <a:off x="2453951" y="4564986"/>
            <a:ext cx="391886" cy="897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B144438-A931-CAE0-6BB8-BA83C0264196}"/>
              </a:ext>
            </a:extLst>
          </p:cNvPr>
          <p:cNvSpPr/>
          <p:nvPr/>
        </p:nvSpPr>
        <p:spPr>
          <a:xfrm>
            <a:off x="1104900" y="4786605"/>
            <a:ext cx="9550659" cy="1595452"/>
          </a:xfrm>
          <a:custGeom>
            <a:avLst/>
            <a:gdLst>
              <a:gd name="connsiteX0" fmla="*/ 136633 w 9570152"/>
              <a:gd name="connsiteY0" fmla="*/ 0 h 2007187"/>
              <a:gd name="connsiteX1" fmla="*/ 192617 w 9570152"/>
              <a:gd name="connsiteY1" fmla="*/ 1763486 h 2007187"/>
              <a:gd name="connsiteX2" fmla="*/ 1993425 w 9570152"/>
              <a:gd name="connsiteY2" fmla="*/ 1996751 h 2007187"/>
              <a:gd name="connsiteX3" fmla="*/ 7255890 w 9570152"/>
              <a:gd name="connsiteY3" fmla="*/ 1959429 h 2007187"/>
              <a:gd name="connsiteX4" fmla="*/ 9327286 w 9570152"/>
              <a:gd name="connsiteY4" fmla="*/ 1894115 h 2007187"/>
              <a:gd name="connsiteX5" fmla="*/ 9551221 w 9570152"/>
              <a:gd name="connsiteY5" fmla="*/ 1352939 h 200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0152" h="2007187">
                <a:moveTo>
                  <a:pt x="136633" y="0"/>
                </a:moveTo>
                <a:cubicBezTo>
                  <a:pt x="9892" y="715347"/>
                  <a:pt x="-116848" y="1430694"/>
                  <a:pt x="192617" y="1763486"/>
                </a:cubicBezTo>
                <a:cubicBezTo>
                  <a:pt x="502082" y="2096278"/>
                  <a:pt x="816213" y="1964094"/>
                  <a:pt x="1993425" y="1996751"/>
                </a:cubicBezTo>
                <a:cubicBezTo>
                  <a:pt x="3170637" y="2029408"/>
                  <a:pt x="6033580" y="1976535"/>
                  <a:pt x="7255890" y="1959429"/>
                </a:cubicBezTo>
                <a:cubicBezTo>
                  <a:pt x="8478200" y="1942323"/>
                  <a:pt x="8944731" y="1995197"/>
                  <a:pt x="9327286" y="1894115"/>
                </a:cubicBezTo>
                <a:cubicBezTo>
                  <a:pt x="9709841" y="1793033"/>
                  <a:pt x="9517009" y="1450911"/>
                  <a:pt x="9551221" y="1352939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7B18D-1070-5F5E-4520-731DF8E38808}"/>
              </a:ext>
            </a:extLst>
          </p:cNvPr>
          <p:cNvSpPr txBox="1"/>
          <p:nvPr/>
        </p:nvSpPr>
        <p:spPr>
          <a:xfrm>
            <a:off x="576381" y="1418875"/>
            <a:ext cx="1107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Creates a new (overwrites existing) column within the original object `table5`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74F3F6-1007-6F08-821C-B8A310140C55}"/>
              </a:ext>
            </a:extLst>
          </p:cNvPr>
          <p:cNvCxnSpPr>
            <a:cxnSpLocks/>
          </p:cNvCxnSpPr>
          <p:nvPr/>
        </p:nvCxnSpPr>
        <p:spPr>
          <a:xfrm>
            <a:off x="3771841" y="1887670"/>
            <a:ext cx="258984" cy="6178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BE1257-FE38-CEAF-3DFA-E4E923CA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796" y="2581730"/>
            <a:ext cx="6785656" cy="72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9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33914-D263-B18C-BED0-F5EFDF233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720F-9191-7219-E442-0AB4E4E3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F307B-8CF8-F0AD-456C-0FE760AF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C5827-85B6-72C5-6F88-EB741F74FCB9}"/>
              </a:ext>
            </a:extLst>
          </p:cNvPr>
          <p:cNvSpPr txBox="1"/>
          <p:nvPr/>
        </p:nvSpPr>
        <p:spPr>
          <a:xfrm>
            <a:off x="961878" y="1582274"/>
            <a:ext cx="93431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Same data, different organization.</a:t>
            </a:r>
          </a:p>
          <a:p>
            <a:pPr algn="l"/>
            <a:r>
              <a:rPr lang="en-US" sz="2400" dirty="0"/>
              <a:t>Which one is best for data analysis?</a:t>
            </a: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155C7-4ED6-BCC8-CC4A-0E8C70C7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42" y="2811931"/>
            <a:ext cx="8854435" cy="36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0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7" y="483293"/>
            <a:ext cx="10909008" cy="905933"/>
          </a:xfrm>
        </p:spPr>
        <p:txBody>
          <a:bodyPr/>
          <a:lstStyle/>
          <a:p>
            <a:r>
              <a:rPr lang="en-US" dirty="0"/>
              <a:t>Why might use of ‘assign()’ be preferable?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40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81A27-BB3C-84EF-741A-C376BFEF39C1}"/>
              </a:ext>
            </a:extLst>
          </p:cNvPr>
          <p:cNvSpPr txBox="1"/>
          <p:nvPr/>
        </p:nvSpPr>
        <p:spPr>
          <a:xfrm>
            <a:off x="1007706" y="2733537"/>
            <a:ext cx="101610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Common reasons: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You may want to avoid altering the original 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Can “chain” methods (</a:t>
            </a:r>
            <a:r>
              <a:rPr lang="en-US" sz="2800" i="1" dirty="0"/>
              <a:t>assign()</a:t>
            </a:r>
            <a:r>
              <a:rPr lang="en-US" sz="2800" dirty="0"/>
              <a:t> and </a:t>
            </a:r>
            <a:r>
              <a:rPr lang="en-US" sz="2800" i="1" dirty="0"/>
              <a:t>drop()</a:t>
            </a:r>
            <a:r>
              <a:rPr lang="en-US" sz="2800" dirty="0"/>
              <a:t>) on a single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But – may be more memory intensive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BBE1E8-D08E-E059-7890-4211F233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2054109"/>
            <a:ext cx="104203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8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792" y="315441"/>
            <a:ext cx="10909008" cy="905933"/>
          </a:xfrm>
        </p:spPr>
        <p:txBody>
          <a:bodyPr/>
          <a:lstStyle/>
          <a:p>
            <a:r>
              <a:rPr lang="en-US" dirty="0"/>
              <a:t>When in doubt, check documentation!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41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81A27-BB3C-84EF-741A-C376BFEF39C1}"/>
              </a:ext>
            </a:extLst>
          </p:cNvPr>
          <p:cNvSpPr txBox="1"/>
          <p:nvPr/>
        </p:nvSpPr>
        <p:spPr>
          <a:xfrm>
            <a:off x="1080795" y="5026258"/>
            <a:ext cx="1016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DF methods like this, so be sure to use them properly!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26B12-530A-50BE-DF7E-AE29F6C901BF}"/>
              </a:ext>
            </a:extLst>
          </p:cNvPr>
          <p:cNvSpPr txBox="1"/>
          <p:nvPr/>
        </p:nvSpPr>
        <p:spPr>
          <a:xfrm>
            <a:off x="2451619" y="4132202"/>
            <a:ext cx="7140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hlinkClick r:id="rId2"/>
              </a:rPr>
              <a:t>https://pandas.pydata.org/docs/reference/api/pandas.DataFrame.assign.html</a:t>
            </a:r>
            <a:r>
              <a:rPr lang="en-US" sz="160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08A94F-70C7-41B0-0896-8970BE9C61FD}"/>
              </a:ext>
            </a:extLst>
          </p:cNvPr>
          <p:cNvGrpSpPr/>
          <p:nvPr/>
        </p:nvGrpSpPr>
        <p:grpSpPr>
          <a:xfrm>
            <a:off x="751604" y="1323910"/>
            <a:ext cx="10492873" cy="2708598"/>
            <a:chOff x="751604" y="1323910"/>
            <a:chExt cx="10492873" cy="27085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87654-08A6-A220-6693-C87875B3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604" y="1323910"/>
              <a:ext cx="10492873" cy="270859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2FB5DC-344C-EE37-3A11-1C2187B3C365}"/>
                </a:ext>
              </a:extLst>
            </p:cNvPr>
            <p:cNvSpPr/>
            <p:nvPr/>
          </p:nvSpPr>
          <p:spPr>
            <a:xfrm>
              <a:off x="2519264" y="3323516"/>
              <a:ext cx="1194319" cy="3545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023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25029-FE14-FA66-32C1-5A9A0093A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C09C-4679-930F-CA19-AB54A447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94" y="54725"/>
            <a:ext cx="10909008" cy="905933"/>
          </a:xfrm>
        </p:spPr>
        <p:txBody>
          <a:bodyPr/>
          <a:lstStyle/>
          <a:p>
            <a:r>
              <a:rPr lang="en-US" dirty="0"/>
              <a:t>Beware pandas`, </a:t>
            </a:r>
            <a:r>
              <a:rPr lang="en-US" dirty="0" err="1"/>
              <a:t>inplace</a:t>
            </a:r>
            <a:r>
              <a:rPr lang="en-US" dirty="0"/>
              <a:t> = ` option!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286B4-17F9-CCF9-2438-70F9D3D4C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34" y="1038967"/>
            <a:ext cx="8315878" cy="5024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D139E1-1DF3-9F48-ED3A-FEFB5569BE27}"/>
              </a:ext>
            </a:extLst>
          </p:cNvPr>
          <p:cNvSpPr txBox="1"/>
          <p:nvPr/>
        </p:nvSpPr>
        <p:spPr>
          <a:xfrm>
            <a:off x="2721935" y="6469606"/>
            <a:ext cx="107697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hlinkClick r:id="rId3"/>
              </a:rPr>
              <a:t>https://towardsdatascience.com/why-you-should-probably-never-use-pandas-inplace-true-9f9f211849e4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7737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494" y="54725"/>
            <a:ext cx="10909008" cy="905933"/>
          </a:xfrm>
        </p:spPr>
        <p:txBody>
          <a:bodyPr/>
          <a:lstStyle/>
          <a:p>
            <a:r>
              <a:rPr lang="en-US" dirty="0"/>
              <a:t>Beware pandas`, </a:t>
            </a:r>
            <a:r>
              <a:rPr lang="en-US" dirty="0" err="1"/>
              <a:t>inplace</a:t>
            </a:r>
            <a:r>
              <a:rPr lang="en-US" dirty="0"/>
              <a:t> = ` option!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43</a:t>
            </a:fld>
            <a:endParaRPr lang="en-US" altLang="x-non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D784D8-1CB4-E260-E20F-8F95754B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4" y="1016000"/>
            <a:ext cx="3592541" cy="56896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C4CFE7-7051-9B84-68C4-9C3FDD19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2" y="1098771"/>
            <a:ext cx="7620000" cy="15906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95DEE9D-9F26-5C04-49BA-E4F5A06DD567}"/>
              </a:ext>
            </a:extLst>
          </p:cNvPr>
          <p:cNvSpPr txBox="1"/>
          <p:nvPr/>
        </p:nvSpPr>
        <p:spPr>
          <a:xfrm>
            <a:off x="4661546" y="2782669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hlinkClick r:id="rId4"/>
              </a:rPr>
              <a:t>https://towardsdatascience.com/why-you-should-probably-never-use-pandas-inplace-true-9f9f211849e4</a:t>
            </a:r>
            <a:r>
              <a:rPr lang="en-US" sz="160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EBE28A-968D-C911-49B9-68948ABED566}"/>
              </a:ext>
            </a:extLst>
          </p:cNvPr>
          <p:cNvSpPr txBox="1"/>
          <p:nvPr/>
        </p:nvSpPr>
        <p:spPr>
          <a:xfrm>
            <a:off x="5122596" y="4790374"/>
            <a:ext cx="97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rgbClr val="FF0000"/>
                </a:solidFill>
              </a:rPr>
              <a:t>vs.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EEDDE9-8D8A-0C4B-36EE-44C6A65747F9}"/>
              </a:ext>
            </a:extLst>
          </p:cNvPr>
          <p:cNvGrpSpPr/>
          <p:nvPr/>
        </p:nvGrpSpPr>
        <p:grpSpPr>
          <a:xfrm>
            <a:off x="6671483" y="3476646"/>
            <a:ext cx="4527553" cy="3106716"/>
            <a:chOff x="6671483" y="3476646"/>
            <a:chExt cx="4527553" cy="310671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9882875-7C2C-6018-3F90-CC833F7EF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1483" y="3520606"/>
              <a:ext cx="4527553" cy="3062756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21819A-8CB0-0498-68A8-EFA5E25339BA}"/>
                </a:ext>
              </a:extLst>
            </p:cNvPr>
            <p:cNvSpPr/>
            <p:nvPr/>
          </p:nvSpPr>
          <p:spPr>
            <a:xfrm>
              <a:off x="8696130" y="3476646"/>
              <a:ext cx="1007708" cy="37526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86E3DA4-409F-43FF-3F23-B024CA25FBA8}"/>
              </a:ext>
            </a:extLst>
          </p:cNvPr>
          <p:cNvSpPr/>
          <p:nvPr/>
        </p:nvSpPr>
        <p:spPr>
          <a:xfrm>
            <a:off x="9982200" y="4441880"/>
            <a:ext cx="452673" cy="615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6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174CA-CEE8-B233-22C1-BBA93EEA9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8BCB59-DFD4-D179-09C4-11144FCE4B94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D379BD-D8DA-B348-1AEF-F6169D8367C8}"/>
                </a:ext>
              </a:extLst>
            </p:cNvPr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3014CE-570B-F5C8-8F64-3624F7679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7CD973-5FCF-F123-2A3C-A53EDE83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2342EF-876B-B29D-150A-BF4B681BE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252327-8CA9-76D7-F0A2-CA5436C3DF6E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Questions?</a:t>
              </a:r>
              <a:endParaRPr 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5B97D7C-144C-0E24-AFDF-30ED5B9B2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5E6558-F3C5-2AFF-310D-0763B0035868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68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t="52412"/>
          <a:stretch/>
        </p:blipFill>
        <p:spPr>
          <a:xfrm>
            <a:off x="1380331" y="3720974"/>
            <a:ext cx="9467850" cy="22981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39006" y="6246911"/>
            <a:ext cx="46057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https://byuidatascience.github.io/python4ds/tidy-data.html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BD225-16B9-28B3-DCC6-4DDFF9D74719}"/>
              </a:ext>
            </a:extLst>
          </p:cNvPr>
          <p:cNvSpPr txBox="1"/>
          <p:nvPr/>
        </p:nvSpPr>
        <p:spPr>
          <a:xfrm>
            <a:off x="1312752" y="1690688"/>
            <a:ext cx="9343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333333"/>
                </a:solidFill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hree interrelated rules which make a dataset tidy: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 Each variable must have its own column.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 Each observation must have its own row.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</a:rPr>
              <a:t> Each value must have its own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E540-859D-9F11-3E94-CBC537D0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EA8FF1-8F02-38C1-3C56-8BF537200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276"/>
            <a:ext cx="10449440" cy="3875835"/>
          </a:xfrm>
        </p:spPr>
      </p:pic>
    </p:spTree>
    <p:extLst>
      <p:ext uri="{BB962C8B-B14F-4D97-AF65-F5344CB8AC3E}">
        <p14:creationId xmlns:p14="http://schemas.microsoft.com/office/powerpoint/2010/main" val="54084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5D85-ABA7-30D5-00F2-2AC8DF76A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7F6E-A0AF-FC12-DCB2-588A01B0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2AFC8-B414-7DAC-EECC-8125A668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4DA7E-0EF7-31F6-CF97-DB60C8FD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313" b="14788"/>
          <a:stretch/>
        </p:blipFill>
        <p:spPr>
          <a:xfrm>
            <a:off x="1149639" y="2537619"/>
            <a:ext cx="6029759" cy="2532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A85DC-005A-4F15-D4DC-E05EB2734FD6}"/>
              </a:ext>
            </a:extLst>
          </p:cNvPr>
          <p:cNvSpPr txBox="1"/>
          <p:nvPr/>
        </p:nvSpPr>
        <p:spPr>
          <a:xfrm>
            <a:off x="1149639" y="1623053"/>
            <a:ext cx="807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variables, observations, and values. What would a tidy version look like?</a:t>
            </a:r>
          </a:p>
        </p:txBody>
      </p:sp>
    </p:spTree>
    <p:extLst>
      <p:ext uri="{BB962C8B-B14F-4D97-AF65-F5344CB8AC3E}">
        <p14:creationId xmlns:p14="http://schemas.microsoft.com/office/powerpoint/2010/main" val="170523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092B-BFF2-C98D-B1D3-742AFE799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8529-70FA-E0F8-AEF5-4E3D0B2C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“Tidy”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8BCD9-3670-A45A-3D1E-8B5416B1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53F3C-1B0A-BEEA-E070-3A43118E4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39" y="2537619"/>
            <a:ext cx="9467850" cy="297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051583-59DB-F000-E0E1-2B508D8A73E9}"/>
              </a:ext>
            </a:extLst>
          </p:cNvPr>
          <p:cNvSpPr txBox="1"/>
          <p:nvPr/>
        </p:nvSpPr>
        <p:spPr>
          <a:xfrm>
            <a:off x="1149639" y="1623053"/>
            <a:ext cx="807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variables, observations, and values. What would a tidy version look like?</a:t>
            </a:r>
          </a:p>
        </p:txBody>
      </p:sp>
    </p:spTree>
    <p:extLst>
      <p:ext uri="{BB962C8B-B14F-4D97-AF65-F5344CB8AC3E}">
        <p14:creationId xmlns:p14="http://schemas.microsoft.com/office/powerpoint/2010/main" val="61001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4451-5D83-4605-1028-55B7B3D5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“Messy” data – prepare yourselves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8286-D87F-C432-23BC-1A2667EA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1454</Words>
  <Application>Microsoft Office PowerPoint</Application>
  <PresentationFormat>Widescreen</PresentationFormat>
  <Paragraphs>385</Paragraphs>
  <Slides>44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Aptos</vt:lpstr>
      <vt:lpstr>Aptos Display</vt:lpstr>
      <vt:lpstr>Arial</vt:lpstr>
      <vt:lpstr>Calibri</vt:lpstr>
      <vt:lpstr>Century Gothic</vt:lpstr>
      <vt:lpstr>Helvetica Neue</vt:lpstr>
      <vt:lpstr>Office Theme</vt:lpstr>
      <vt:lpstr>PowerPoint Presentation</vt:lpstr>
      <vt:lpstr>Tidy Data</vt:lpstr>
      <vt:lpstr>“Tidy” Data?</vt:lpstr>
      <vt:lpstr>“Tidy” Data?</vt:lpstr>
      <vt:lpstr>“Tidy” Datasets</vt:lpstr>
      <vt:lpstr>“Tidy” Datasets</vt:lpstr>
      <vt:lpstr>“Tidy” Datasets</vt:lpstr>
      <vt:lpstr>“Tidy” Datasets</vt:lpstr>
      <vt:lpstr>“Messy” data – prepare yourselves</vt:lpstr>
      <vt:lpstr>“Messy” data</vt:lpstr>
      <vt:lpstr>“Messy” data</vt:lpstr>
      <vt:lpstr>“Messy” data</vt:lpstr>
      <vt:lpstr>“Messy” data</vt:lpstr>
      <vt:lpstr>Messy Datasets  - Too Long?</vt:lpstr>
      <vt:lpstr>Messy Datasets  - Too Long?</vt:lpstr>
      <vt:lpstr>PowerPoint Presentation</vt:lpstr>
      <vt:lpstr>The life-changing magic of tidying your data</vt:lpstr>
      <vt:lpstr>Messy Datasets - Too Wide?</vt:lpstr>
      <vt:lpstr>Messy Datasets - Too Wide?</vt:lpstr>
      <vt:lpstr>PowerPoint Presentation</vt:lpstr>
      <vt:lpstr>The life-changing magic of tidying your data</vt:lpstr>
      <vt:lpstr>The life-changing magic of tidying your data</vt:lpstr>
      <vt:lpstr>The life-changing magic of tidying your data</vt:lpstr>
      <vt:lpstr>Separating</vt:lpstr>
      <vt:lpstr>Uniting</vt:lpstr>
      <vt:lpstr>Note “axis” parameter</vt:lpstr>
      <vt:lpstr>PowerPoint Presentation</vt:lpstr>
      <vt:lpstr>Data De-Duplication</vt:lpstr>
      <vt:lpstr>Data de-duplication</vt:lpstr>
      <vt:lpstr>Duplicates – Level I: Annoying</vt:lpstr>
      <vt:lpstr>Duplicates – Level II: Frustrating</vt:lpstr>
      <vt:lpstr>Duplicates – Level II: Frustrating</vt:lpstr>
      <vt:lpstr>Duplicates – Level III: Exasperating</vt:lpstr>
      <vt:lpstr>Duplicates – Level III: Exasperating</vt:lpstr>
      <vt:lpstr>Duplicates – Level IV: Existential Despair</vt:lpstr>
      <vt:lpstr>Duplicates – Level IV: Existential Despair</vt:lpstr>
      <vt:lpstr>Data Copies or Alterations </vt:lpstr>
      <vt:lpstr>Create new DFs, or alter existing DFs?</vt:lpstr>
      <vt:lpstr>Create new DFs, or alter existing DFs?</vt:lpstr>
      <vt:lpstr>Why might use of ‘assign()’ be preferable?</vt:lpstr>
      <vt:lpstr>When in doubt, check documentation!</vt:lpstr>
      <vt:lpstr>Beware pandas`, inplace = ` option!</vt:lpstr>
      <vt:lpstr>Beware pandas`, inplace = ` option!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Ashcroft-Jones, Sarah</dc:creator>
  <cp:lastModifiedBy>Ashcroft-Jones, Sarah</cp:lastModifiedBy>
  <cp:revision>1</cp:revision>
  <dcterms:created xsi:type="dcterms:W3CDTF">2024-10-28T17:40:29Z</dcterms:created>
  <dcterms:modified xsi:type="dcterms:W3CDTF">2024-11-01T14:12:07Z</dcterms:modified>
</cp:coreProperties>
</file>