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563" r:id="rId2"/>
    <p:sldId id="569" r:id="rId3"/>
    <p:sldId id="591" r:id="rId4"/>
    <p:sldId id="258" r:id="rId5"/>
    <p:sldId id="291" r:id="rId6"/>
    <p:sldId id="316" r:id="rId7"/>
    <p:sldId id="403" r:id="rId8"/>
    <p:sldId id="592" r:id="rId9"/>
    <p:sldId id="256" r:id="rId10"/>
    <p:sldId id="578" r:id="rId11"/>
    <p:sldId id="579" r:id="rId12"/>
    <p:sldId id="580" r:id="rId13"/>
    <p:sldId id="607" r:id="rId14"/>
    <p:sldId id="574" r:id="rId15"/>
    <p:sldId id="581" r:id="rId16"/>
    <p:sldId id="582" r:id="rId17"/>
    <p:sldId id="583" r:id="rId18"/>
    <p:sldId id="610" r:id="rId19"/>
    <p:sldId id="584" r:id="rId20"/>
    <p:sldId id="586" r:id="rId21"/>
    <p:sldId id="585" r:id="rId22"/>
    <p:sldId id="587" r:id="rId23"/>
    <p:sldId id="611" r:id="rId24"/>
    <p:sldId id="575" r:id="rId25"/>
    <p:sldId id="576" r:id="rId26"/>
    <p:sldId id="570" r:id="rId27"/>
    <p:sldId id="276" r:id="rId28"/>
    <p:sldId id="612" r:id="rId29"/>
    <p:sldId id="613" r:id="rId30"/>
    <p:sldId id="595" r:id="rId31"/>
    <p:sldId id="594" r:id="rId32"/>
    <p:sldId id="596" r:id="rId33"/>
    <p:sldId id="608" r:id="rId34"/>
    <p:sldId id="609" r:id="rId35"/>
    <p:sldId id="598" r:id="rId36"/>
    <p:sldId id="593" r:id="rId37"/>
    <p:sldId id="599" r:id="rId38"/>
    <p:sldId id="600" r:id="rId39"/>
    <p:sldId id="601" r:id="rId40"/>
    <p:sldId id="602" r:id="rId41"/>
    <p:sldId id="603" r:id="rId42"/>
    <p:sldId id="571" r:id="rId43"/>
    <p:sldId id="606" r:id="rId44"/>
    <p:sldId id="56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7A8D35-155B-44B1-BFF0-F894658B4CF4}" v="113" dt="2024-11-07T14:27:49.1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croft-Jones, Sarah" userId="1916f605-191c-46fb-9aee-c03de1e6320b" providerId="ADAL" clId="{E97A8D35-155B-44B1-BFF0-F894658B4CF4}"/>
    <pc:docChg chg="undo custSel addSld delSld modSld sldOrd">
      <pc:chgData name="Ashcroft-Jones, Sarah" userId="1916f605-191c-46fb-9aee-c03de1e6320b" providerId="ADAL" clId="{E97A8D35-155B-44B1-BFF0-F894658B4CF4}" dt="2024-11-07T14:29:17.958" v="3572" actId="20577"/>
      <pc:docMkLst>
        <pc:docMk/>
      </pc:docMkLst>
      <pc:sldChg chg="addSp delSp modSp mod modNotesTx">
        <pc:chgData name="Ashcroft-Jones, Sarah" userId="1916f605-191c-46fb-9aee-c03de1e6320b" providerId="ADAL" clId="{E97A8D35-155B-44B1-BFF0-F894658B4CF4}" dt="2024-11-06T17:55:17.502" v="16"/>
        <pc:sldMkLst>
          <pc:docMk/>
          <pc:sldMk cId="1843814579" sldId="256"/>
        </pc:sldMkLst>
        <pc:spChg chg="del">
          <ac:chgData name="Ashcroft-Jones, Sarah" userId="1916f605-191c-46fb-9aee-c03de1e6320b" providerId="ADAL" clId="{E97A8D35-155B-44B1-BFF0-F894658B4CF4}" dt="2024-11-06T17:51:01.973" v="3" actId="478"/>
          <ac:spMkLst>
            <pc:docMk/>
            <pc:sldMk cId="1843814579" sldId="256"/>
            <ac:spMk id="2" creationId="{7C261F0A-0A3F-B04C-8F45-8CC0085F3171}"/>
          </ac:spMkLst>
        </pc:spChg>
        <pc:spChg chg="del">
          <ac:chgData name="Ashcroft-Jones, Sarah" userId="1916f605-191c-46fb-9aee-c03de1e6320b" providerId="ADAL" clId="{E97A8D35-155B-44B1-BFF0-F894658B4CF4}" dt="2024-11-06T17:51:03.891" v="4" actId="478"/>
          <ac:spMkLst>
            <pc:docMk/>
            <pc:sldMk cId="1843814579" sldId="256"/>
            <ac:spMk id="3" creationId="{7DF355A9-08D2-05B1-4C7B-2A9CAC22B0C3}"/>
          </ac:spMkLst>
        </pc:spChg>
        <pc:spChg chg="add mod">
          <ac:chgData name="Ashcroft-Jones, Sarah" userId="1916f605-191c-46fb-9aee-c03de1e6320b" providerId="ADAL" clId="{E97A8D35-155B-44B1-BFF0-F894658B4CF4}" dt="2024-11-06T17:53:38.380" v="9" actId="1076"/>
          <ac:spMkLst>
            <pc:docMk/>
            <pc:sldMk cId="1843814579" sldId="256"/>
            <ac:spMk id="6" creationId="{D62ED79B-294B-F21E-2D0D-A967A589322C}"/>
          </ac:spMkLst>
        </pc:spChg>
        <pc:picChg chg="add mod">
          <ac:chgData name="Ashcroft-Jones, Sarah" userId="1916f605-191c-46fb-9aee-c03de1e6320b" providerId="ADAL" clId="{E97A8D35-155B-44B1-BFF0-F894658B4CF4}" dt="2024-11-06T17:53:50.540" v="12" actId="1076"/>
          <ac:picMkLst>
            <pc:docMk/>
            <pc:sldMk cId="1843814579" sldId="256"/>
            <ac:picMk id="5" creationId="{A877CD6C-CE72-37D1-07DB-2C114630F333}"/>
          </ac:picMkLst>
        </pc:picChg>
      </pc:sldChg>
      <pc:sldChg chg="delSp modSp add mod">
        <pc:chgData name="Ashcroft-Jones, Sarah" userId="1916f605-191c-46fb-9aee-c03de1e6320b" providerId="ADAL" clId="{E97A8D35-155B-44B1-BFF0-F894658B4CF4}" dt="2024-11-06T19:46:27.822" v="2460" actId="1076"/>
        <pc:sldMkLst>
          <pc:docMk/>
          <pc:sldMk cId="3831290478" sldId="258"/>
        </pc:sldMkLst>
        <pc:spChg chg="mod">
          <ac:chgData name="Ashcroft-Jones, Sarah" userId="1916f605-191c-46fb-9aee-c03de1e6320b" providerId="ADAL" clId="{E97A8D35-155B-44B1-BFF0-F894658B4CF4}" dt="2024-11-06T19:46:27.822" v="2460" actId="1076"/>
          <ac:spMkLst>
            <pc:docMk/>
            <pc:sldMk cId="3831290478" sldId="258"/>
            <ac:spMk id="2" creationId="{34408471-0880-5746-AF3A-3BF48898FDDC}"/>
          </ac:spMkLst>
        </pc:spChg>
        <pc:spChg chg="del">
          <ac:chgData name="Ashcroft-Jones, Sarah" userId="1916f605-191c-46fb-9aee-c03de1e6320b" providerId="ADAL" clId="{E97A8D35-155B-44B1-BFF0-F894658B4CF4}" dt="2024-11-06T18:57:32.423" v="1460" actId="478"/>
          <ac:spMkLst>
            <pc:docMk/>
            <pc:sldMk cId="3831290478" sldId="258"/>
            <ac:spMk id="6" creationId="{D09C6488-8662-EF4D-BA38-CF7435DE6291}"/>
          </ac:spMkLst>
        </pc:spChg>
        <pc:picChg chg="del">
          <ac:chgData name="Ashcroft-Jones, Sarah" userId="1916f605-191c-46fb-9aee-c03de1e6320b" providerId="ADAL" clId="{E97A8D35-155B-44B1-BFF0-F894658B4CF4}" dt="2024-11-06T18:57:42.674" v="1464" actId="478"/>
          <ac:picMkLst>
            <pc:docMk/>
            <pc:sldMk cId="3831290478" sldId="258"/>
            <ac:picMk id="5" creationId="{5BE20952-C0E0-2052-C013-D034D0765264}"/>
          </ac:picMkLst>
        </pc:picChg>
      </pc:sldChg>
      <pc:sldChg chg="delSp modSp add mod modTransition">
        <pc:chgData name="Ashcroft-Jones, Sarah" userId="1916f605-191c-46fb-9aee-c03de1e6320b" providerId="ADAL" clId="{E97A8D35-155B-44B1-BFF0-F894658B4CF4}" dt="2024-11-07T14:10:37.480" v="3206" actId="20577"/>
        <pc:sldMkLst>
          <pc:docMk/>
          <pc:sldMk cId="751838983" sldId="276"/>
        </pc:sldMkLst>
        <pc:spChg chg="del">
          <ac:chgData name="Ashcroft-Jones, Sarah" userId="1916f605-191c-46fb-9aee-c03de1e6320b" providerId="ADAL" clId="{E97A8D35-155B-44B1-BFF0-F894658B4CF4}" dt="2024-11-06T19:02:16.670" v="1556" actId="478"/>
          <ac:spMkLst>
            <pc:docMk/>
            <pc:sldMk cId="751838983" sldId="276"/>
            <ac:spMk id="217" creationId="{00000000-0000-0000-0000-000000000000}"/>
          </ac:spMkLst>
        </pc:spChg>
        <pc:spChg chg="mod">
          <ac:chgData name="Ashcroft-Jones, Sarah" userId="1916f605-191c-46fb-9aee-c03de1e6320b" providerId="ADAL" clId="{E97A8D35-155B-44B1-BFF0-F894658B4CF4}" dt="2024-11-07T14:10:37.480" v="3206" actId="20577"/>
          <ac:spMkLst>
            <pc:docMk/>
            <pc:sldMk cId="751838983" sldId="276"/>
            <ac:spMk id="219" creationId="{00000000-0000-0000-0000-000000000000}"/>
          </ac:spMkLst>
        </pc:spChg>
        <pc:spChg chg="del">
          <ac:chgData name="Ashcroft-Jones, Sarah" userId="1916f605-191c-46fb-9aee-c03de1e6320b" providerId="ADAL" clId="{E97A8D35-155B-44B1-BFF0-F894658B4CF4}" dt="2024-11-06T19:02:33.654" v="1559" actId="478"/>
          <ac:spMkLst>
            <pc:docMk/>
            <pc:sldMk cId="751838983" sldId="276"/>
            <ac:spMk id="221" creationId="{00000000-0000-0000-0000-000000000000}"/>
          </ac:spMkLst>
        </pc:spChg>
        <pc:spChg chg="del mod">
          <ac:chgData name="Ashcroft-Jones, Sarah" userId="1916f605-191c-46fb-9aee-c03de1e6320b" providerId="ADAL" clId="{E97A8D35-155B-44B1-BFF0-F894658B4CF4}" dt="2024-11-06T20:01:14.204" v="2768" actId="21"/>
          <ac:spMkLst>
            <pc:docMk/>
            <pc:sldMk cId="751838983" sldId="276"/>
            <ac:spMk id="222" creationId="{00000000-0000-0000-0000-000000000000}"/>
          </ac:spMkLst>
        </pc:spChg>
        <pc:picChg chg="del">
          <ac:chgData name="Ashcroft-Jones, Sarah" userId="1916f605-191c-46fb-9aee-c03de1e6320b" providerId="ADAL" clId="{E97A8D35-155B-44B1-BFF0-F894658B4CF4}" dt="2024-11-06T19:02:21.652" v="1557" actId="478"/>
          <ac:picMkLst>
            <pc:docMk/>
            <pc:sldMk cId="751838983" sldId="276"/>
            <ac:picMk id="218" creationId="{00000000-0000-0000-0000-000000000000}"/>
          </ac:picMkLst>
        </pc:picChg>
        <pc:picChg chg="mod">
          <ac:chgData name="Ashcroft-Jones, Sarah" userId="1916f605-191c-46fb-9aee-c03de1e6320b" providerId="ADAL" clId="{E97A8D35-155B-44B1-BFF0-F894658B4CF4}" dt="2024-11-06T20:01:02.531" v="2765" actId="1076"/>
          <ac:picMkLst>
            <pc:docMk/>
            <pc:sldMk cId="751838983" sldId="276"/>
            <ac:picMk id="1026" creationId="{096D7C5D-CF24-B861-B0A8-6980E77E8437}"/>
          </ac:picMkLst>
        </pc:picChg>
        <pc:picChg chg="mod">
          <ac:chgData name="Ashcroft-Jones, Sarah" userId="1916f605-191c-46fb-9aee-c03de1e6320b" providerId="ADAL" clId="{E97A8D35-155B-44B1-BFF0-F894658B4CF4}" dt="2024-11-06T20:01:04.160" v="2766" actId="1076"/>
          <ac:picMkLst>
            <pc:docMk/>
            <pc:sldMk cId="751838983" sldId="276"/>
            <ac:picMk id="1028" creationId="{028FE3CE-8493-2C81-5A8A-54C961B8CEE6}"/>
          </ac:picMkLst>
        </pc:picChg>
      </pc:sldChg>
      <pc:sldChg chg="delSp modSp add mod">
        <pc:chgData name="Ashcroft-Jones, Sarah" userId="1916f605-191c-46fb-9aee-c03de1e6320b" providerId="ADAL" clId="{E97A8D35-155B-44B1-BFF0-F894658B4CF4}" dt="2024-11-07T14:14:55.664" v="3315" actId="20577"/>
        <pc:sldMkLst>
          <pc:docMk/>
          <pc:sldMk cId="9679917" sldId="291"/>
        </pc:sldMkLst>
        <pc:spChg chg="mod">
          <ac:chgData name="Ashcroft-Jones, Sarah" userId="1916f605-191c-46fb-9aee-c03de1e6320b" providerId="ADAL" clId="{E97A8D35-155B-44B1-BFF0-F894658B4CF4}" dt="2024-11-07T14:14:55.664" v="3315" actId="20577"/>
          <ac:spMkLst>
            <pc:docMk/>
            <pc:sldMk cId="9679917" sldId="291"/>
            <ac:spMk id="2" creationId="{34408471-0880-5746-AF3A-3BF48898FDDC}"/>
          </ac:spMkLst>
        </pc:spChg>
        <pc:spChg chg="del mod">
          <ac:chgData name="Ashcroft-Jones, Sarah" userId="1916f605-191c-46fb-9aee-c03de1e6320b" providerId="ADAL" clId="{E97A8D35-155B-44B1-BFF0-F894658B4CF4}" dt="2024-11-06T18:57:38.150" v="1462" actId="478"/>
          <ac:spMkLst>
            <pc:docMk/>
            <pc:sldMk cId="9679917" sldId="291"/>
            <ac:spMk id="12" creationId="{0527FF0E-3C4C-124C-BE3E-55615CB48CE5}"/>
          </ac:spMkLst>
        </pc:spChg>
        <pc:picChg chg="mod">
          <ac:chgData name="Ashcroft-Jones, Sarah" userId="1916f605-191c-46fb-9aee-c03de1e6320b" providerId="ADAL" clId="{E97A8D35-155B-44B1-BFF0-F894658B4CF4}" dt="2024-11-06T20:06:50.239" v="2850" actId="1076"/>
          <ac:picMkLst>
            <pc:docMk/>
            <pc:sldMk cId="9679917" sldId="291"/>
            <ac:picMk id="3" creationId="{15E14D24-250A-7147-B150-B14E34C5536C}"/>
          </ac:picMkLst>
        </pc:picChg>
        <pc:picChg chg="del">
          <ac:chgData name="Ashcroft-Jones, Sarah" userId="1916f605-191c-46fb-9aee-c03de1e6320b" providerId="ADAL" clId="{E97A8D35-155B-44B1-BFF0-F894658B4CF4}" dt="2024-11-06T18:57:39.899" v="1463" actId="478"/>
          <ac:picMkLst>
            <pc:docMk/>
            <pc:sldMk cId="9679917" sldId="291"/>
            <ac:picMk id="11" creationId="{92A1AA12-C0BE-EF53-B892-4E11C67AEA51}"/>
          </ac:picMkLst>
        </pc:picChg>
      </pc:sldChg>
      <pc:sldChg chg="delSp modSp add mod modNotesTx">
        <pc:chgData name="Ashcroft-Jones, Sarah" userId="1916f605-191c-46fb-9aee-c03de1e6320b" providerId="ADAL" clId="{E97A8D35-155B-44B1-BFF0-F894658B4CF4}" dt="2024-11-07T14:06:57.520" v="3174" actId="20577"/>
        <pc:sldMkLst>
          <pc:docMk/>
          <pc:sldMk cId="1029033473" sldId="316"/>
        </pc:sldMkLst>
        <pc:spChg chg="mod">
          <ac:chgData name="Ashcroft-Jones, Sarah" userId="1916f605-191c-46fb-9aee-c03de1e6320b" providerId="ADAL" clId="{E97A8D35-155B-44B1-BFF0-F894658B4CF4}" dt="2024-11-06T19:46:23.897" v="2459" actId="1076"/>
          <ac:spMkLst>
            <pc:docMk/>
            <pc:sldMk cId="1029033473" sldId="316"/>
            <ac:spMk id="2" creationId="{9042E2A1-58C1-634C-BA95-4DB11AB0CBC6}"/>
          </ac:spMkLst>
        </pc:spChg>
        <pc:spChg chg="mod">
          <ac:chgData name="Ashcroft-Jones, Sarah" userId="1916f605-191c-46fb-9aee-c03de1e6320b" providerId="ADAL" clId="{E97A8D35-155B-44B1-BFF0-F894658B4CF4}" dt="2024-11-07T14:06:13.764" v="3111" actId="1076"/>
          <ac:spMkLst>
            <pc:docMk/>
            <pc:sldMk cId="1029033473" sldId="316"/>
            <ac:spMk id="3" creationId="{5A0C1B8E-09D7-C74F-8702-B3F256FE5310}"/>
          </ac:spMkLst>
        </pc:spChg>
        <pc:spChg chg="del">
          <ac:chgData name="Ashcroft-Jones, Sarah" userId="1916f605-191c-46fb-9aee-c03de1e6320b" providerId="ADAL" clId="{E97A8D35-155B-44B1-BFF0-F894658B4CF4}" dt="2024-11-06T18:57:53.463" v="1466" actId="478"/>
          <ac:spMkLst>
            <pc:docMk/>
            <pc:sldMk cId="1029033473" sldId="316"/>
            <ac:spMk id="7" creationId="{CEA9F5EE-7351-F94C-9D36-CBBBDAD3FA78}"/>
          </ac:spMkLst>
        </pc:spChg>
        <pc:picChg chg="del">
          <ac:chgData name="Ashcroft-Jones, Sarah" userId="1916f605-191c-46fb-9aee-c03de1e6320b" providerId="ADAL" clId="{E97A8D35-155B-44B1-BFF0-F894658B4CF4}" dt="2024-11-06T18:57:51.433" v="1465" actId="478"/>
          <ac:picMkLst>
            <pc:docMk/>
            <pc:sldMk cId="1029033473" sldId="316"/>
            <ac:picMk id="6" creationId="{13A0AC40-9BC5-527B-2FCA-D1C102B0ECA1}"/>
          </ac:picMkLst>
        </pc:picChg>
      </pc:sldChg>
      <pc:sldChg chg="delSp modSp add mod">
        <pc:chgData name="Ashcroft-Jones, Sarah" userId="1916f605-191c-46fb-9aee-c03de1e6320b" providerId="ADAL" clId="{E97A8D35-155B-44B1-BFF0-F894658B4CF4}" dt="2024-11-07T14:07:25.967" v="3176" actId="20577"/>
        <pc:sldMkLst>
          <pc:docMk/>
          <pc:sldMk cId="2345077699" sldId="403"/>
        </pc:sldMkLst>
        <pc:spChg chg="mod">
          <ac:chgData name="Ashcroft-Jones, Sarah" userId="1916f605-191c-46fb-9aee-c03de1e6320b" providerId="ADAL" clId="{E97A8D35-155B-44B1-BFF0-F894658B4CF4}" dt="2024-11-06T19:48:05.170" v="2484" actId="20577"/>
          <ac:spMkLst>
            <pc:docMk/>
            <pc:sldMk cId="2345077699" sldId="403"/>
            <ac:spMk id="2" creationId="{56BAA904-24B5-C24D-8EFF-1AC3FBE84FEB}"/>
          </ac:spMkLst>
        </pc:spChg>
        <pc:spChg chg="mod">
          <ac:chgData name="Ashcroft-Jones, Sarah" userId="1916f605-191c-46fb-9aee-c03de1e6320b" providerId="ADAL" clId="{E97A8D35-155B-44B1-BFF0-F894658B4CF4}" dt="2024-11-07T14:07:25.967" v="3176" actId="20577"/>
          <ac:spMkLst>
            <pc:docMk/>
            <pc:sldMk cId="2345077699" sldId="403"/>
            <ac:spMk id="3" creationId="{1EFEF1E2-60E3-5F4A-B22E-41968B8BE949}"/>
          </ac:spMkLst>
        </pc:spChg>
        <pc:spChg chg="del">
          <ac:chgData name="Ashcroft-Jones, Sarah" userId="1916f605-191c-46fb-9aee-c03de1e6320b" providerId="ADAL" clId="{E97A8D35-155B-44B1-BFF0-F894658B4CF4}" dt="2024-11-06T18:59:31.376" v="1477" actId="478"/>
          <ac:spMkLst>
            <pc:docMk/>
            <pc:sldMk cId="2345077699" sldId="403"/>
            <ac:spMk id="7" creationId="{2FA625D5-F5E2-3A4A-AED4-07F85FEC155F}"/>
          </ac:spMkLst>
        </pc:spChg>
        <pc:picChg chg="mod">
          <ac:chgData name="Ashcroft-Jones, Sarah" userId="1916f605-191c-46fb-9aee-c03de1e6320b" providerId="ADAL" clId="{E97A8D35-155B-44B1-BFF0-F894658B4CF4}" dt="2024-11-06T19:48:18.784" v="2488" actId="1076"/>
          <ac:picMkLst>
            <pc:docMk/>
            <pc:sldMk cId="2345077699" sldId="403"/>
            <ac:picMk id="1026" creationId="{06433773-D662-D51F-4792-1625FA4A1D36}"/>
          </ac:picMkLst>
        </pc:picChg>
      </pc:sldChg>
      <pc:sldChg chg="modSp mod">
        <pc:chgData name="Ashcroft-Jones, Sarah" userId="1916f605-191c-46fb-9aee-c03de1e6320b" providerId="ADAL" clId="{E97A8D35-155B-44B1-BFF0-F894658B4CF4}" dt="2024-11-06T18:25:12.610" v="552" actId="20577"/>
        <pc:sldMkLst>
          <pc:docMk/>
          <pc:sldMk cId="3876980279" sldId="563"/>
        </pc:sldMkLst>
        <pc:spChg chg="mod">
          <ac:chgData name="Ashcroft-Jones, Sarah" userId="1916f605-191c-46fb-9aee-c03de1e6320b" providerId="ADAL" clId="{E97A8D35-155B-44B1-BFF0-F894658B4CF4}" dt="2024-11-06T18:25:12.610" v="552" actId="20577"/>
          <ac:spMkLst>
            <pc:docMk/>
            <pc:sldMk cId="3876980279" sldId="563"/>
            <ac:spMk id="7" creationId="{76582DCE-B5E2-61AA-EC9F-DFF6A6014AFC}"/>
          </ac:spMkLst>
        </pc:spChg>
      </pc:sldChg>
      <pc:sldChg chg="modSp add mod">
        <pc:chgData name="Ashcroft-Jones, Sarah" userId="1916f605-191c-46fb-9aee-c03de1e6320b" providerId="ADAL" clId="{E97A8D35-155B-44B1-BFF0-F894658B4CF4}" dt="2024-11-07T14:29:17.958" v="3572" actId="20577"/>
        <pc:sldMkLst>
          <pc:docMk/>
          <pc:sldMk cId="1607689794" sldId="565"/>
        </pc:sldMkLst>
        <pc:spChg chg="mod">
          <ac:chgData name="Ashcroft-Jones, Sarah" userId="1916f605-191c-46fb-9aee-c03de1e6320b" providerId="ADAL" clId="{E97A8D35-155B-44B1-BFF0-F894658B4CF4}" dt="2024-11-07T14:29:17.958" v="3572" actId="20577"/>
          <ac:spMkLst>
            <pc:docMk/>
            <pc:sldMk cId="1607689794" sldId="565"/>
            <ac:spMk id="7" creationId="{FA252327-8CA9-76D7-F0A2-CA5436C3DF6E}"/>
          </ac:spMkLst>
        </pc:spChg>
      </pc:sldChg>
      <pc:sldChg chg="modSp mod ord">
        <pc:chgData name="Ashcroft-Jones, Sarah" userId="1916f605-191c-46fb-9aee-c03de1e6320b" providerId="ADAL" clId="{E97A8D35-155B-44B1-BFF0-F894658B4CF4}" dt="2024-11-07T14:04:08.715" v="3101" actId="20577"/>
        <pc:sldMkLst>
          <pc:docMk/>
          <pc:sldMk cId="3877338605" sldId="569"/>
        </pc:sldMkLst>
        <pc:spChg chg="mod">
          <ac:chgData name="Ashcroft-Jones, Sarah" userId="1916f605-191c-46fb-9aee-c03de1e6320b" providerId="ADAL" clId="{E97A8D35-155B-44B1-BFF0-F894658B4CF4}" dt="2024-11-06T18:25:02.552" v="544" actId="20577"/>
          <ac:spMkLst>
            <pc:docMk/>
            <pc:sldMk cId="3877338605" sldId="569"/>
            <ac:spMk id="2" creationId="{D21FE41F-DFA5-72CE-8E2D-93C75F2FC8EA}"/>
          </ac:spMkLst>
        </pc:spChg>
        <pc:spChg chg="mod">
          <ac:chgData name="Ashcroft-Jones, Sarah" userId="1916f605-191c-46fb-9aee-c03de1e6320b" providerId="ADAL" clId="{E97A8D35-155B-44B1-BFF0-F894658B4CF4}" dt="2024-11-07T14:04:08.715" v="3101" actId="20577"/>
          <ac:spMkLst>
            <pc:docMk/>
            <pc:sldMk cId="3877338605" sldId="569"/>
            <ac:spMk id="3" creationId="{1C2BD8A0-52DC-D4E1-6892-ECF32C2AA611}"/>
          </ac:spMkLst>
        </pc:spChg>
      </pc:sldChg>
      <pc:sldChg chg="modSp mod">
        <pc:chgData name="Ashcroft-Jones, Sarah" userId="1916f605-191c-46fb-9aee-c03de1e6320b" providerId="ADAL" clId="{E97A8D35-155B-44B1-BFF0-F894658B4CF4}" dt="2024-11-06T20:00:52.720" v="2764" actId="20577"/>
        <pc:sldMkLst>
          <pc:docMk/>
          <pc:sldMk cId="3667719978" sldId="570"/>
        </pc:sldMkLst>
        <pc:spChg chg="mod">
          <ac:chgData name="Ashcroft-Jones, Sarah" userId="1916f605-191c-46fb-9aee-c03de1e6320b" providerId="ADAL" clId="{E97A8D35-155B-44B1-BFF0-F894658B4CF4}" dt="2024-11-06T20:00:52.720" v="2764" actId="20577"/>
          <ac:spMkLst>
            <pc:docMk/>
            <pc:sldMk cId="3667719978" sldId="570"/>
            <ac:spMk id="3" creationId="{1C2BD8A0-52DC-D4E1-6892-ECF32C2AA611}"/>
          </ac:spMkLst>
        </pc:spChg>
      </pc:sldChg>
      <pc:sldChg chg="modSp mod">
        <pc:chgData name="Ashcroft-Jones, Sarah" userId="1916f605-191c-46fb-9aee-c03de1e6320b" providerId="ADAL" clId="{E97A8D35-155B-44B1-BFF0-F894658B4CF4}" dt="2024-11-06T18:43:38.940" v="966" actId="20577"/>
        <pc:sldMkLst>
          <pc:docMk/>
          <pc:sldMk cId="1815439055" sldId="571"/>
        </pc:sldMkLst>
        <pc:spChg chg="mod">
          <ac:chgData name="Ashcroft-Jones, Sarah" userId="1916f605-191c-46fb-9aee-c03de1e6320b" providerId="ADAL" clId="{E97A8D35-155B-44B1-BFF0-F894658B4CF4}" dt="2024-11-06T18:43:38.940" v="966" actId="20577"/>
          <ac:spMkLst>
            <pc:docMk/>
            <pc:sldMk cId="1815439055" sldId="571"/>
            <ac:spMk id="3" creationId="{18F0822B-E6C7-D7C7-E83C-34AE56837145}"/>
          </ac:spMkLst>
        </pc:spChg>
      </pc:sldChg>
      <pc:sldChg chg="del">
        <pc:chgData name="Ashcroft-Jones, Sarah" userId="1916f605-191c-46fb-9aee-c03de1e6320b" providerId="ADAL" clId="{E97A8D35-155B-44B1-BFF0-F894658B4CF4}" dt="2024-11-06T18:43:44.692" v="967" actId="47"/>
        <pc:sldMkLst>
          <pc:docMk/>
          <pc:sldMk cId="2195515753" sldId="572"/>
        </pc:sldMkLst>
      </pc:sldChg>
      <pc:sldChg chg="addSp delSp modSp new del mod ord">
        <pc:chgData name="Ashcroft-Jones, Sarah" userId="1916f605-191c-46fb-9aee-c03de1e6320b" providerId="ADAL" clId="{E97A8D35-155B-44B1-BFF0-F894658B4CF4}" dt="2024-11-06T18:53:27.762" v="1434" actId="47"/>
        <pc:sldMkLst>
          <pc:docMk/>
          <pc:sldMk cId="9675656" sldId="573"/>
        </pc:sldMkLst>
        <pc:spChg chg="mod">
          <ac:chgData name="Ashcroft-Jones, Sarah" userId="1916f605-191c-46fb-9aee-c03de1e6320b" providerId="ADAL" clId="{E97A8D35-155B-44B1-BFF0-F894658B4CF4}" dt="2024-11-06T18:47:56.579" v="1070" actId="6549"/>
          <ac:spMkLst>
            <pc:docMk/>
            <pc:sldMk cId="9675656" sldId="573"/>
            <ac:spMk id="2" creationId="{D2DBE376-180B-446C-B6E4-0EA894160988}"/>
          </ac:spMkLst>
        </pc:spChg>
        <pc:spChg chg="del mod">
          <ac:chgData name="Ashcroft-Jones, Sarah" userId="1916f605-191c-46fb-9aee-c03de1e6320b" providerId="ADAL" clId="{E97A8D35-155B-44B1-BFF0-F894658B4CF4}" dt="2024-11-06T18:47:59.754" v="1071" actId="478"/>
          <ac:spMkLst>
            <pc:docMk/>
            <pc:sldMk cId="9675656" sldId="573"/>
            <ac:spMk id="3" creationId="{6108E007-A449-A1EF-427C-C3D428486783}"/>
          </ac:spMkLst>
        </pc:spChg>
        <pc:spChg chg="add mod">
          <ac:chgData name="Ashcroft-Jones, Sarah" userId="1916f605-191c-46fb-9aee-c03de1e6320b" providerId="ADAL" clId="{E97A8D35-155B-44B1-BFF0-F894658B4CF4}" dt="2024-11-06T18:47:59.754" v="1071" actId="478"/>
          <ac:spMkLst>
            <pc:docMk/>
            <pc:sldMk cId="9675656" sldId="573"/>
            <ac:spMk id="5" creationId="{B6433A3C-F815-D8B7-66D1-7CAC314EF141}"/>
          </ac:spMkLst>
        </pc:spChg>
        <pc:spChg chg="add mod">
          <ac:chgData name="Ashcroft-Jones, Sarah" userId="1916f605-191c-46fb-9aee-c03de1e6320b" providerId="ADAL" clId="{E97A8D35-155B-44B1-BFF0-F894658B4CF4}" dt="2024-11-06T18:49:01.790" v="1079" actId="1076"/>
          <ac:spMkLst>
            <pc:docMk/>
            <pc:sldMk cId="9675656" sldId="573"/>
            <ac:spMk id="8" creationId="{F40C5565-281D-EDC7-25DB-481DC7BB0294}"/>
          </ac:spMkLst>
        </pc:spChg>
        <pc:spChg chg="add mod">
          <ac:chgData name="Ashcroft-Jones, Sarah" userId="1916f605-191c-46fb-9aee-c03de1e6320b" providerId="ADAL" clId="{E97A8D35-155B-44B1-BFF0-F894658B4CF4}" dt="2024-11-06T18:49:10.609" v="1082" actId="14100"/>
          <ac:spMkLst>
            <pc:docMk/>
            <pc:sldMk cId="9675656" sldId="573"/>
            <ac:spMk id="9" creationId="{FF8D848E-CBA8-E0F9-B247-C5F306DCA1EE}"/>
          </ac:spMkLst>
        </pc:spChg>
        <pc:picChg chg="add mod modCrop">
          <ac:chgData name="Ashcroft-Jones, Sarah" userId="1916f605-191c-46fb-9aee-c03de1e6320b" providerId="ADAL" clId="{E97A8D35-155B-44B1-BFF0-F894658B4CF4}" dt="2024-11-06T18:51:54.893" v="1417" actId="732"/>
          <ac:picMkLst>
            <pc:docMk/>
            <pc:sldMk cId="9675656" sldId="573"/>
            <ac:picMk id="7" creationId="{E64352C2-643B-C1EF-8F30-A5C4A0D9B78E}"/>
          </ac:picMkLst>
        </pc:picChg>
      </pc:sldChg>
      <pc:sldChg chg="addSp modSp add mod modAnim">
        <pc:chgData name="Ashcroft-Jones, Sarah" userId="1916f605-191c-46fb-9aee-c03de1e6320b" providerId="ADAL" clId="{E97A8D35-155B-44B1-BFF0-F894658B4CF4}" dt="2024-11-06T19:54:44.857" v="2663"/>
        <pc:sldMkLst>
          <pc:docMk/>
          <pc:sldMk cId="2309688475" sldId="574"/>
        </pc:sldMkLst>
        <pc:spChg chg="mod">
          <ac:chgData name="Ashcroft-Jones, Sarah" userId="1916f605-191c-46fb-9aee-c03de1e6320b" providerId="ADAL" clId="{E97A8D35-155B-44B1-BFF0-F894658B4CF4}" dt="2024-11-06T18:28:23.913" v="723" actId="20577"/>
          <ac:spMkLst>
            <pc:docMk/>
            <pc:sldMk cId="2309688475" sldId="574"/>
            <ac:spMk id="2" creationId="{DC7CF52D-D7D3-55DF-5F70-0621B4D1AF7A}"/>
          </ac:spMkLst>
        </pc:spChg>
        <pc:spChg chg="mod">
          <ac:chgData name="Ashcroft-Jones, Sarah" userId="1916f605-191c-46fb-9aee-c03de1e6320b" providerId="ADAL" clId="{E97A8D35-155B-44B1-BFF0-F894658B4CF4}" dt="2024-11-06T18:28:53.406" v="755" actId="20577"/>
          <ac:spMkLst>
            <pc:docMk/>
            <pc:sldMk cId="2309688475" sldId="574"/>
            <ac:spMk id="3" creationId="{5A397B8F-E34D-204B-2060-8190A10D2FD1}"/>
          </ac:spMkLst>
        </pc:spChg>
        <pc:picChg chg="add mod modCrop">
          <ac:chgData name="Ashcroft-Jones, Sarah" userId="1916f605-191c-46fb-9aee-c03de1e6320b" providerId="ADAL" clId="{E97A8D35-155B-44B1-BFF0-F894658B4CF4}" dt="2024-11-06T19:53:56.553" v="2657" actId="732"/>
          <ac:picMkLst>
            <pc:docMk/>
            <pc:sldMk cId="2309688475" sldId="574"/>
            <ac:picMk id="5" creationId="{DBD56DC9-4D61-1C6D-1329-12F6B387D1C0}"/>
          </ac:picMkLst>
        </pc:picChg>
        <pc:picChg chg="add mod modCrop">
          <ac:chgData name="Ashcroft-Jones, Sarah" userId="1916f605-191c-46fb-9aee-c03de1e6320b" providerId="ADAL" clId="{E97A8D35-155B-44B1-BFF0-F894658B4CF4}" dt="2024-11-06T19:54:08.624" v="2660" actId="1076"/>
          <ac:picMkLst>
            <pc:docMk/>
            <pc:sldMk cId="2309688475" sldId="574"/>
            <ac:picMk id="6" creationId="{E7B50108-1104-E803-C206-6B4EFD355AE2}"/>
          </ac:picMkLst>
        </pc:picChg>
      </pc:sldChg>
      <pc:sldChg chg="new del">
        <pc:chgData name="Ashcroft-Jones, Sarah" userId="1916f605-191c-46fb-9aee-c03de1e6320b" providerId="ADAL" clId="{E97A8D35-155B-44B1-BFF0-F894658B4CF4}" dt="2024-11-06T17:56:09.471" v="45" actId="47"/>
        <pc:sldMkLst>
          <pc:docMk/>
          <pc:sldMk cId="3310752284" sldId="574"/>
        </pc:sldMkLst>
      </pc:sldChg>
      <pc:sldChg chg="addSp delSp modSp add del mod">
        <pc:chgData name="Ashcroft-Jones, Sarah" userId="1916f605-191c-46fb-9aee-c03de1e6320b" providerId="ADAL" clId="{E97A8D35-155B-44B1-BFF0-F894658B4CF4}" dt="2024-11-06T18:47:38.063" v="1067" actId="2696"/>
        <pc:sldMkLst>
          <pc:docMk/>
          <pc:sldMk cId="2839580840" sldId="575"/>
        </pc:sldMkLst>
        <pc:spChg chg="mod">
          <ac:chgData name="Ashcroft-Jones, Sarah" userId="1916f605-191c-46fb-9aee-c03de1e6320b" providerId="ADAL" clId="{E97A8D35-155B-44B1-BFF0-F894658B4CF4}" dt="2024-11-06T17:57:20.242" v="111" actId="20577"/>
          <ac:spMkLst>
            <pc:docMk/>
            <pc:sldMk cId="2839580840" sldId="575"/>
            <ac:spMk id="2" creationId="{1260D4E9-B9D7-09D8-AF6E-48E20B1A16D6}"/>
          </ac:spMkLst>
        </pc:spChg>
        <pc:spChg chg="del">
          <ac:chgData name="Ashcroft-Jones, Sarah" userId="1916f605-191c-46fb-9aee-c03de1e6320b" providerId="ADAL" clId="{E97A8D35-155B-44B1-BFF0-F894658B4CF4}" dt="2024-11-06T17:57:22.558" v="112"/>
          <ac:spMkLst>
            <pc:docMk/>
            <pc:sldMk cId="2839580840" sldId="575"/>
            <ac:spMk id="3" creationId="{5DE73A00-3E44-A464-136F-FF5878667430}"/>
          </ac:spMkLst>
        </pc:spChg>
        <pc:spChg chg="add mod">
          <ac:chgData name="Ashcroft-Jones, Sarah" userId="1916f605-191c-46fb-9aee-c03de1e6320b" providerId="ADAL" clId="{E97A8D35-155B-44B1-BFF0-F894658B4CF4}" dt="2024-11-06T18:26:20.927" v="666" actId="255"/>
          <ac:spMkLst>
            <pc:docMk/>
            <pc:sldMk cId="2839580840" sldId="575"/>
            <ac:spMk id="4" creationId="{EE6451C0-7FDF-3A35-9020-9FED37C1A7C4}"/>
          </ac:spMkLst>
        </pc:spChg>
      </pc:sldChg>
      <pc:sldChg chg="modSp add mod">
        <pc:chgData name="Ashcroft-Jones, Sarah" userId="1916f605-191c-46fb-9aee-c03de1e6320b" providerId="ADAL" clId="{E97A8D35-155B-44B1-BFF0-F894658B4CF4}" dt="2024-11-06T20:09:40.687" v="2872" actId="20577"/>
        <pc:sldMkLst>
          <pc:docMk/>
          <pc:sldMk cId="3742391193" sldId="575"/>
        </pc:sldMkLst>
        <pc:spChg chg="mod">
          <ac:chgData name="Ashcroft-Jones, Sarah" userId="1916f605-191c-46fb-9aee-c03de1e6320b" providerId="ADAL" clId="{E97A8D35-155B-44B1-BFF0-F894658B4CF4}" dt="2024-11-06T20:09:40.687" v="2872" actId="20577"/>
          <ac:spMkLst>
            <pc:docMk/>
            <pc:sldMk cId="3742391193" sldId="575"/>
            <ac:spMk id="4" creationId="{EE6451C0-7FDF-3A35-9020-9FED37C1A7C4}"/>
          </ac:spMkLst>
        </pc:spChg>
      </pc:sldChg>
      <pc:sldChg chg="addSp delSp modSp new del mod">
        <pc:chgData name="Ashcroft-Jones, Sarah" userId="1916f605-191c-46fb-9aee-c03de1e6320b" providerId="ADAL" clId="{E97A8D35-155B-44B1-BFF0-F894658B4CF4}" dt="2024-11-06T18:47:38.063" v="1067" actId="2696"/>
        <pc:sldMkLst>
          <pc:docMk/>
          <pc:sldMk cId="202831962" sldId="576"/>
        </pc:sldMkLst>
        <pc:spChg chg="mod">
          <ac:chgData name="Ashcroft-Jones, Sarah" userId="1916f605-191c-46fb-9aee-c03de1e6320b" providerId="ADAL" clId="{E97A8D35-155B-44B1-BFF0-F894658B4CF4}" dt="2024-11-06T18:19:19.608" v="426"/>
          <ac:spMkLst>
            <pc:docMk/>
            <pc:sldMk cId="202831962" sldId="576"/>
            <ac:spMk id="2" creationId="{C8584164-2807-4343-4D04-F79AD903EDD0}"/>
          </ac:spMkLst>
        </pc:spChg>
        <pc:spChg chg="add del mod">
          <ac:chgData name="Ashcroft-Jones, Sarah" userId="1916f605-191c-46fb-9aee-c03de1e6320b" providerId="ADAL" clId="{E97A8D35-155B-44B1-BFF0-F894658B4CF4}" dt="2024-11-06T18:19:30.285" v="455" actId="1076"/>
          <ac:spMkLst>
            <pc:docMk/>
            <pc:sldMk cId="202831962" sldId="576"/>
            <ac:spMk id="3" creationId="{9F665F99-7769-D204-44AB-B7386067B44F}"/>
          </ac:spMkLst>
        </pc:spChg>
        <pc:picChg chg="add del mod ord">
          <ac:chgData name="Ashcroft-Jones, Sarah" userId="1916f605-191c-46fb-9aee-c03de1e6320b" providerId="ADAL" clId="{E97A8D35-155B-44B1-BFF0-F894658B4CF4}" dt="2024-11-06T18:17:33.693" v="270" actId="22"/>
          <ac:picMkLst>
            <pc:docMk/>
            <pc:sldMk cId="202831962" sldId="576"/>
            <ac:picMk id="5" creationId="{6E45EB1C-3109-3CC5-0E71-09145ADF81D3}"/>
          </ac:picMkLst>
        </pc:picChg>
      </pc:sldChg>
      <pc:sldChg chg="addSp delSp modSp add del mod">
        <pc:chgData name="Ashcroft-Jones, Sarah" userId="1916f605-191c-46fb-9aee-c03de1e6320b" providerId="ADAL" clId="{E97A8D35-155B-44B1-BFF0-F894658B4CF4}" dt="2024-11-06T18:00:44.568" v="186" actId="47"/>
        <pc:sldMkLst>
          <pc:docMk/>
          <pc:sldMk cId="3308987724" sldId="576"/>
        </pc:sldMkLst>
        <pc:spChg chg="add">
          <ac:chgData name="Ashcroft-Jones, Sarah" userId="1916f605-191c-46fb-9aee-c03de1e6320b" providerId="ADAL" clId="{E97A8D35-155B-44B1-BFF0-F894658B4CF4}" dt="2024-11-06T17:59:22.027" v="161"/>
          <ac:spMkLst>
            <pc:docMk/>
            <pc:sldMk cId="3308987724" sldId="576"/>
            <ac:spMk id="3" creationId="{9BE30A43-F581-F9DF-A842-1B0B43B4161B}"/>
          </ac:spMkLst>
        </pc:spChg>
        <pc:spChg chg="del mod">
          <ac:chgData name="Ashcroft-Jones, Sarah" userId="1916f605-191c-46fb-9aee-c03de1e6320b" providerId="ADAL" clId="{E97A8D35-155B-44B1-BFF0-F894658B4CF4}" dt="2024-11-06T17:59:42.945" v="165"/>
          <ac:spMkLst>
            <pc:docMk/>
            <pc:sldMk cId="3308987724" sldId="576"/>
            <ac:spMk id="4" creationId="{58F80E96-2713-672B-B216-75748172AD41}"/>
          </ac:spMkLst>
        </pc:spChg>
        <pc:spChg chg="add mod">
          <ac:chgData name="Ashcroft-Jones, Sarah" userId="1916f605-191c-46fb-9aee-c03de1e6320b" providerId="ADAL" clId="{E97A8D35-155B-44B1-BFF0-F894658B4CF4}" dt="2024-11-06T17:59:38.212" v="163"/>
          <ac:spMkLst>
            <pc:docMk/>
            <pc:sldMk cId="3308987724" sldId="576"/>
            <ac:spMk id="5" creationId="{1577A1D3-1AE1-8D3B-893D-A28D717C5AFD}"/>
          </ac:spMkLst>
        </pc:spChg>
        <pc:spChg chg="add mod">
          <ac:chgData name="Ashcroft-Jones, Sarah" userId="1916f605-191c-46fb-9aee-c03de1e6320b" providerId="ADAL" clId="{E97A8D35-155B-44B1-BFF0-F894658B4CF4}" dt="2024-11-06T18:00:43.292" v="185" actId="21"/>
          <ac:spMkLst>
            <pc:docMk/>
            <pc:sldMk cId="3308987724" sldId="576"/>
            <ac:spMk id="6" creationId="{024997FD-6689-286A-033B-F46C0330EAB3}"/>
          </ac:spMkLst>
        </pc:spChg>
      </pc:sldChg>
      <pc:sldChg chg="add">
        <pc:chgData name="Ashcroft-Jones, Sarah" userId="1916f605-191c-46fb-9aee-c03de1e6320b" providerId="ADAL" clId="{E97A8D35-155B-44B1-BFF0-F894658B4CF4}" dt="2024-11-06T18:47:46.220" v="1068"/>
        <pc:sldMkLst>
          <pc:docMk/>
          <pc:sldMk cId="3980893168" sldId="576"/>
        </pc:sldMkLst>
      </pc:sldChg>
      <pc:sldChg chg="modSp add del mod">
        <pc:chgData name="Ashcroft-Jones, Sarah" userId="1916f605-191c-46fb-9aee-c03de1e6320b" providerId="ADAL" clId="{E97A8D35-155B-44B1-BFF0-F894658B4CF4}" dt="2024-11-06T18:47:51.380" v="1069" actId="47"/>
        <pc:sldMkLst>
          <pc:docMk/>
          <pc:sldMk cId="809077532" sldId="577"/>
        </pc:sldMkLst>
        <pc:spChg chg="mod">
          <ac:chgData name="Ashcroft-Jones, Sarah" userId="1916f605-191c-46fb-9aee-c03de1e6320b" providerId="ADAL" clId="{E97A8D35-155B-44B1-BFF0-F894658B4CF4}" dt="2024-11-06T18:20:31.176" v="473" actId="5793"/>
          <ac:spMkLst>
            <pc:docMk/>
            <pc:sldMk cId="809077532" sldId="577"/>
            <ac:spMk id="2" creationId="{00440F6C-33AF-23EB-CA73-F3ADC94C9D69}"/>
          </ac:spMkLst>
        </pc:spChg>
        <pc:spChg chg="mod">
          <ac:chgData name="Ashcroft-Jones, Sarah" userId="1916f605-191c-46fb-9aee-c03de1e6320b" providerId="ADAL" clId="{E97A8D35-155B-44B1-BFF0-F894658B4CF4}" dt="2024-11-06T18:20:35.234" v="474" actId="6549"/>
          <ac:spMkLst>
            <pc:docMk/>
            <pc:sldMk cId="809077532" sldId="577"/>
            <ac:spMk id="3" creationId="{ABB55FA9-8315-A968-F3C8-DC0CA945DEBC}"/>
          </ac:spMkLst>
        </pc:spChg>
      </pc:sldChg>
      <pc:sldChg chg="add del">
        <pc:chgData name="Ashcroft-Jones, Sarah" userId="1916f605-191c-46fb-9aee-c03de1e6320b" providerId="ADAL" clId="{E97A8D35-155B-44B1-BFF0-F894658B4CF4}" dt="2024-11-06T17:58:51.806" v="156"/>
        <pc:sldMkLst>
          <pc:docMk/>
          <pc:sldMk cId="3170835610" sldId="577"/>
        </pc:sldMkLst>
      </pc:sldChg>
      <pc:sldChg chg="addSp delSp modSp add del mod">
        <pc:chgData name="Ashcroft-Jones, Sarah" userId="1916f605-191c-46fb-9aee-c03de1e6320b" providerId="ADAL" clId="{E97A8D35-155B-44B1-BFF0-F894658B4CF4}" dt="2024-11-06T18:16:41.444" v="230" actId="47"/>
        <pc:sldMkLst>
          <pc:docMk/>
          <pc:sldMk cId="3588534115" sldId="577"/>
        </pc:sldMkLst>
        <pc:spChg chg="add mod">
          <ac:chgData name="Ashcroft-Jones, Sarah" userId="1916f605-191c-46fb-9aee-c03de1e6320b" providerId="ADAL" clId="{E97A8D35-155B-44B1-BFF0-F894658B4CF4}" dt="2024-11-06T18:00:39.219" v="184" actId="20577"/>
          <ac:spMkLst>
            <pc:docMk/>
            <pc:sldMk cId="3588534115" sldId="577"/>
            <ac:spMk id="3" creationId="{6BDB0EC1-B2C3-816C-9640-5073D5AF3AD2}"/>
          </ac:spMkLst>
        </pc:spChg>
        <pc:spChg chg="del mod">
          <ac:chgData name="Ashcroft-Jones, Sarah" userId="1916f605-191c-46fb-9aee-c03de1e6320b" providerId="ADAL" clId="{E97A8D35-155B-44B1-BFF0-F894658B4CF4}" dt="2024-11-06T18:00:28.046" v="174"/>
          <ac:spMkLst>
            <pc:docMk/>
            <pc:sldMk cId="3588534115" sldId="577"/>
            <ac:spMk id="6" creationId="{8E3E61E5-72C5-005F-7EA8-77D4847B0F26}"/>
          </ac:spMkLst>
        </pc:spChg>
      </pc:sldChg>
      <pc:sldChg chg="add del">
        <pc:chgData name="Ashcroft-Jones, Sarah" userId="1916f605-191c-46fb-9aee-c03de1e6320b" providerId="ADAL" clId="{E97A8D35-155B-44B1-BFF0-F894658B4CF4}" dt="2024-11-06T18:00:07.056" v="173"/>
        <pc:sldMkLst>
          <pc:docMk/>
          <pc:sldMk cId="924932183" sldId="578"/>
        </pc:sldMkLst>
      </pc:sldChg>
      <pc:sldChg chg="modSp add mod">
        <pc:chgData name="Ashcroft-Jones, Sarah" userId="1916f605-191c-46fb-9aee-c03de1e6320b" providerId="ADAL" clId="{E97A8D35-155B-44B1-BFF0-F894658B4CF4}" dt="2024-11-06T19:50:43.744" v="2490" actId="20577"/>
        <pc:sldMkLst>
          <pc:docMk/>
          <pc:sldMk cId="1635960694" sldId="578"/>
        </pc:sldMkLst>
        <pc:spChg chg="mod">
          <ac:chgData name="Ashcroft-Jones, Sarah" userId="1916f605-191c-46fb-9aee-c03de1e6320b" providerId="ADAL" clId="{E97A8D35-155B-44B1-BFF0-F894658B4CF4}" dt="2024-11-06T18:22:34.865" v="524" actId="20577"/>
          <ac:spMkLst>
            <pc:docMk/>
            <pc:sldMk cId="1635960694" sldId="578"/>
            <ac:spMk id="2" creationId="{3DA2DF7A-BBAE-3900-CF98-03F8CB9C5C47}"/>
          </ac:spMkLst>
        </pc:spChg>
        <pc:spChg chg="mod">
          <ac:chgData name="Ashcroft-Jones, Sarah" userId="1916f605-191c-46fb-9aee-c03de1e6320b" providerId="ADAL" clId="{E97A8D35-155B-44B1-BFF0-F894658B4CF4}" dt="2024-11-06T19:50:43.744" v="2490" actId="20577"/>
          <ac:spMkLst>
            <pc:docMk/>
            <pc:sldMk cId="1635960694" sldId="578"/>
            <ac:spMk id="3" creationId="{C67ECCF7-5ECF-7BB7-B518-24FAA8755CC9}"/>
          </ac:spMkLst>
        </pc:spChg>
      </pc:sldChg>
      <pc:sldChg chg="new del">
        <pc:chgData name="Ashcroft-Jones, Sarah" userId="1916f605-191c-46fb-9aee-c03de1e6320b" providerId="ADAL" clId="{E97A8D35-155B-44B1-BFF0-F894658B4CF4}" dt="2024-11-06T18:00:58.172" v="189" actId="47"/>
        <pc:sldMkLst>
          <pc:docMk/>
          <pc:sldMk cId="1869802315" sldId="578"/>
        </pc:sldMkLst>
      </pc:sldChg>
      <pc:sldChg chg="modSp add mod">
        <pc:chgData name="Ashcroft-Jones, Sarah" userId="1916f605-191c-46fb-9aee-c03de1e6320b" providerId="ADAL" clId="{E97A8D35-155B-44B1-BFF0-F894658B4CF4}" dt="2024-11-06T19:51:03.679" v="2514" actId="20577"/>
        <pc:sldMkLst>
          <pc:docMk/>
          <pc:sldMk cId="2823884324" sldId="579"/>
        </pc:sldMkLst>
        <pc:spChg chg="mod">
          <ac:chgData name="Ashcroft-Jones, Sarah" userId="1916f605-191c-46fb-9aee-c03de1e6320b" providerId="ADAL" clId="{E97A8D35-155B-44B1-BFF0-F894658B4CF4}" dt="2024-11-06T18:22:31.762" v="523" actId="20577"/>
          <ac:spMkLst>
            <pc:docMk/>
            <pc:sldMk cId="2823884324" sldId="579"/>
            <ac:spMk id="2" creationId="{9F3469DB-0EE6-77C9-8865-2C4FFEEA899E}"/>
          </ac:spMkLst>
        </pc:spChg>
        <pc:spChg chg="mod">
          <ac:chgData name="Ashcroft-Jones, Sarah" userId="1916f605-191c-46fb-9aee-c03de1e6320b" providerId="ADAL" clId="{E97A8D35-155B-44B1-BFF0-F894658B4CF4}" dt="2024-11-06T19:51:03.679" v="2514" actId="20577"/>
          <ac:spMkLst>
            <pc:docMk/>
            <pc:sldMk cId="2823884324" sldId="579"/>
            <ac:spMk id="3" creationId="{E5AD1A66-106E-1352-D81C-4E530A347131}"/>
          </ac:spMkLst>
        </pc:spChg>
      </pc:sldChg>
      <pc:sldChg chg="addSp delSp modSp add del mod">
        <pc:chgData name="Ashcroft-Jones, Sarah" userId="1916f605-191c-46fb-9aee-c03de1e6320b" providerId="ADAL" clId="{E97A8D35-155B-44B1-BFF0-F894658B4CF4}" dt="2024-11-06T18:16:39.174" v="229" actId="47"/>
        <pc:sldMkLst>
          <pc:docMk/>
          <pc:sldMk cId="3173144072" sldId="579"/>
        </pc:sldMkLst>
        <pc:spChg chg="del mod">
          <ac:chgData name="Ashcroft-Jones, Sarah" userId="1916f605-191c-46fb-9aee-c03de1e6320b" providerId="ADAL" clId="{E97A8D35-155B-44B1-BFF0-F894658B4CF4}" dt="2024-11-06T18:02:28.516" v="202" actId="478"/>
          <ac:spMkLst>
            <pc:docMk/>
            <pc:sldMk cId="3173144072" sldId="579"/>
            <ac:spMk id="2" creationId="{D066DC66-8655-52CC-6DE2-95B743E01B24}"/>
          </ac:spMkLst>
        </pc:spChg>
        <pc:spChg chg="del mod">
          <ac:chgData name="Ashcroft-Jones, Sarah" userId="1916f605-191c-46fb-9aee-c03de1e6320b" providerId="ADAL" clId="{E97A8D35-155B-44B1-BFF0-F894658B4CF4}" dt="2024-11-06T18:01:42.465" v="194"/>
          <ac:spMkLst>
            <pc:docMk/>
            <pc:sldMk cId="3173144072" sldId="579"/>
            <ac:spMk id="3" creationId="{179F715A-C6F0-7FDA-4016-D04BF91D913E}"/>
          </ac:spMkLst>
        </pc:spChg>
        <pc:spChg chg="add">
          <ac:chgData name="Ashcroft-Jones, Sarah" userId="1916f605-191c-46fb-9aee-c03de1e6320b" providerId="ADAL" clId="{E97A8D35-155B-44B1-BFF0-F894658B4CF4}" dt="2024-11-06T18:01:39.305" v="192"/>
          <ac:spMkLst>
            <pc:docMk/>
            <pc:sldMk cId="3173144072" sldId="579"/>
            <ac:spMk id="4" creationId="{4F085429-F82E-8EBB-B341-CE4731B1E00F}"/>
          </ac:spMkLst>
        </pc:spChg>
        <pc:spChg chg="add mod">
          <ac:chgData name="Ashcroft-Jones, Sarah" userId="1916f605-191c-46fb-9aee-c03de1e6320b" providerId="ADAL" clId="{E97A8D35-155B-44B1-BFF0-F894658B4CF4}" dt="2024-11-06T18:03:35.652" v="228" actId="20577"/>
          <ac:spMkLst>
            <pc:docMk/>
            <pc:sldMk cId="3173144072" sldId="579"/>
            <ac:spMk id="5" creationId="{6DEFD939-BCE1-5F72-F80B-E526E5A61440}"/>
          </ac:spMkLst>
        </pc:spChg>
        <pc:spChg chg="add del mod">
          <ac:chgData name="Ashcroft-Jones, Sarah" userId="1916f605-191c-46fb-9aee-c03de1e6320b" providerId="ADAL" clId="{E97A8D35-155B-44B1-BFF0-F894658B4CF4}" dt="2024-11-06T18:02:43.144" v="204" actId="478"/>
          <ac:spMkLst>
            <pc:docMk/>
            <pc:sldMk cId="3173144072" sldId="579"/>
            <ac:spMk id="6" creationId="{41DC9C6C-49CC-71FD-D0D8-D5BF2016E580}"/>
          </ac:spMkLst>
        </pc:spChg>
        <pc:spChg chg="add del mod">
          <ac:chgData name="Ashcroft-Jones, Sarah" userId="1916f605-191c-46fb-9aee-c03de1e6320b" providerId="ADAL" clId="{E97A8D35-155B-44B1-BFF0-F894658B4CF4}" dt="2024-11-06T18:02:31.711" v="203" actId="478"/>
          <ac:spMkLst>
            <pc:docMk/>
            <pc:sldMk cId="3173144072" sldId="579"/>
            <ac:spMk id="8" creationId="{7DB34C5D-97A1-9665-7B21-04F6506DA21C}"/>
          </ac:spMkLst>
        </pc:spChg>
        <pc:spChg chg="add mod">
          <ac:chgData name="Ashcroft-Jones, Sarah" userId="1916f605-191c-46fb-9aee-c03de1e6320b" providerId="ADAL" clId="{E97A8D35-155B-44B1-BFF0-F894658B4CF4}" dt="2024-11-06T18:02:43.806" v="205"/>
          <ac:spMkLst>
            <pc:docMk/>
            <pc:sldMk cId="3173144072" sldId="579"/>
            <ac:spMk id="9" creationId="{4171C1AB-ED89-34BF-9CE9-DBE88FCE032A}"/>
          </ac:spMkLst>
        </pc:spChg>
      </pc:sldChg>
      <pc:sldChg chg="add del">
        <pc:chgData name="Ashcroft-Jones, Sarah" userId="1916f605-191c-46fb-9aee-c03de1e6320b" providerId="ADAL" clId="{E97A8D35-155B-44B1-BFF0-F894658B4CF4}" dt="2024-11-06T18:01:12.932" v="191" actId="47"/>
        <pc:sldMkLst>
          <pc:docMk/>
          <pc:sldMk cId="68570639" sldId="580"/>
        </pc:sldMkLst>
      </pc:sldChg>
      <pc:sldChg chg="modSp add mod">
        <pc:chgData name="Ashcroft-Jones, Sarah" userId="1916f605-191c-46fb-9aee-c03de1e6320b" providerId="ADAL" clId="{E97A8D35-155B-44B1-BFF0-F894658B4CF4}" dt="2024-11-07T14:16:54.854" v="3362" actId="20577"/>
        <pc:sldMkLst>
          <pc:docMk/>
          <pc:sldMk cId="1738793134" sldId="580"/>
        </pc:sldMkLst>
        <pc:spChg chg="mod">
          <ac:chgData name="Ashcroft-Jones, Sarah" userId="1916f605-191c-46fb-9aee-c03de1e6320b" providerId="ADAL" clId="{E97A8D35-155B-44B1-BFF0-F894658B4CF4}" dt="2024-11-06T18:23:13.049" v="532" actId="20577"/>
          <ac:spMkLst>
            <pc:docMk/>
            <pc:sldMk cId="1738793134" sldId="580"/>
            <ac:spMk id="2" creationId="{C0CB7CC4-90A2-18A4-4DB4-C3D47DD962A8}"/>
          </ac:spMkLst>
        </pc:spChg>
        <pc:spChg chg="mod">
          <ac:chgData name="Ashcroft-Jones, Sarah" userId="1916f605-191c-46fb-9aee-c03de1e6320b" providerId="ADAL" clId="{E97A8D35-155B-44B1-BFF0-F894658B4CF4}" dt="2024-11-07T14:16:54.854" v="3362" actId="20577"/>
          <ac:spMkLst>
            <pc:docMk/>
            <pc:sldMk cId="1738793134" sldId="580"/>
            <ac:spMk id="3" creationId="{485D5B24-C6EA-1053-F7A6-466E55F25067}"/>
          </ac:spMkLst>
        </pc:spChg>
      </pc:sldChg>
      <pc:sldChg chg="addSp delSp modSp add mod modAnim">
        <pc:chgData name="Ashcroft-Jones, Sarah" userId="1916f605-191c-46fb-9aee-c03de1e6320b" providerId="ADAL" clId="{E97A8D35-155B-44B1-BFF0-F894658B4CF4}" dt="2024-11-06T19:55:38.607" v="2672"/>
        <pc:sldMkLst>
          <pc:docMk/>
          <pc:sldMk cId="2836717609" sldId="581"/>
        </pc:sldMkLst>
        <pc:spChg chg="mod">
          <ac:chgData name="Ashcroft-Jones, Sarah" userId="1916f605-191c-46fb-9aee-c03de1e6320b" providerId="ADAL" clId="{E97A8D35-155B-44B1-BFF0-F894658B4CF4}" dt="2024-11-06T18:29:43.835" v="781" actId="20577"/>
          <ac:spMkLst>
            <pc:docMk/>
            <pc:sldMk cId="2836717609" sldId="581"/>
            <ac:spMk id="3" creationId="{9669F0FF-2FA7-605D-4E7F-C2666247814B}"/>
          </ac:spMkLst>
        </pc:spChg>
        <pc:picChg chg="del">
          <ac:chgData name="Ashcroft-Jones, Sarah" userId="1916f605-191c-46fb-9aee-c03de1e6320b" providerId="ADAL" clId="{E97A8D35-155B-44B1-BFF0-F894658B4CF4}" dt="2024-11-06T18:29:47.254" v="783" actId="478"/>
          <ac:picMkLst>
            <pc:docMk/>
            <pc:sldMk cId="2836717609" sldId="581"/>
            <ac:picMk id="5" creationId="{6F48F94A-CFC4-EB70-481C-D15DD2485182}"/>
          </ac:picMkLst>
        </pc:picChg>
        <pc:picChg chg="add mod modCrop">
          <ac:chgData name="Ashcroft-Jones, Sarah" userId="1916f605-191c-46fb-9aee-c03de1e6320b" providerId="ADAL" clId="{E97A8D35-155B-44B1-BFF0-F894658B4CF4}" dt="2024-11-06T19:55:06.630" v="2666" actId="732"/>
          <ac:picMkLst>
            <pc:docMk/>
            <pc:sldMk cId="2836717609" sldId="581"/>
            <ac:picMk id="6" creationId="{6023DB86-1EDD-FB1A-E722-0DB3B6F21F6C}"/>
          </ac:picMkLst>
        </pc:picChg>
        <pc:picChg chg="add mod modCrop">
          <ac:chgData name="Ashcroft-Jones, Sarah" userId="1916f605-191c-46fb-9aee-c03de1e6320b" providerId="ADAL" clId="{E97A8D35-155B-44B1-BFF0-F894658B4CF4}" dt="2024-11-06T19:55:18.841" v="2669" actId="1076"/>
          <ac:picMkLst>
            <pc:docMk/>
            <pc:sldMk cId="2836717609" sldId="581"/>
            <ac:picMk id="7" creationId="{52E70E20-63E8-63E8-CE44-1FD1A810AF92}"/>
          </ac:picMkLst>
        </pc:picChg>
      </pc:sldChg>
      <pc:sldChg chg="addSp delSp modSp add mod modAnim">
        <pc:chgData name="Ashcroft-Jones, Sarah" userId="1916f605-191c-46fb-9aee-c03de1e6320b" providerId="ADAL" clId="{E97A8D35-155B-44B1-BFF0-F894658B4CF4}" dt="2024-11-06T19:56:15.599" v="2679"/>
        <pc:sldMkLst>
          <pc:docMk/>
          <pc:sldMk cId="3939615798" sldId="582"/>
        </pc:sldMkLst>
        <pc:spChg chg="mod">
          <ac:chgData name="Ashcroft-Jones, Sarah" userId="1916f605-191c-46fb-9aee-c03de1e6320b" providerId="ADAL" clId="{E97A8D35-155B-44B1-BFF0-F894658B4CF4}" dt="2024-11-06T18:30:20.126" v="811" actId="20577"/>
          <ac:spMkLst>
            <pc:docMk/>
            <pc:sldMk cId="3939615798" sldId="582"/>
            <ac:spMk id="3" creationId="{0AF66BEF-0846-B5E1-F994-5FEF58ECCDE1}"/>
          </ac:spMkLst>
        </pc:spChg>
        <pc:picChg chg="add mod modCrop">
          <ac:chgData name="Ashcroft-Jones, Sarah" userId="1916f605-191c-46fb-9aee-c03de1e6320b" providerId="ADAL" clId="{E97A8D35-155B-44B1-BFF0-F894658B4CF4}" dt="2024-11-06T19:55:52.926" v="2675" actId="732"/>
          <ac:picMkLst>
            <pc:docMk/>
            <pc:sldMk cId="3939615798" sldId="582"/>
            <ac:picMk id="5" creationId="{8B3F7559-11CE-5D78-8540-B6875B8024B8}"/>
          </ac:picMkLst>
        </pc:picChg>
        <pc:picChg chg="del">
          <ac:chgData name="Ashcroft-Jones, Sarah" userId="1916f605-191c-46fb-9aee-c03de1e6320b" providerId="ADAL" clId="{E97A8D35-155B-44B1-BFF0-F894658B4CF4}" dt="2024-11-06T18:30:24.470" v="813" actId="478"/>
          <ac:picMkLst>
            <pc:docMk/>
            <pc:sldMk cId="3939615798" sldId="582"/>
            <ac:picMk id="6" creationId="{140B9D79-1426-F096-5D37-186ECF679CEA}"/>
          </ac:picMkLst>
        </pc:picChg>
        <pc:picChg chg="add mod modCrop">
          <ac:chgData name="Ashcroft-Jones, Sarah" userId="1916f605-191c-46fb-9aee-c03de1e6320b" providerId="ADAL" clId="{E97A8D35-155B-44B1-BFF0-F894658B4CF4}" dt="2024-11-06T19:56:02.815" v="2677" actId="732"/>
          <ac:picMkLst>
            <pc:docMk/>
            <pc:sldMk cId="3939615798" sldId="582"/>
            <ac:picMk id="7" creationId="{BE84FF49-E300-0B1D-33C2-DB2CE9AC3AF4}"/>
          </ac:picMkLst>
        </pc:picChg>
      </pc:sldChg>
      <pc:sldChg chg="addSp delSp modSp add mod modAnim">
        <pc:chgData name="Ashcroft-Jones, Sarah" userId="1916f605-191c-46fb-9aee-c03de1e6320b" providerId="ADAL" clId="{E97A8D35-155B-44B1-BFF0-F894658B4CF4}" dt="2024-11-06T19:56:50.200" v="2687"/>
        <pc:sldMkLst>
          <pc:docMk/>
          <pc:sldMk cId="1549985578" sldId="583"/>
        </pc:sldMkLst>
        <pc:spChg chg="mod">
          <ac:chgData name="Ashcroft-Jones, Sarah" userId="1916f605-191c-46fb-9aee-c03de1e6320b" providerId="ADAL" clId="{E97A8D35-155B-44B1-BFF0-F894658B4CF4}" dt="2024-11-06T18:31:10.549" v="837" actId="20577"/>
          <ac:spMkLst>
            <pc:docMk/>
            <pc:sldMk cId="1549985578" sldId="583"/>
            <ac:spMk id="3" creationId="{5675C99A-672F-2B04-C0D3-27AB2EDDD4A4}"/>
          </ac:spMkLst>
        </pc:spChg>
        <pc:picChg chg="del">
          <ac:chgData name="Ashcroft-Jones, Sarah" userId="1916f605-191c-46fb-9aee-c03de1e6320b" providerId="ADAL" clId="{E97A8D35-155B-44B1-BFF0-F894658B4CF4}" dt="2024-11-06T18:31:14.044" v="839" actId="478"/>
          <ac:picMkLst>
            <pc:docMk/>
            <pc:sldMk cId="1549985578" sldId="583"/>
            <ac:picMk id="5" creationId="{9249844D-55AD-F5D4-BD1A-9A2EB24ABAD5}"/>
          </ac:picMkLst>
        </pc:picChg>
        <pc:picChg chg="add mod modCrop">
          <ac:chgData name="Ashcroft-Jones, Sarah" userId="1916f605-191c-46fb-9aee-c03de1e6320b" providerId="ADAL" clId="{E97A8D35-155B-44B1-BFF0-F894658B4CF4}" dt="2024-11-06T19:56:31.351" v="2682" actId="732"/>
          <ac:picMkLst>
            <pc:docMk/>
            <pc:sldMk cId="1549985578" sldId="583"/>
            <ac:picMk id="6" creationId="{A29DD483-25FF-5C76-F03B-3A2E7EAC51F6}"/>
          </ac:picMkLst>
        </pc:picChg>
        <pc:picChg chg="add mod modCrop">
          <ac:chgData name="Ashcroft-Jones, Sarah" userId="1916f605-191c-46fb-9aee-c03de1e6320b" providerId="ADAL" clId="{E97A8D35-155B-44B1-BFF0-F894658B4CF4}" dt="2024-11-06T19:56:47.714" v="2686" actId="1076"/>
          <ac:picMkLst>
            <pc:docMk/>
            <pc:sldMk cId="1549985578" sldId="583"/>
            <ac:picMk id="7" creationId="{3CB17364-E8BF-7A95-82D0-63EA38CBD2AA}"/>
          </ac:picMkLst>
        </pc:picChg>
      </pc:sldChg>
      <pc:sldChg chg="addSp delSp modSp add mod">
        <pc:chgData name="Ashcroft-Jones, Sarah" userId="1916f605-191c-46fb-9aee-c03de1e6320b" providerId="ADAL" clId="{E97A8D35-155B-44B1-BFF0-F894658B4CF4}" dt="2024-11-07T14:09:58.963" v="3199" actId="1076"/>
        <pc:sldMkLst>
          <pc:docMk/>
          <pc:sldMk cId="902970990" sldId="584"/>
        </pc:sldMkLst>
        <pc:spChg chg="mod">
          <ac:chgData name="Ashcroft-Jones, Sarah" userId="1916f605-191c-46fb-9aee-c03de1e6320b" providerId="ADAL" clId="{E97A8D35-155B-44B1-BFF0-F894658B4CF4}" dt="2024-11-06T18:36:59.107" v="860" actId="20577"/>
          <ac:spMkLst>
            <pc:docMk/>
            <pc:sldMk cId="902970990" sldId="584"/>
            <ac:spMk id="2" creationId="{15C1C341-E0E7-BC92-75AC-CA08C5CFAB07}"/>
          </ac:spMkLst>
        </pc:spChg>
        <pc:spChg chg="mod">
          <ac:chgData name="Ashcroft-Jones, Sarah" userId="1916f605-191c-46fb-9aee-c03de1e6320b" providerId="ADAL" clId="{E97A8D35-155B-44B1-BFF0-F894658B4CF4}" dt="2024-11-06T18:41:33.764" v="923" actId="20577"/>
          <ac:spMkLst>
            <pc:docMk/>
            <pc:sldMk cId="902970990" sldId="584"/>
            <ac:spMk id="3" creationId="{A3D571F0-E766-063A-0D85-F048EB59F6DD}"/>
          </ac:spMkLst>
        </pc:spChg>
        <pc:picChg chg="add mod">
          <ac:chgData name="Ashcroft-Jones, Sarah" userId="1916f605-191c-46fb-9aee-c03de1e6320b" providerId="ADAL" clId="{E97A8D35-155B-44B1-BFF0-F894658B4CF4}" dt="2024-11-07T14:09:58.963" v="3199" actId="1076"/>
          <ac:picMkLst>
            <pc:docMk/>
            <pc:sldMk cId="902970990" sldId="584"/>
            <ac:picMk id="5" creationId="{EC3DE4E9-D7A1-47A9-19E5-6DF09FB097C8}"/>
          </ac:picMkLst>
        </pc:picChg>
        <pc:picChg chg="del">
          <ac:chgData name="Ashcroft-Jones, Sarah" userId="1916f605-191c-46fb-9aee-c03de1e6320b" providerId="ADAL" clId="{E97A8D35-155B-44B1-BFF0-F894658B4CF4}" dt="2024-11-06T18:37:24.997" v="863" actId="478"/>
          <ac:picMkLst>
            <pc:docMk/>
            <pc:sldMk cId="902970990" sldId="584"/>
            <ac:picMk id="6" creationId="{7ADF8D2F-39A0-443D-5FCF-42F796565B68}"/>
          </ac:picMkLst>
        </pc:picChg>
      </pc:sldChg>
      <pc:sldChg chg="addSp delSp modSp add mod">
        <pc:chgData name="Ashcroft-Jones, Sarah" userId="1916f605-191c-46fb-9aee-c03de1e6320b" providerId="ADAL" clId="{E97A8D35-155B-44B1-BFF0-F894658B4CF4}" dt="2024-11-06T18:41:49.267" v="939" actId="14100"/>
        <pc:sldMkLst>
          <pc:docMk/>
          <pc:sldMk cId="2258820877" sldId="585"/>
        </pc:sldMkLst>
        <pc:spChg chg="mod">
          <ac:chgData name="Ashcroft-Jones, Sarah" userId="1916f605-191c-46fb-9aee-c03de1e6320b" providerId="ADAL" clId="{E97A8D35-155B-44B1-BFF0-F894658B4CF4}" dt="2024-11-06T18:41:49.267" v="939" actId="14100"/>
          <ac:spMkLst>
            <pc:docMk/>
            <pc:sldMk cId="2258820877" sldId="585"/>
            <ac:spMk id="3" creationId="{6B15AEE6-AB74-D738-DF9B-10C00BB2AB2D}"/>
          </ac:spMkLst>
        </pc:spChg>
        <pc:picChg chg="del">
          <ac:chgData name="Ashcroft-Jones, Sarah" userId="1916f605-191c-46fb-9aee-c03de1e6320b" providerId="ADAL" clId="{E97A8D35-155B-44B1-BFF0-F894658B4CF4}" dt="2024-11-06T18:38:26.280" v="872" actId="478"/>
          <ac:picMkLst>
            <pc:docMk/>
            <pc:sldMk cId="2258820877" sldId="585"/>
            <ac:picMk id="5" creationId="{55C77B2A-0AE1-122A-4F5F-98696A6BAED9}"/>
          </ac:picMkLst>
        </pc:picChg>
        <pc:picChg chg="add mod">
          <ac:chgData name="Ashcroft-Jones, Sarah" userId="1916f605-191c-46fb-9aee-c03de1e6320b" providerId="ADAL" clId="{E97A8D35-155B-44B1-BFF0-F894658B4CF4}" dt="2024-11-06T18:38:44.417" v="876" actId="1076"/>
          <ac:picMkLst>
            <pc:docMk/>
            <pc:sldMk cId="2258820877" sldId="585"/>
            <ac:picMk id="6" creationId="{C8C66C80-723C-13C7-55C7-7CC14506633B}"/>
          </ac:picMkLst>
        </pc:picChg>
      </pc:sldChg>
      <pc:sldChg chg="addSp delSp modSp add mod ord">
        <pc:chgData name="Ashcroft-Jones, Sarah" userId="1916f605-191c-46fb-9aee-c03de1e6320b" providerId="ADAL" clId="{E97A8D35-155B-44B1-BFF0-F894658B4CF4}" dt="2024-11-06T18:41:38.289" v="928" actId="20577"/>
        <pc:sldMkLst>
          <pc:docMk/>
          <pc:sldMk cId="514325191" sldId="586"/>
        </pc:sldMkLst>
        <pc:spChg chg="mod">
          <ac:chgData name="Ashcroft-Jones, Sarah" userId="1916f605-191c-46fb-9aee-c03de1e6320b" providerId="ADAL" clId="{E97A8D35-155B-44B1-BFF0-F894658B4CF4}" dt="2024-11-06T18:41:38.289" v="928" actId="20577"/>
          <ac:spMkLst>
            <pc:docMk/>
            <pc:sldMk cId="514325191" sldId="586"/>
            <ac:spMk id="3" creationId="{CA49B672-03B9-5466-7163-1CBB1D45BFDE}"/>
          </ac:spMkLst>
        </pc:spChg>
        <pc:picChg chg="del">
          <ac:chgData name="Ashcroft-Jones, Sarah" userId="1916f605-191c-46fb-9aee-c03de1e6320b" providerId="ADAL" clId="{E97A8D35-155B-44B1-BFF0-F894658B4CF4}" dt="2024-11-06T18:41:13.523" v="916" actId="478"/>
          <ac:picMkLst>
            <pc:docMk/>
            <pc:sldMk cId="514325191" sldId="586"/>
            <ac:picMk id="5" creationId="{35C4655B-B8EF-2B83-08E1-BD2CD59C8081}"/>
          </ac:picMkLst>
        </pc:picChg>
        <pc:picChg chg="add mod">
          <ac:chgData name="Ashcroft-Jones, Sarah" userId="1916f605-191c-46fb-9aee-c03de1e6320b" providerId="ADAL" clId="{E97A8D35-155B-44B1-BFF0-F894658B4CF4}" dt="2024-11-06T18:41:22.811" v="920" actId="14100"/>
          <ac:picMkLst>
            <pc:docMk/>
            <pc:sldMk cId="514325191" sldId="586"/>
            <ac:picMk id="6" creationId="{F4160FB5-C11C-B6EA-CA19-644C7F1C694A}"/>
          </ac:picMkLst>
        </pc:picChg>
      </pc:sldChg>
      <pc:sldChg chg="addSp delSp modSp add mod">
        <pc:chgData name="Ashcroft-Jones, Sarah" userId="1916f605-191c-46fb-9aee-c03de1e6320b" providerId="ADAL" clId="{E97A8D35-155B-44B1-BFF0-F894658B4CF4}" dt="2024-11-06T18:43:27.375" v="949" actId="1076"/>
        <pc:sldMkLst>
          <pc:docMk/>
          <pc:sldMk cId="3610173621" sldId="587"/>
        </pc:sldMkLst>
        <pc:spChg chg="mod">
          <ac:chgData name="Ashcroft-Jones, Sarah" userId="1916f605-191c-46fb-9aee-c03de1e6320b" providerId="ADAL" clId="{E97A8D35-155B-44B1-BFF0-F894658B4CF4}" dt="2024-11-06T18:42:08.271" v="944"/>
          <ac:spMkLst>
            <pc:docMk/>
            <pc:sldMk cId="3610173621" sldId="587"/>
            <ac:spMk id="3" creationId="{9436BBD8-EB71-C861-D193-A42973159820}"/>
          </ac:spMkLst>
        </pc:spChg>
        <pc:picChg chg="add mod">
          <ac:chgData name="Ashcroft-Jones, Sarah" userId="1916f605-191c-46fb-9aee-c03de1e6320b" providerId="ADAL" clId="{E97A8D35-155B-44B1-BFF0-F894658B4CF4}" dt="2024-11-06T18:43:27.375" v="949" actId="1076"/>
          <ac:picMkLst>
            <pc:docMk/>
            <pc:sldMk cId="3610173621" sldId="587"/>
            <ac:picMk id="5" creationId="{00742F21-64D0-EA76-B68D-0C60598FD6DF}"/>
          </ac:picMkLst>
        </pc:picChg>
        <pc:picChg chg="del">
          <ac:chgData name="Ashcroft-Jones, Sarah" userId="1916f605-191c-46fb-9aee-c03de1e6320b" providerId="ADAL" clId="{E97A8D35-155B-44B1-BFF0-F894658B4CF4}" dt="2024-11-06T18:42:10.515" v="945" actId="478"/>
          <ac:picMkLst>
            <pc:docMk/>
            <pc:sldMk cId="3610173621" sldId="587"/>
            <ac:picMk id="6" creationId="{3BAC16A6-B9DC-C3A8-F105-3C2C71CF32FC}"/>
          </ac:picMkLst>
        </pc:picChg>
      </pc:sldChg>
      <pc:sldChg chg="addSp delSp modSp new del mod setBg">
        <pc:chgData name="Ashcroft-Jones, Sarah" userId="1916f605-191c-46fb-9aee-c03de1e6320b" providerId="ADAL" clId="{E97A8D35-155B-44B1-BFF0-F894658B4CF4}" dt="2024-11-07T14:13:25.531" v="3213" actId="47"/>
        <pc:sldMkLst>
          <pc:docMk/>
          <pc:sldMk cId="275588264" sldId="588"/>
        </pc:sldMkLst>
        <pc:spChg chg="mod">
          <ac:chgData name="Ashcroft-Jones, Sarah" userId="1916f605-191c-46fb-9aee-c03de1e6320b" providerId="ADAL" clId="{E97A8D35-155B-44B1-BFF0-F894658B4CF4}" dt="2024-11-07T14:13:12.832" v="3212" actId="26606"/>
          <ac:spMkLst>
            <pc:docMk/>
            <pc:sldMk cId="275588264" sldId="588"/>
            <ac:spMk id="2" creationId="{ADED7D4E-4928-A19A-FBA0-3BA9C974A909}"/>
          </ac:spMkLst>
        </pc:spChg>
        <pc:spChg chg="del">
          <ac:chgData name="Ashcroft-Jones, Sarah" userId="1916f605-191c-46fb-9aee-c03de1e6320b" providerId="ADAL" clId="{E97A8D35-155B-44B1-BFF0-F894658B4CF4}" dt="2024-11-07T14:13:12.832" v="3212" actId="26606"/>
          <ac:spMkLst>
            <pc:docMk/>
            <pc:sldMk cId="275588264" sldId="588"/>
            <ac:spMk id="3" creationId="{CE5E832F-F5F4-3024-5DD4-BCA024448AAE}"/>
          </ac:spMkLst>
        </pc:spChg>
        <pc:spChg chg="add">
          <ac:chgData name="Ashcroft-Jones, Sarah" userId="1916f605-191c-46fb-9aee-c03de1e6320b" providerId="ADAL" clId="{E97A8D35-155B-44B1-BFF0-F894658B4CF4}" dt="2024-11-07T14:13:12.832" v="3212" actId="26606"/>
          <ac:spMkLst>
            <pc:docMk/>
            <pc:sldMk cId="275588264" sldId="588"/>
            <ac:spMk id="12" creationId="{74751229-0244-4FBB-BED1-407467F4C951}"/>
          </ac:spMkLst>
        </pc:spChg>
        <pc:picChg chg="add">
          <ac:chgData name="Ashcroft-Jones, Sarah" userId="1916f605-191c-46fb-9aee-c03de1e6320b" providerId="ADAL" clId="{E97A8D35-155B-44B1-BFF0-F894658B4CF4}" dt="2024-11-07T14:13:12.832" v="3212" actId="26606"/>
          <ac:picMkLst>
            <pc:docMk/>
            <pc:sldMk cId="275588264" sldId="588"/>
            <ac:picMk id="7" creationId="{BDBDA2A2-CC3C-7BD6-8D72-3D4AD9701B2E}"/>
          </ac:picMkLst>
        </pc:picChg>
        <pc:picChg chg="add">
          <ac:chgData name="Ashcroft-Jones, Sarah" userId="1916f605-191c-46fb-9aee-c03de1e6320b" providerId="ADAL" clId="{E97A8D35-155B-44B1-BFF0-F894658B4CF4}" dt="2024-11-07T14:13:12.832" v="3212" actId="26606"/>
          <ac:picMkLst>
            <pc:docMk/>
            <pc:sldMk cId="275588264" sldId="588"/>
            <ac:picMk id="9" creationId="{7F374F9A-F167-4E84-BDB9-E3909D108933}"/>
          </ac:picMkLst>
        </pc:picChg>
      </pc:sldChg>
      <pc:sldChg chg="addSp delSp modSp new del mod ord setBg">
        <pc:chgData name="Ashcroft-Jones, Sarah" userId="1916f605-191c-46fb-9aee-c03de1e6320b" providerId="ADAL" clId="{E97A8D35-155B-44B1-BFF0-F894658B4CF4}" dt="2024-11-06T18:59:50.441" v="1479" actId="47"/>
        <pc:sldMkLst>
          <pc:docMk/>
          <pc:sldMk cId="3794983918" sldId="589"/>
        </pc:sldMkLst>
        <pc:spChg chg="del">
          <ac:chgData name="Ashcroft-Jones, Sarah" userId="1916f605-191c-46fb-9aee-c03de1e6320b" providerId="ADAL" clId="{E97A8D35-155B-44B1-BFF0-F894658B4CF4}" dt="2024-11-06T18:45:37.408" v="1059" actId="26606"/>
          <ac:spMkLst>
            <pc:docMk/>
            <pc:sldMk cId="3794983918" sldId="589"/>
            <ac:spMk id="2" creationId="{FCE58765-A531-42EF-6328-EA0BB5848DDC}"/>
          </ac:spMkLst>
        </pc:spChg>
        <pc:spChg chg="del">
          <ac:chgData name="Ashcroft-Jones, Sarah" userId="1916f605-191c-46fb-9aee-c03de1e6320b" providerId="ADAL" clId="{E97A8D35-155B-44B1-BFF0-F894658B4CF4}" dt="2024-11-06T18:45:37.408" v="1059" actId="26606"/>
          <ac:spMkLst>
            <pc:docMk/>
            <pc:sldMk cId="3794983918" sldId="589"/>
            <ac:spMk id="3" creationId="{8D06F117-9043-5BEF-9994-E0363A6BD0F8}"/>
          </ac:spMkLst>
        </pc:spChg>
        <pc:spChg chg="add mod">
          <ac:chgData name="Ashcroft-Jones, Sarah" userId="1916f605-191c-46fb-9aee-c03de1e6320b" providerId="ADAL" clId="{E97A8D35-155B-44B1-BFF0-F894658B4CF4}" dt="2024-11-06T18:46:08.838" v="1060" actId="478"/>
          <ac:spMkLst>
            <pc:docMk/>
            <pc:sldMk cId="3794983918" sldId="589"/>
            <ac:spMk id="7" creationId="{EAA9E27B-D865-3073-8AA1-DD9511A60919}"/>
          </ac:spMkLst>
        </pc:spChg>
        <pc:picChg chg="add del mod">
          <ac:chgData name="Ashcroft-Jones, Sarah" userId="1916f605-191c-46fb-9aee-c03de1e6320b" providerId="ADAL" clId="{E97A8D35-155B-44B1-BFF0-F894658B4CF4}" dt="2024-11-06T18:46:08.838" v="1060" actId="478"/>
          <ac:picMkLst>
            <pc:docMk/>
            <pc:sldMk cId="3794983918" sldId="589"/>
            <ac:picMk id="5" creationId="{B52C3411-F6F2-E834-5602-2F3042BCBEE7}"/>
          </ac:picMkLst>
        </pc:picChg>
        <pc:picChg chg="add mod">
          <ac:chgData name="Ashcroft-Jones, Sarah" userId="1916f605-191c-46fb-9aee-c03de1e6320b" providerId="ADAL" clId="{E97A8D35-155B-44B1-BFF0-F894658B4CF4}" dt="2024-11-06T18:46:12.550" v="1062" actId="14100"/>
          <ac:picMkLst>
            <pc:docMk/>
            <pc:sldMk cId="3794983918" sldId="589"/>
            <ac:picMk id="9" creationId="{66EF9F0C-B5CD-5743-0A8D-4A6E9C1E092E}"/>
          </ac:picMkLst>
        </pc:picChg>
      </pc:sldChg>
      <pc:sldChg chg="new del">
        <pc:chgData name="Ashcroft-Jones, Sarah" userId="1916f605-191c-46fb-9aee-c03de1e6320b" providerId="ADAL" clId="{E97A8D35-155B-44B1-BFF0-F894658B4CF4}" dt="2024-11-06T18:49:37.679" v="1085" actId="47"/>
        <pc:sldMkLst>
          <pc:docMk/>
          <pc:sldMk cId="3033023932" sldId="590"/>
        </pc:sldMkLst>
      </pc:sldChg>
      <pc:sldChg chg="add del setBg">
        <pc:chgData name="Ashcroft-Jones, Sarah" userId="1916f605-191c-46fb-9aee-c03de1e6320b" providerId="ADAL" clId="{E97A8D35-155B-44B1-BFF0-F894658B4CF4}" dt="2024-11-06T18:47:23.257" v="1064" actId="47"/>
        <pc:sldMkLst>
          <pc:docMk/>
          <pc:sldMk cId="3563415553" sldId="590"/>
        </pc:sldMkLst>
      </pc:sldChg>
      <pc:sldChg chg="add del">
        <pc:chgData name="Ashcroft-Jones, Sarah" userId="1916f605-191c-46fb-9aee-c03de1e6320b" providerId="ADAL" clId="{E97A8D35-155B-44B1-BFF0-F894658B4CF4}" dt="2024-11-06T18:48:01.265" v="1073"/>
        <pc:sldMkLst>
          <pc:docMk/>
          <pc:sldMk cId="4171382541" sldId="590"/>
        </pc:sldMkLst>
      </pc:sldChg>
      <pc:sldChg chg="addSp modSp new mod modNotesTx">
        <pc:chgData name="Ashcroft-Jones, Sarah" userId="1916f605-191c-46fb-9aee-c03de1e6320b" providerId="ADAL" clId="{E97A8D35-155B-44B1-BFF0-F894658B4CF4}" dt="2024-11-07T14:15:49.225" v="3358"/>
        <pc:sldMkLst>
          <pc:docMk/>
          <pc:sldMk cId="4116725906" sldId="591"/>
        </pc:sldMkLst>
        <pc:spChg chg="mod">
          <ac:chgData name="Ashcroft-Jones, Sarah" userId="1916f605-191c-46fb-9aee-c03de1e6320b" providerId="ADAL" clId="{E97A8D35-155B-44B1-BFF0-F894658B4CF4}" dt="2024-11-07T14:15:29.845" v="3351" actId="20577"/>
          <ac:spMkLst>
            <pc:docMk/>
            <pc:sldMk cId="4116725906" sldId="591"/>
            <ac:spMk id="2" creationId="{D19B0AC2-D8F8-B93A-54F2-AA48633764E8}"/>
          </ac:spMkLst>
        </pc:spChg>
        <pc:spChg chg="mod">
          <ac:chgData name="Ashcroft-Jones, Sarah" userId="1916f605-191c-46fb-9aee-c03de1e6320b" providerId="ADAL" clId="{E97A8D35-155B-44B1-BFF0-F894658B4CF4}" dt="2024-11-07T14:15:46.451" v="3357" actId="27636"/>
          <ac:spMkLst>
            <pc:docMk/>
            <pc:sldMk cId="4116725906" sldId="591"/>
            <ac:spMk id="3" creationId="{B508A73B-7D31-612F-09BC-B316607824B8}"/>
          </ac:spMkLst>
        </pc:spChg>
        <pc:spChg chg="add mod">
          <ac:chgData name="Ashcroft-Jones, Sarah" userId="1916f605-191c-46fb-9aee-c03de1e6320b" providerId="ADAL" clId="{E97A8D35-155B-44B1-BFF0-F894658B4CF4}" dt="2024-11-06T18:52:52.010" v="1427" actId="207"/>
          <ac:spMkLst>
            <pc:docMk/>
            <pc:sldMk cId="4116725906" sldId="591"/>
            <ac:spMk id="6" creationId="{772DA49B-B2D2-A1C6-A4DE-F9CCBCBF98AD}"/>
          </ac:spMkLst>
        </pc:spChg>
        <pc:spChg chg="add mod">
          <ac:chgData name="Ashcroft-Jones, Sarah" userId="1916f605-191c-46fb-9aee-c03de1e6320b" providerId="ADAL" clId="{E97A8D35-155B-44B1-BFF0-F894658B4CF4}" dt="2024-11-06T18:53:04.787" v="1431" actId="14100"/>
          <ac:spMkLst>
            <pc:docMk/>
            <pc:sldMk cId="4116725906" sldId="591"/>
            <ac:spMk id="7" creationId="{290ED9BD-F9F2-A92C-D7A6-1810F2B4E04A}"/>
          </ac:spMkLst>
        </pc:spChg>
        <pc:spChg chg="add mod">
          <ac:chgData name="Ashcroft-Jones, Sarah" userId="1916f605-191c-46fb-9aee-c03de1e6320b" providerId="ADAL" clId="{E97A8D35-155B-44B1-BFF0-F894658B4CF4}" dt="2024-11-06T18:53:10.062" v="1433" actId="1076"/>
          <ac:spMkLst>
            <pc:docMk/>
            <pc:sldMk cId="4116725906" sldId="591"/>
            <ac:spMk id="8" creationId="{5E940AC9-9868-30C4-5E65-624B51EAF080}"/>
          </ac:spMkLst>
        </pc:spChg>
        <pc:picChg chg="add mod">
          <ac:chgData name="Ashcroft-Jones, Sarah" userId="1916f605-191c-46fb-9aee-c03de1e6320b" providerId="ADAL" clId="{E97A8D35-155B-44B1-BFF0-F894658B4CF4}" dt="2024-11-06T18:51:35.573" v="1415"/>
          <ac:picMkLst>
            <pc:docMk/>
            <pc:sldMk cId="4116725906" sldId="591"/>
            <ac:picMk id="4" creationId="{3359BC26-7AF8-3586-E4B4-46B6CA9A0C78}"/>
          </ac:picMkLst>
        </pc:picChg>
        <pc:picChg chg="add mod ord">
          <ac:chgData name="Ashcroft-Jones, Sarah" userId="1916f605-191c-46fb-9aee-c03de1e6320b" providerId="ADAL" clId="{E97A8D35-155B-44B1-BFF0-F894658B4CF4}" dt="2024-11-06T18:52:33.231" v="1424" actId="14100"/>
          <ac:picMkLst>
            <pc:docMk/>
            <pc:sldMk cId="4116725906" sldId="591"/>
            <ac:picMk id="5" creationId="{1CC17FA0-287D-506B-73B9-99FB76E6225A}"/>
          </ac:picMkLst>
        </pc:picChg>
      </pc:sldChg>
      <pc:sldChg chg="add del">
        <pc:chgData name="Ashcroft-Jones, Sarah" userId="1916f605-191c-46fb-9aee-c03de1e6320b" providerId="ADAL" clId="{E97A8D35-155B-44B1-BFF0-F894658B4CF4}" dt="2024-11-06T18:48:01.265" v="1073"/>
        <pc:sldMkLst>
          <pc:docMk/>
          <pc:sldMk cId="4193860826" sldId="591"/>
        </pc:sldMkLst>
      </pc:sldChg>
      <pc:sldChg chg="addSp delSp modSp new del mod">
        <pc:chgData name="Ashcroft-Jones, Sarah" userId="1916f605-191c-46fb-9aee-c03de1e6320b" providerId="ADAL" clId="{E97A8D35-155B-44B1-BFF0-F894658B4CF4}" dt="2024-11-06T18:57:26.916" v="1458" actId="47"/>
        <pc:sldMkLst>
          <pc:docMk/>
          <pc:sldMk cId="1435704484" sldId="592"/>
        </pc:sldMkLst>
        <pc:spChg chg="del">
          <ac:chgData name="Ashcroft-Jones, Sarah" userId="1916f605-191c-46fb-9aee-c03de1e6320b" providerId="ADAL" clId="{E97A8D35-155B-44B1-BFF0-F894658B4CF4}" dt="2024-11-06T18:54:45.414" v="1436" actId="22"/>
          <ac:spMkLst>
            <pc:docMk/>
            <pc:sldMk cId="1435704484" sldId="592"/>
            <ac:spMk id="3" creationId="{5E6CE86F-23C5-3C51-42DE-8F9CC5D38D89}"/>
          </ac:spMkLst>
        </pc:spChg>
        <pc:spChg chg="add mod">
          <ac:chgData name="Ashcroft-Jones, Sarah" userId="1916f605-191c-46fb-9aee-c03de1e6320b" providerId="ADAL" clId="{E97A8D35-155B-44B1-BFF0-F894658B4CF4}" dt="2024-11-06T18:55:21.123" v="1444" actId="14100"/>
          <ac:spMkLst>
            <pc:docMk/>
            <pc:sldMk cId="1435704484" sldId="592"/>
            <ac:spMk id="6" creationId="{9DF65C97-5353-1C72-5851-CA7CFA2C622A}"/>
          </ac:spMkLst>
        </pc:spChg>
        <pc:picChg chg="add mod ord">
          <ac:chgData name="Ashcroft-Jones, Sarah" userId="1916f605-191c-46fb-9aee-c03de1e6320b" providerId="ADAL" clId="{E97A8D35-155B-44B1-BFF0-F894658B4CF4}" dt="2024-11-06T18:55:06.543" v="1441" actId="1076"/>
          <ac:picMkLst>
            <pc:docMk/>
            <pc:sldMk cId="1435704484" sldId="592"/>
            <ac:picMk id="5" creationId="{C5FF5BFC-90BA-9AE7-56B4-F0EF492DF55C}"/>
          </ac:picMkLst>
        </pc:picChg>
      </pc:sldChg>
      <pc:sldChg chg="modSp new mod">
        <pc:chgData name="Ashcroft-Jones, Sarah" userId="1916f605-191c-46fb-9aee-c03de1e6320b" providerId="ADAL" clId="{E97A8D35-155B-44B1-BFF0-F894658B4CF4}" dt="2024-11-06T19:00:13.509" v="1554" actId="5793"/>
        <pc:sldMkLst>
          <pc:docMk/>
          <pc:sldMk cId="1518393572" sldId="592"/>
        </pc:sldMkLst>
        <pc:spChg chg="mod">
          <ac:chgData name="Ashcroft-Jones, Sarah" userId="1916f605-191c-46fb-9aee-c03de1e6320b" providerId="ADAL" clId="{E97A8D35-155B-44B1-BFF0-F894658B4CF4}" dt="2024-11-06T19:00:13.509" v="1554" actId="5793"/>
          <ac:spMkLst>
            <pc:docMk/>
            <pc:sldMk cId="1518393572" sldId="592"/>
            <ac:spMk id="2" creationId="{E6875371-B551-D368-8976-7CE41D764421}"/>
          </ac:spMkLst>
        </pc:spChg>
      </pc:sldChg>
      <pc:sldChg chg="addSp modSp add del mod">
        <pc:chgData name="Ashcroft-Jones, Sarah" userId="1916f605-191c-46fb-9aee-c03de1e6320b" providerId="ADAL" clId="{E97A8D35-155B-44B1-BFF0-F894658B4CF4}" dt="2024-11-06T18:57:28.439" v="1459" actId="47"/>
        <pc:sldMkLst>
          <pc:docMk/>
          <pc:sldMk cId="31915521" sldId="593"/>
        </pc:sldMkLst>
        <pc:spChg chg="mod">
          <ac:chgData name="Ashcroft-Jones, Sarah" userId="1916f605-191c-46fb-9aee-c03de1e6320b" providerId="ADAL" clId="{E97A8D35-155B-44B1-BFF0-F894658B4CF4}" dt="2024-11-06T18:56:07.056" v="1451" actId="1076"/>
          <ac:spMkLst>
            <pc:docMk/>
            <pc:sldMk cId="31915521" sldId="593"/>
            <ac:spMk id="6" creationId="{2EF3A32F-51C4-9736-92CB-F0F274328485}"/>
          </ac:spMkLst>
        </pc:spChg>
        <pc:picChg chg="add mod">
          <ac:chgData name="Ashcroft-Jones, Sarah" userId="1916f605-191c-46fb-9aee-c03de1e6320b" providerId="ADAL" clId="{E97A8D35-155B-44B1-BFF0-F894658B4CF4}" dt="2024-11-06T18:56:14.514" v="1454" actId="1076"/>
          <ac:picMkLst>
            <pc:docMk/>
            <pc:sldMk cId="31915521" sldId="593"/>
            <ac:picMk id="4" creationId="{ACF1F081-1D14-B295-53E8-9A43EEDFA7B7}"/>
          </ac:picMkLst>
        </pc:picChg>
        <pc:picChg chg="mod">
          <ac:chgData name="Ashcroft-Jones, Sarah" userId="1916f605-191c-46fb-9aee-c03de1e6320b" providerId="ADAL" clId="{E97A8D35-155B-44B1-BFF0-F894658B4CF4}" dt="2024-11-06T18:56:26.888" v="1456" actId="1076"/>
          <ac:picMkLst>
            <pc:docMk/>
            <pc:sldMk cId="31915521" sldId="593"/>
            <ac:picMk id="5" creationId="{17216420-CF80-D47C-8A64-F2AC56D13D0E}"/>
          </ac:picMkLst>
        </pc:picChg>
      </pc:sldChg>
      <pc:sldChg chg="addSp delSp modSp add mod">
        <pc:chgData name="Ashcroft-Jones, Sarah" userId="1916f605-191c-46fb-9aee-c03de1e6320b" providerId="ADAL" clId="{E97A8D35-155B-44B1-BFF0-F894658B4CF4}" dt="2024-11-06T20:15:48.641" v="3014" actId="1076"/>
        <pc:sldMkLst>
          <pc:docMk/>
          <pc:sldMk cId="1513138824" sldId="593"/>
        </pc:sldMkLst>
        <pc:spChg chg="mod">
          <ac:chgData name="Ashcroft-Jones, Sarah" userId="1916f605-191c-46fb-9aee-c03de1e6320b" providerId="ADAL" clId="{E97A8D35-155B-44B1-BFF0-F894658B4CF4}" dt="2024-11-06T20:00:18.540" v="2722" actId="20577"/>
          <ac:spMkLst>
            <pc:docMk/>
            <pc:sldMk cId="1513138824" sldId="593"/>
            <ac:spMk id="2" creationId="{8325BBF6-CABE-4777-D792-001B4805CA9D}"/>
          </ac:spMkLst>
        </pc:spChg>
        <pc:spChg chg="mod">
          <ac:chgData name="Ashcroft-Jones, Sarah" userId="1916f605-191c-46fb-9aee-c03de1e6320b" providerId="ADAL" clId="{E97A8D35-155B-44B1-BFF0-F894658B4CF4}" dt="2024-11-06T19:23:39.243" v="2221" actId="20577"/>
          <ac:spMkLst>
            <pc:docMk/>
            <pc:sldMk cId="1513138824" sldId="593"/>
            <ac:spMk id="3" creationId="{2F1BD8F2-987E-6055-FBE3-CAC4942C0F07}"/>
          </ac:spMkLst>
        </pc:spChg>
        <pc:picChg chg="add mod">
          <ac:chgData name="Ashcroft-Jones, Sarah" userId="1916f605-191c-46fb-9aee-c03de1e6320b" providerId="ADAL" clId="{E97A8D35-155B-44B1-BFF0-F894658B4CF4}" dt="2024-11-06T20:15:48.641" v="3014" actId="1076"/>
          <ac:picMkLst>
            <pc:docMk/>
            <pc:sldMk cId="1513138824" sldId="593"/>
            <ac:picMk id="5" creationId="{BEC53ABD-9D10-72E0-E21C-4E0667DA55D7}"/>
          </ac:picMkLst>
        </pc:picChg>
        <pc:picChg chg="add del mod">
          <ac:chgData name="Ashcroft-Jones, Sarah" userId="1916f605-191c-46fb-9aee-c03de1e6320b" providerId="ADAL" clId="{E97A8D35-155B-44B1-BFF0-F894658B4CF4}" dt="2024-11-06T19:58:41.134" v="2707" actId="478"/>
          <ac:picMkLst>
            <pc:docMk/>
            <pc:sldMk cId="1513138824" sldId="593"/>
            <ac:picMk id="7" creationId="{5BBAABBC-19EB-CAA6-10D7-991BD210E480}"/>
          </ac:picMkLst>
        </pc:picChg>
        <pc:picChg chg="add del mod">
          <ac:chgData name="Ashcroft-Jones, Sarah" userId="1916f605-191c-46fb-9aee-c03de1e6320b" providerId="ADAL" clId="{E97A8D35-155B-44B1-BFF0-F894658B4CF4}" dt="2024-11-06T19:58:42.998" v="2708" actId="478"/>
          <ac:picMkLst>
            <pc:docMk/>
            <pc:sldMk cId="1513138824" sldId="593"/>
            <ac:picMk id="9" creationId="{65F70CDF-B810-2AAE-5BCE-AC8A6B8C25DF}"/>
          </ac:picMkLst>
        </pc:picChg>
      </pc:sldChg>
      <pc:sldChg chg="modSp add mod">
        <pc:chgData name="Ashcroft-Jones, Sarah" userId="1916f605-191c-46fb-9aee-c03de1e6320b" providerId="ADAL" clId="{E97A8D35-155B-44B1-BFF0-F894658B4CF4}" dt="2024-11-06T20:00:31.247" v="2725" actId="20577"/>
        <pc:sldMkLst>
          <pc:docMk/>
          <pc:sldMk cId="1388432122" sldId="594"/>
        </pc:sldMkLst>
        <pc:spChg chg="mod">
          <ac:chgData name="Ashcroft-Jones, Sarah" userId="1916f605-191c-46fb-9aee-c03de1e6320b" providerId="ADAL" clId="{E97A8D35-155B-44B1-BFF0-F894658B4CF4}" dt="2024-11-06T20:00:31.247" v="2725" actId="20577"/>
          <ac:spMkLst>
            <pc:docMk/>
            <pc:sldMk cId="1388432122" sldId="594"/>
            <ac:spMk id="2" creationId="{7D3CEB56-73C1-B321-E461-839DEDAAC847}"/>
          </ac:spMkLst>
        </pc:spChg>
        <pc:spChg chg="mod">
          <ac:chgData name="Ashcroft-Jones, Sarah" userId="1916f605-191c-46fb-9aee-c03de1e6320b" providerId="ADAL" clId="{E97A8D35-155B-44B1-BFF0-F894658B4CF4}" dt="2024-11-06T19:19:59.302" v="2091" actId="20577"/>
          <ac:spMkLst>
            <pc:docMk/>
            <pc:sldMk cId="1388432122" sldId="594"/>
            <ac:spMk id="3" creationId="{FAB6BCD0-EDEA-79A6-6166-83C71EE0E3A7}"/>
          </ac:spMkLst>
        </pc:spChg>
      </pc:sldChg>
      <pc:sldChg chg="modSp add mod ord">
        <pc:chgData name="Ashcroft-Jones, Sarah" userId="1916f605-191c-46fb-9aee-c03de1e6320b" providerId="ADAL" clId="{E97A8D35-155B-44B1-BFF0-F894658B4CF4}" dt="2024-11-06T20:00:34.458" v="2726" actId="20577"/>
        <pc:sldMkLst>
          <pc:docMk/>
          <pc:sldMk cId="2592003594" sldId="595"/>
        </pc:sldMkLst>
        <pc:spChg chg="mod">
          <ac:chgData name="Ashcroft-Jones, Sarah" userId="1916f605-191c-46fb-9aee-c03de1e6320b" providerId="ADAL" clId="{E97A8D35-155B-44B1-BFF0-F894658B4CF4}" dt="2024-11-06T20:00:34.458" v="2726" actId="20577"/>
          <ac:spMkLst>
            <pc:docMk/>
            <pc:sldMk cId="2592003594" sldId="595"/>
            <ac:spMk id="2" creationId="{8B930D5F-075C-A205-086B-67221F1EB8FD}"/>
          </ac:spMkLst>
        </pc:spChg>
        <pc:spChg chg="mod">
          <ac:chgData name="Ashcroft-Jones, Sarah" userId="1916f605-191c-46fb-9aee-c03de1e6320b" providerId="ADAL" clId="{E97A8D35-155B-44B1-BFF0-F894658B4CF4}" dt="2024-11-06T19:57:48.259" v="2699" actId="27636"/>
          <ac:spMkLst>
            <pc:docMk/>
            <pc:sldMk cId="2592003594" sldId="595"/>
            <ac:spMk id="3" creationId="{6A1B9EBD-BED7-6CEA-C21D-3F7A5482D5CD}"/>
          </ac:spMkLst>
        </pc:spChg>
      </pc:sldChg>
      <pc:sldChg chg="add del">
        <pc:chgData name="Ashcroft-Jones, Sarah" userId="1916f605-191c-46fb-9aee-c03de1e6320b" providerId="ADAL" clId="{E97A8D35-155B-44B1-BFF0-F894658B4CF4}" dt="2024-11-06T19:15:02.822" v="1955" actId="47"/>
        <pc:sldMkLst>
          <pc:docMk/>
          <pc:sldMk cId="2858202735" sldId="596"/>
        </pc:sldMkLst>
      </pc:sldChg>
      <pc:sldChg chg="addSp modSp add mod modAnim modNotesTx">
        <pc:chgData name="Ashcroft-Jones, Sarah" userId="1916f605-191c-46fb-9aee-c03de1e6320b" providerId="ADAL" clId="{E97A8D35-155B-44B1-BFF0-F894658B4CF4}" dt="2024-11-07T14:20:57.812" v="3435" actId="20577"/>
        <pc:sldMkLst>
          <pc:docMk/>
          <pc:sldMk cId="3324815843" sldId="596"/>
        </pc:sldMkLst>
        <pc:spChg chg="mod">
          <ac:chgData name="Ashcroft-Jones, Sarah" userId="1916f605-191c-46fb-9aee-c03de1e6320b" providerId="ADAL" clId="{E97A8D35-155B-44B1-BFF0-F894658B4CF4}" dt="2024-11-06T20:00:27.745" v="2724" actId="20577"/>
          <ac:spMkLst>
            <pc:docMk/>
            <pc:sldMk cId="3324815843" sldId="596"/>
            <ac:spMk id="2" creationId="{ACE404D6-B169-B5D7-896C-D920F621BCBD}"/>
          </ac:spMkLst>
        </pc:spChg>
        <pc:spChg chg="mod">
          <ac:chgData name="Ashcroft-Jones, Sarah" userId="1916f605-191c-46fb-9aee-c03de1e6320b" providerId="ADAL" clId="{E97A8D35-155B-44B1-BFF0-F894658B4CF4}" dt="2024-11-06T19:20:40.099" v="2147" actId="27636"/>
          <ac:spMkLst>
            <pc:docMk/>
            <pc:sldMk cId="3324815843" sldId="596"/>
            <ac:spMk id="3" creationId="{41ED0B3C-C6B1-2570-B01D-4C1637C2CD9C}"/>
          </ac:spMkLst>
        </pc:spChg>
        <pc:picChg chg="add mod modCrop">
          <ac:chgData name="Ashcroft-Jones, Sarah" userId="1916f605-191c-46fb-9aee-c03de1e6320b" providerId="ADAL" clId="{E97A8D35-155B-44B1-BFF0-F894658B4CF4}" dt="2024-11-06T19:58:09.282" v="2702" actId="732"/>
          <ac:picMkLst>
            <pc:docMk/>
            <pc:sldMk cId="3324815843" sldId="596"/>
            <ac:picMk id="5" creationId="{8B63574E-0FEF-DB40-9480-77559FA2370F}"/>
          </ac:picMkLst>
        </pc:picChg>
        <pc:picChg chg="add mod modCrop">
          <ac:chgData name="Ashcroft-Jones, Sarah" userId="1916f605-191c-46fb-9aee-c03de1e6320b" providerId="ADAL" clId="{E97A8D35-155B-44B1-BFF0-F894658B4CF4}" dt="2024-11-06T19:58:18.061" v="2704" actId="732"/>
          <ac:picMkLst>
            <pc:docMk/>
            <pc:sldMk cId="3324815843" sldId="596"/>
            <ac:picMk id="6" creationId="{551FFD84-1D8D-09F7-55F6-11309FD14A76}"/>
          </ac:picMkLst>
        </pc:picChg>
      </pc:sldChg>
      <pc:sldChg chg="addSp delSp modSp add del mod">
        <pc:chgData name="Ashcroft-Jones, Sarah" userId="1916f605-191c-46fb-9aee-c03de1e6320b" providerId="ADAL" clId="{E97A8D35-155B-44B1-BFF0-F894658B4CF4}" dt="2024-11-06T19:23:13.667" v="2162" actId="47"/>
        <pc:sldMkLst>
          <pc:docMk/>
          <pc:sldMk cId="2315111130" sldId="597"/>
        </pc:sldMkLst>
        <pc:picChg chg="del">
          <ac:chgData name="Ashcroft-Jones, Sarah" userId="1916f605-191c-46fb-9aee-c03de1e6320b" providerId="ADAL" clId="{E97A8D35-155B-44B1-BFF0-F894658B4CF4}" dt="2024-11-06T19:21:13.958" v="2152" actId="478"/>
          <ac:picMkLst>
            <pc:docMk/>
            <pc:sldMk cId="2315111130" sldId="597"/>
            <ac:picMk id="5" creationId="{B4C33501-0E52-6FEF-9F3F-A4AC61FA377A}"/>
          </ac:picMkLst>
        </pc:picChg>
        <pc:picChg chg="add mod">
          <ac:chgData name="Ashcroft-Jones, Sarah" userId="1916f605-191c-46fb-9aee-c03de1e6320b" providerId="ADAL" clId="{E97A8D35-155B-44B1-BFF0-F894658B4CF4}" dt="2024-11-06T19:21:45.567" v="2156" actId="1076"/>
          <ac:picMkLst>
            <pc:docMk/>
            <pc:sldMk cId="2315111130" sldId="597"/>
            <ac:picMk id="6" creationId="{8FB19130-01B4-9B98-C40F-24D571D64E2E}"/>
          </ac:picMkLst>
        </pc:picChg>
      </pc:sldChg>
      <pc:sldChg chg="modSp add mod">
        <pc:chgData name="Ashcroft-Jones, Sarah" userId="1916f605-191c-46fb-9aee-c03de1e6320b" providerId="ADAL" clId="{E97A8D35-155B-44B1-BFF0-F894658B4CF4}" dt="2024-11-07T14:22:50.332" v="3501" actId="20577"/>
        <pc:sldMkLst>
          <pc:docMk/>
          <pc:sldMk cId="3820941589" sldId="598"/>
        </pc:sldMkLst>
        <pc:spChg chg="mod">
          <ac:chgData name="Ashcroft-Jones, Sarah" userId="1916f605-191c-46fb-9aee-c03de1e6320b" providerId="ADAL" clId="{E97A8D35-155B-44B1-BFF0-F894658B4CF4}" dt="2024-11-06T20:00:21.326" v="2723" actId="20577"/>
          <ac:spMkLst>
            <pc:docMk/>
            <pc:sldMk cId="3820941589" sldId="598"/>
            <ac:spMk id="2" creationId="{278FB2D7-1888-09D4-48D1-CA86D0193D91}"/>
          </ac:spMkLst>
        </pc:spChg>
        <pc:spChg chg="mod">
          <ac:chgData name="Ashcroft-Jones, Sarah" userId="1916f605-191c-46fb-9aee-c03de1e6320b" providerId="ADAL" clId="{E97A8D35-155B-44B1-BFF0-F894658B4CF4}" dt="2024-11-07T14:22:50.332" v="3501" actId="20577"/>
          <ac:spMkLst>
            <pc:docMk/>
            <pc:sldMk cId="3820941589" sldId="598"/>
            <ac:spMk id="3" creationId="{F553588F-119F-DA2B-5C02-7EC3E93DC5EB}"/>
          </ac:spMkLst>
        </pc:spChg>
      </pc:sldChg>
      <pc:sldChg chg="addSp delSp modSp add mod">
        <pc:chgData name="Ashcroft-Jones, Sarah" userId="1916f605-191c-46fb-9aee-c03de1e6320b" providerId="ADAL" clId="{E97A8D35-155B-44B1-BFF0-F894658B4CF4}" dt="2024-11-07T14:25:16.351" v="3506" actId="1582"/>
        <pc:sldMkLst>
          <pc:docMk/>
          <pc:sldMk cId="2193344188" sldId="599"/>
        </pc:sldMkLst>
        <pc:spChg chg="mod">
          <ac:chgData name="Ashcroft-Jones, Sarah" userId="1916f605-191c-46fb-9aee-c03de1e6320b" providerId="ADAL" clId="{E97A8D35-155B-44B1-BFF0-F894658B4CF4}" dt="2024-11-06T20:00:09.479" v="2719" actId="20577"/>
          <ac:spMkLst>
            <pc:docMk/>
            <pc:sldMk cId="2193344188" sldId="599"/>
            <ac:spMk id="2" creationId="{E9C4822F-C182-7F17-03FA-C033E855FAD8}"/>
          </ac:spMkLst>
        </pc:spChg>
        <pc:picChg chg="mod">
          <ac:chgData name="Ashcroft-Jones, Sarah" userId="1916f605-191c-46fb-9aee-c03de1e6320b" providerId="ADAL" clId="{E97A8D35-155B-44B1-BFF0-F894658B4CF4}" dt="2024-11-07T14:24:47.284" v="3502" actId="1076"/>
          <ac:picMkLst>
            <pc:docMk/>
            <pc:sldMk cId="2193344188" sldId="599"/>
            <ac:picMk id="5" creationId="{C60B0829-D475-2F03-C4AC-608BC0E5563F}"/>
          </ac:picMkLst>
        </pc:picChg>
        <pc:picChg chg="add mod">
          <ac:chgData name="Ashcroft-Jones, Sarah" userId="1916f605-191c-46fb-9aee-c03de1e6320b" providerId="ADAL" clId="{E97A8D35-155B-44B1-BFF0-F894658B4CF4}" dt="2024-11-07T14:24:54.522" v="3504" actId="14100"/>
          <ac:picMkLst>
            <pc:docMk/>
            <pc:sldMk cId="2193344188" sldId="599"/>
            <ac:picMk id="6" creationId="{3B6F965F-33A0-7C4E-594D-642582C0BDB0}"/>
          </ac:picMkLst>
        </pc:picChg>
        <pc:picChg chg="mod">
          <ac:chgData name="Ashcroft-Jones, Sarah" userId="1916f605-191c-46fb-9aee-c03de1e6320b" providerId="ADAL" clId="{E97A8D35-155B-44B1-BFF0-F894658B4CF4}" dt="2024-11-07T14:24:51.581" v="3503" actId="14100"/>
          <ac:picMkLst>
            <pc:docMk/>
            <pc:sldMk cId="2193344188" sldId="599"/>
            <ac:picMk id="7" creationId="{CAB550E8-0F74-34E9-F353-1BE0877C941E}"/>
          </ac:picMkLst>
        </pc:picChg>
        <pc:picChg chg="del mod">
          <ac:chgData name="Ashcroft-Jones, Sarah" userId="1916f605-191c-46fb-9aee-c03de1e6320b" providerId="ADAL" clId="{E97A8D35-155B-44B1-BFF0-F894658B4CF4}" dt="2024-11-06T19:26:39.865" v="2239" actId="478"/>
          <ac:picMkLst>
            <pc:docMk/>
            <pc:sldMk cId="2193344188" sldId="599"/>
            <ac:picMk id="9" creationId="{9B73B107-924D-DB9B-ACA5-8976ED9B57EB}"/>
          </ac:picMkLst>
        </pc:picChg>
        <pc:cxnChg chg="add mod">
          <ac:chgData name="Ashcroft-Jones, Sarah" userId="1916f605-191c-46fb-9aee-c03de1e6320b" providerId="ADAL" clId="{E97A8D35-155B-44B1-BFF0-F894658B4CF4}" dt="2024-11-07T14:25:16.351" v="3506" actId="1582"/>
          <ac:cxnSpMkLst>
            <pc:docMk/>
            <pc:sldMk cId="2193344188" sldId="599"/>
            <ac:cxnSpMk id="10" creationId="{B8666C61-CEB6-4045-FB1F-35FBAFB31D02}"/>
          </ac:cxnSpMkLst>
        </pc:cxnChg>
      </pc:sldChg>
      <pc:sldChg chg="addSp delSp modSp add mod">
        <pc:chgData name="Ashcroft-Jones, Sarah" userId="1916f605-191c-46fb-9aee-c03de1e6320b" providerId="ADAL" clId="{E97A8D35-155B-44B1-BFF0-F894658B4CF4}" dt="2024-11-06T20:00:05.954" v="2718" actId="20577"/>
        <pc:sldMkLst>
          <pc:docMk/>
          <pc:sldMk cId="495951908" sldId="600"/>
        </pc:sldMkLst>
        <pc:spChg chg="mod">
          <ac:chgData name="Ashcroft-Jones, Sarah" userId="1916f605-191c-46fb-9aee-c03de1e6320b" providerId="ADAL" clId="{E97A8D35-155B-44B1-BFF0-F894658B4CF4}" dt="2024-11-06T20:00:05.954" v="2718" actId="20577"/>
          <ac:spMkLst>
            <pc:docMk/>
            <pc:sldMk cId="495951908" sldId="600"/>
            <ac:spMk id="2" creationId="{A87A8A93-9447-E5FD-8233-2C9EAAB9E850}"/>
          </ac:spMkLst>
        </pc:spChg>
        <pc:picChg chg="del">
          <ac:chgData name="Ashcroft-Jones, Sarah" userId="1916f605-191c-46fb-9aee-c03de1e6320b" providerId="ADAL" clId="{E97A8D35-155B-44B1-BFF0-F894658B4CF4}" dt="2024-11-06T19:33:42.779" v="2243" actId="478"/>
          <ac:picMkLst>
            <pc:docMk/>
            <pc:sldMk cId="495951908" sldId="600"/>
            <ac:picMk id="5" creationId="{D1116124-42EB-B0E3-0B33-D0CB9B2F64CD}"/>
          </ac:picMkLst>
        </pc:picChg>
        <pc:picChg chg="del mod">
          <ac:chgData name="Ashcroft-Jones, Sarah" userId="1916f605-191c-46fb-9aee-c03de1e6320b" providerId="ADAL" clId="{E97A8D35-155B-44B1-BFF0-F894658B4CF4}" dt="2024-11-06T19:34:15.106" v="2247" actId="478"/>
          <ac:picMkLst>
            <pc:docMk/>
            <pc:sldMk cId="495951908" sldId="600"/>
            <ac:picMk id="6" creationId="{419E5D01-1AE3-0AF9-E2DE-4349C7E68DF3}"/>
          </ac:picMkLst>
        </pc:picChg>
        <pc:picChg chg="add mod">
          <ac:chgData name="Ashcroft-Jones, Sarah" userId="1916f605-191c-46fb-9aee-c03de1e6320b" providerId="ADAL" clId="{E97A8D35-155B-44B1-BFF0-F894658B4CF4}" dt="2024-11-06T19:34:08.162" v="2245" actId="1076"/>
          <ac:picMkLst>
            <pc:docMk/>
            <pc:sldMk cId="495951908" sldId="600"/>
            <ac:picMk id="8" creationId="{A8605251-0735-D0F7-2E38-8BC0ABCE8CC6}"/>
          </ac:picMkLst>
        </pc:picChg>
        <pc:picChg chg="add del mod">
          <ac:chgData name="Ashcroft-Jones, Sarah" userId="1916f605-191c-46fb-9aee-c03de1e6320b" providerId="ADAL" clId="{E97A8D35-155B-44B1-BFF0-F894658B4CF4}" dt="2024-11-06T19:34:22.068" v="2249" actId="478"/>
          <ac:picMkLst>
            <pc:docMk/>
            <pc:sldMk cId="495951908" sldId="600"/>
            <ac:picMk id="9" creationId="{EA59D6B1-5F3A-8EE5-A03E-374C8E3A7CD1}"/>
          </ac:picMkLst>
        </pc:picChg>
      </pc:sldChg>
      <pc:sldChg chg="addSp delSp modSp add mod">
        <pc:chgData name="Ashcroft-Jones, Sarah" userId="1916f605-191c-46fb-9aee-c03de1e6320b" providerId="ADAL" clId="{E97A8D35-155B-44B1-BFF0-F894658B4CF4}" dt="2024-11-06T19:59:39.295" v="2713" actId="20577"/>
        <pc:sldMkLst>
          <pc:docMk/>
          <pc:sldMk cId="924123511" sldId="601"/>
        </pc:sldMkLst>
        <pc:spChg chg="mod">
          <ac:chgData name="Ashcroft-Jones, Sarah" userId="1916f605-191c-46fb-9aee-c03de1e6320b" providerId="ADAL" clId="{E97A8D35-155B-44B1-BFF0-F894658B4CF4}" dt="2024-11-06T19:59:39.295" v="2713" actId="20577"/>
          <ac:spMkLst>
            <pc:docMk/>
            <pc:sldMk cId="924123511" sldId="601"/>
            <ac:spMk id="2" creationId="{99DB0EA8-8D52-B33B-95F7-FBE78E7C1D87}"/>
          </ac:spMkLst>
        </pc:spChg>
        <pc:spChg chg="del">
          <ac:chgData name="Ashcroft-Jones, Sarah" userId="1916f605-191c-46fb-9aee-c03de1e6320b" providerId="ADAL" clId="{E97A8D35-155B-44B1-BFF0-F894658B4CF4}" dt="2024-11-06T19:35:32.359" v="2255" actId="478"/>
          <ac:spMkLst>
            <pc:docMk/>
            <pc:sldMk cId="924123511" sldId="601"/>
            <ac:spMk id="3" creationId="{CDD8EC04-7357-694D-FC5D-7354D6BABB65}"/>
          </ac:spMkLst>
        </pc:spChg>
        <pc:spChg chg="add del mod">
          <ac:chgData name="Ashcroft-Jones, Sarah" userId="1916f605-191c-46fb-9aee-c03de1e6320b" providerId="ADAL" clId="{E97A8D35-155B-44B1-BFF0-F894658B4CF4}" dt="2024-11-06T19:35:36.458" v="2256" actId="478"/>
          <ac:spMkLst>
            <pc:docMk/>
            <pc:sldMk cId="924123511" sldId="601"/>
            <ac:spMk id="9" creationId="{89FA207E-4211-78D1-471A-8FACC7BF5592}"/>
          </ac:spMkLst>
        </pc:spChg>
        <pc:spChg chg="add mod">
          <ac:chgData name="Ashcroft-Jones, Sarah" userId="1916f605-191c-46fb-9aee-c03de1e6320b" providerId="ADAL" clId="{E97A8D35-155B-44B1-BFF0-F894658B4CF4}" dt="2024-11-06T19:59:26.043" v="2710"/>
          <ac:spMkLst>
            <pc:docMk/>
            <pc:sldMk cId="924123511" sldId="601"/>
            <ac:spMk id="12" creationId="{75BE5AC8-8140-F8DD-EA90-3931D05037F8}"/>
          </ac:spMkLst>
        </pc:spChg>
        <pc:picChg chg="add del mod">
          <ac:chgData name="Ashcroft-Jones, Sarah" userId="1916f605-191c-46fb-9aee-c03de1e6320b" providerId="ADAL" clId="{E97A8D35-155B-44B1-BFF0-F894658B4CF4}" dt="2024-11-06T19:35:38.093" v="2257" actId="478"/>
          <ac:picMkLst>
            <pc:docMk/>
            <pc:sldMk cId="924123511" sldId="601"/>
            <ac:picMk id="5" creationId="{9ED8A419-7377-CFE9-1590-B49ABE2D4822}"/>
          </ac:picMkLst>
        </pc:picChg>
        <pc:picChg chg="del">
          <ac:chgData name="Ashcroft-Jones, Sarah" userId="1916f605-191c-46fb-9aee-c03de1e6320b" providerId="ADAL" clId="{E97A8D35-155B-44B1-BFF0-F894658B4CF4}" dt="2024-11-06T19:35:01.626" v="2253" actId="478"/>
          <ac:picMkLst>
            <pc:docMk/>
            <pc:sldMk cId="924123511" sldId="601"/>
            <ac:picMk id="7" creationId="{476352C6-CD70-1965-8B50-DC1F6B30CCCE}"/>
          </ac:picMkLst>
        </pc:picChg>
        <pc:picChg chg="del">
          <ac:chgData name="Ashcroft-Jones, Sarah" userId="1916f605-191c-46fb-9aee-c03de1e6320b" providerId="ADAL" clId="{E97A8D35-155B-44B1-BFF0-F894658B4CF4}" dt="2024-11-06T19:34:59.220" v="2251" actId="478"/>
          <ac:picMkLst>
            <pc:docMk/>
            <pc:sldMk cId="924123511" sldId="601"/>
            <ac:picMk id="8" creationId="{6177AE8C-6FB3-3389-5D68-837BEB58FE1C}"/>
          </ac:picMkLst>
        </pc:picChg>
        <pc:picChg chg="add mod">
          <ac:chgData name="Ashcroft-Jones, Sarah" userId="1916f605-191c-46fb-9aee-c03de1e6320b" providerId="ADAL" clId="{E97A8D35-155B-44B1-BFF0-F894658B4CF4}" dt="2024-11-06T19:59:34.356" v="2712" actId="14100"/>
          <ac:picMkLst>
            <pc:docMk/>
            <pc:sldMk cId="924123511" sldId="601"/>
            <ac:picMk id="11" creationId="{D4212A13-0802-5BBA-3676-CE5DF8382729}"/>
          </ac:picMkLst>
        </pc:picChg>
      </pc:sldChg>
      <pc:sldChg chg="addSp modSp add mod">
        <pc:chgData name="Ashcroft-Jones, Sarah" userId="1916f605-191c-46fb-9aee-c03de1e6320b" providerId="ADAL" clId="{E97A8D35-155B-44B1-BFF0-F894658B4CF4}" dt="2024-11-07T14:02:26.879" v="3067" actId="20577"/>
        <pc:sldMkLst>
          <pc:docMk/>
          <pc:sldMk cId="1801773788" sldId="602"/>
        </pc:sldMkLst>
        <pc:spChg chg="mod">
          <ac:chgData name="Ashcroft-Jones, Sarah" userId="1916f605-191c-46fb-9aee-c03de1e6320b" providerId="ADAL" clId="{E97A8D35-155B-44B1-BFF0-F894658B4CF4}" dt="2024-11-06T19:59:43.795" v="2714" actId="20577"/>
          <ac:spMkLst>
            <pc:docMk/>
            <pc:sldMk cId="1801773788" sldId="602"/>
            <ac:spMk id="2" creationId="{FE39F1C0-F593-C9DE-934B-11A63AC44042}"/>
          </ac:spMkLst>
        </pc:spChg>
        <pc:spChg chg="mod">
          <ac:chgData name="Ashcroft-Jones, Sarah" userId="1916f605-191c-46fb-9aee-c03de1e6320b" providerId="ADAL" clId="{E97A8D35-155B-44B1-BFF0-F894658B4CF4}" dt="2024-11-07T14:02:26.879" v="3067" actId="20577"/>
          <ac:spMkLst>
            <pc:docMk/>
            <pc:sldMk cId="1801773788" sldId="602"/>
            <ac:spMk id="3" creationId="{3B6A29B2-255F-7A68-CAF1-56ED78BF55D8}"/>
          </ac:spMkLst>
        </pc:spChg>
        <pc:spChg chg="add mod">
          <ac:chgData name="Ashcroft-Jones, Sarah" userId="1916f605-191c-46fb-9aee-c03de1e6320b" providerId="ADAL" clId="{E97A8D35-155B-44B1-BFF0-F894658B4CF4}" dt="2024-11-06T20:17:44.426" v="3041" actId="1076"/>
          <ac:spMkLst>
            <pc:docMk/>
            <pc:sldMk cId="1801773788" sldId="602"/>
            <ac:spMk id="5" creationId="{EA58F493-0E26-46AC-790C-FBAA481DFFB4}"/>
          </ac:spMkLst>
        </pc:spChg>
      </pc:sldChg>
      <pc:sldChg chg="addSp modSp add mod">
        <pc:chgData name="Ashcroft-Jones, Sarah" userId="1916f605-191c-46fb-9aee-c03de1e6320b" providerId="ADAL" clId="{E97A8D35-155B-44B1-BFF0-F894658B4CF4}" dt="2024-11-07T14:26:43.344" v="3539" actId="20577"/>
        <pc:sldMkLst>
          <pc:docMk/>
          <pc:sldMk cId="1556237917" sldId="603"/>
        </pc:sldMkLst>
        <pc:spChg chg="mod">
          <ac:chgData name="Ashcroft-Jones, Sarah" userId="1916f605-191c-46fb-9aee-c03de1e6320b" providerId="ADAL" clId="{E97A8D35-155B-44B1-BFF0-F894658B4CF4}" dt="2024-11-06T20:00:01.421" v="2717" actId="20577"/>
          <ac:spMkLst>
            <pc:docMk/>
            <pc:sldMk cId="1556237917" sldId="603"/>
            <ac:spMk id="2" creationId="{41ED5E4F-323E-814E-4F2E-1DB01C1C3054}"/>
          </ac:spMkLst>
        </pc:spChg>
        <pc:spChg chg="mod">
          <ac:chgData name="Ashcroft-Jones, Sarah" userId="1916f605-191c-46fb-9aee-c03de1e6320b" providerId="ADAL" clId="{E97A8D35-155B-44B1-BFF0-F894658B4CF4}" dt="2024-11-07T14:26:43.344" v="3539" actId="20577"/>
          <ac:spMkLst>
            <pc:docMk/>
            <pc:sldMk cId="1556237917" sldId="603"/>
            <ac:spMk id="3" creationId="{A551A5C8-B50D-871B-6434-69689A2B6AE6}"/>
          </ac:spMkLst>
        </pc:spChg>
        <pc:spChg chg="add">
          <ac:chgData name="Ashcroft-Jones, Sarah" userId="1916f605-191c-46fb-9aee-c03de1e6320b" providerId="ADAL" clId="{E97A8D35-155B-44B1-BFF0-F894658B4CF4}" dt="2024-11-06T19:41:40.217" v="2327"/>
          <ac:spMkLst>
            <pc:docMk/>
            <pc:sldMk cId="1556237917" sldId="603"/>
            <ac:spMk id="4" creationId="{484D5D46-D22A-9D27-0D1D-5ECC54CE243A}"/>
          </ac:spMkLst>
        </pc:spChg>
        <pc:spChg chg="add">
          <ac:chgData name="Ashcroft-Jones, Sarah" userId="1916f605-191c-46fb-9aee-c03de1e6320b" providerId="ADAL" clId="{E97A8D35-155B-44B1-BFF0-F894658B4CF4}" dt="2024-11-06T19:42:06.015" v="2330"/>
          <ac:spMkLst>
            <pc:docMk/>
            <pc:sldMk cId="1556237917" sldId="603"/>
            <ac:spMk id="5" creationId="{2E00B759-F2B2-8847-4CDB-DE0038D6839D}"/>
          </ac:spMkLst>
        </pc:spChg>
      </pc:sldChg>
      <pc:sldChg chg="new del">
        <pc:chgData name="Ashcroft-Jones, Sarah" userId="1916f605-191c-46fb-9aee-c03de1e6320b" providerId="ADAL" clId="{E97A8D35-155B-44B1-BFF0-F894658B4CF4}" dt="2024-11-06T19:40:37.144" v="2324" actId="47"/>
        <pc:sldMkLst>
          <pc:docMk/>
          <pc:sldMk cId="1659263608" sldId="604"/>
        </pc:sldMkLst>
      </pc:sldChg>
      <pc:sldChg chg="add del">
        <pc:chgData name="Ashcroft-Jones, Sarah" userId="1916f605-191c-46fb-9aee-c03de1e6320b" providerId="ADAL" clId="{E97A8D35-155B-44B1-BFF0-F894658B4CF4}" dt="2024-11-06T19:37:44.904" v="2319" actId="47"/>
        <pc:sldMkLst>
          <pc:docMk/>
          <pc:sldMk cId="2505965107" sldId="604"/>
        </pc:sldMkLst>
      </pc:sldChg>
      <pc:sldChg chg="new del">
        <pc:chgData name="Ashcroft-Jones, Sarah" userId="1916f605-191c-46fb-9aee-c03de1e6320b" providerId="ADAL" clId="{E97A8D35-155B-44B1-BFF0-F894658B4CF4}" dt="2024-11-06T19:40:36.181" v="2323" actId="47"/>
        <pc:sldMkLst>
          <pc:docMk/>
          <pc:sldMk cId="1481993075" sldId="605"/>
        </pc:sldMkLst>
      </pc:sldChg>
      <pc:sldChg chg="addSp delSp modSp new mod setBg">
        <pc:chgData name="Ashcroft-Jones, Sarah" userId="1916f605-191c-46fb-9aee-c03de1e6320b" providerId="ADAL" clId="{E97A8D35-155B-44B1-BFF0-F894658B4CF4}" dt="2024-11-06T19:40:45.887" v="2326" actId="26606"/>
        <pc:sldMkLst>
          <pc:docMk/>
          <pc:sldMk cId="2899685484" sldId="606"/>
        </pc:sldMkLst>
        <pc:spChg chg="del">
          <ac:chgData name="Ashcroft-Jones, Sarah" userId="1916f605-191c-46fb-9aee-c03de1e6320b" providerId="ADAL" clId="{E97A8D35-155B-44B1-BFF0-F894658B4CF4}" dt="2024-11-06T19:40:45.887" v="2326" actId="26606"/>
          <ac:spMkLst>
            <pc:docMk/>
            <pc:sldMk cId="2899685484" sldId="606"/>
            <ac:spMk id="2" creationId="{01BECDE0-ACE9-DC06-FE62-93582685F052}"/>
          </ac:spMkLst>
        </pc:spChg>
        <pc:spChg chg="del">
          <ac:chgData name="Ashcroft-Jones, Sarah" userId="1916f605-191c-46fb-9aee-c03de1e6320b" providerId="ADAL" clId="{E97A8D35-155B-44B1-BFF0-F894658B4CF4}" dt="2024-11-06T19:40:41.080" v="2325" actId="22"/>
          <ac:spMkLst>
            <pc:docMk/>
            <pc:sldMk cId="2899685484" sldId="606"/>
            <ac:spMk id="3" creationId="{32D938CF-2392-67B3-683D-28E90B7B8EB4}"/>
          </ac:spMkLst>
        </pc:spChg>
        <pc:spChg chg="add">
          <ac:chgData name="Ashcroft-Jones, Sarah" userId="1916f605-191c-46fb-9aee-c03de1e6320b" providerId="ADAL" clId="{E97A8D35-155B-44B1-BFF0-F894658B4CF4}" dt="2024-11-06T19:40:45.887" v="2326" actId="26606"/>
          <ac:spMkLst>
            <pc:docMk/>
            <pc:sldMk cId="2899685484" sldId="606"/>
            <ac:spMk id="10" creationId="{42A4FC2C-047E-45A5-965D-8E1E3BF09BC6}"/>
          </ac:spMkLst>
        </pc:spChg>
        <pc:picChg chg="add mod ord">
          <ac:chgData name="Ashcroft-Jones, Sarah" userId="1916f605-191c-46fb-9aee-c03de1e6320b" providerId="ADAL" clId="{E97A8D35-155B-44B1-BFF0-F894658B4CF4}" dt="2024-11-06T19:40:45.887" v="2326" actId="26606"/>
          <ac:picMkLst>
            <pc:docMk/>
            <pc:sldMk cId="2899685484" sldId="606"/>
            <ac:picMk id="5" creationId="{8A154E00-F74F-AE2A-2833-7EA25F695328}"/>
          </ac:picMkLst>
        </pc:picChg>
      </pc:sldChg>
      <pc:sldChg chg="modSp add mod ord">
        <pc:chgData name="Ashcroft-Jones, Sarah" userId="1916f605-191c-46fb-9aee-c03de1e6320b" providerId="ADAL" clId="{E97A8D35-155B-44B1-BFF0-F894658B4CF4}" dt="2024-11-07T14:17:07.071" v="3385" actId="20577"/>
        <pc:sldMkLst>
          <pc:docMk/>
          <pc:sldMk cId="3200592129" sldId="607"/>
        </pc:sldMkLst>
        <pc:spChg chg="mod">
          <ac:chgData name="Ashcroft-Jones, Sarah" userId="1916f605-191c-46fb-9aee-c03de1e6320b" providerId="ADAL" clId="{E97A8D35-155B-44B1-BFF0-F894658B4CF4}" dt="2024-11-06T19:52:26.682" v="2580" actId="20577"/>
          <ac:spMkLst>
            <pc:docMk/>
            <pc:sldMk cId="3200592129" sldId="607"/>
            <ac:spMk id="2" creationId="{29C1F9E3-9A86-9E47-80B3-3BF07B056200}"/>
          </ac:spMkLst>
        </pc:spChg>
        <pc:spChg chg="mod">
          <ac:chgData name="Ashcroft-Jones, Sarah" userId="1916f605-191c-46fb-9aee-c03de1e6320b" providerId="ADAL" clId="{E97A8D35-155B-44B1-BFF0-F894658B4CF4}" dt="2024-11-07T14:17:07.071" v="3385" actId="20577"/>
          <ac:spMkLst>
            <pc:docMk/>
            <pc:sldMk cId="3200592129" sldId="607"/>
            <ac:spMk id="3" creationId="{A9A5438B-8B00-B670-6774-759FBDDB21B0}"/>
          </ac:spMkLst>
        </pc:spChg>
      </pc:sldChg>
      <pc:sldChg chg="addSp delSp modSp add mod delAnim modAnim modNotesTx">
        <pc:chgData name="Ashcroft-Jones, Sarah" userId="1916f605-191c-46fb-9aee-c03de1e6320b" providerId="ADAL" clId="{E97A8D35-155B-44B1-BFF0-F894658B4CF4}" dt="2024-11-07T14:21:09.136" v="3478" actId="20577"/>
        <pc:sldMkLst>
          <pc:docMk/>
          <pc:sldMk cId="4204331118" sldId="608"/>
        </pc:sldMkLst>
        <pc:picChg chg="del">
          <ac:chgData name="Ashcroft-Jones, Sarah" userId="1916f605-191c-46fb-9aee-c03de1e6320b" providerId="ADAL" clId="{E97A8D35-155B-44B1-BFF0-F894658B4CF4}" dt="2024-11-06T20:02:36.063" v="2771" actId="478"/>
          <ac:picMkLst>
            <pc:docMk/>
            <pc:sldMk cId="4204331118" sldId="608"/>
            <ac:picMk id="5" creationId="{91A84394-959B-D454-BC0D-AD752852E97B}"/>
          </ac:picMkLst>
        </pc:picChg>
        <pc:picChg chg="del">
          <ac:chgData name="Ashcroft-Jones, Sarah" userId="1916f605-191c-46fb-9aee-c03de1e6320b" providerId="ADAL" clId="{E97A8D35-155B-44B1-BFF0-F894658B4CF4}" dt="2024-11-06T20:02:48.010" v="2777" actId="478"/>
          <ac:picMkLst>
            <pc:docMk/>
            <pc:sldMk cId="4204331118" sldId="608"/>
            <ac:picMk id="6" creationId="{EC25AA89-ACA6-090B-87C8-5C466DE8AB04}"/>
          </ac:picMkLst>
        </pc:picChg>
        <pc:picChg chg="add mod">
          <ac:chgData name="Ashcroft-Jones, Sarah" userId="1916f605-191c-46fb-9aee-c03de1e6320b" providerId="ADAL" clId="{E97A8D35-155B-44B1-BFF0-F894658B4CF4}" dt="2024-11-06T20:02:46.458" v="2776" actId="1076"/>
          <ac:picMkLst>
            <pc:docMk/>
            <pc:sldMk cId="4204331118" sldId="608"/>
            <ac:picMk id="7" creationId="{386754BA-5B47-491A-AE76-78B5A8222F33}"/>
          </ac:picMkLst>
        </pc:picChg>
        <pc:picChg chg="add mod modCrop">
          <ac:chgData name="Ashcroft-Jones, Sarah" userId="1916f605-191c-46fb-9aee-c03de1e6320b" providerId="ADAL" clId="{E97A8D35-155B-44B1-BFF0-F894658B4CF4}" dt="2024-11-06T20:03:17.828" v="2781" actId="732"/>
          <ac:picMkLst>
            <pc:docMk/>
            <pc:sldMk cId="4204331118" sldId="608"/>
            <ac:picMk id="9" creationId="{B689E52B-8D4D-DBF1-80AC-1BDCB9F63157}"/>
          </ac:picMkLst>
        </pc:picChg>
      </pc:sldChg>
      <pc:sldChg chg="addSp delSp modSp add mod delAnim modAnim modNotesTx">
        <pc:chgData name="Ashcroft-Jones, Sarah" userId="1916f605-191c-46fb-9aee-c03de1e6320b" providerId="ADAL" clId="{E97A8D35-155B-44B1-BFF0-F894658B4CF4}" dt="2024-11-06T20:12:48.127" v="2953" actId="20577"/>
        <pc:sldMkLst>
          <pc:docMk/>
          <pc:sldMk cId="1657046906" sldId="609"/>
        </pc:sldMkLst>
        <pc:picChg chg="add mod modCrop">
          <ac:chgData name="Ashcroft-Jones, Sarah" userId="1916f605-191c-46fb-9aee-c03de1e6320b" providerId="ADAL" clId="{E97A8D35-155B-44B1-BFF0-F894658B4CF4}" dt="2024-11-06T20:12:07.447" v="2931" actId="14100"/>
          <ac:picMkLst>
            <pc:docMk/>
            <pc:sldMk cId="1657046906" sldId="609"/>
            <ac:picMk id="5" creationId="{14FA324B-F04B-AEC3-AE28-E265F94BE480}"/>
          </ac:picMkLst>
        </pc:picChg>
        <pc:picChg chg="del">
          <ac:chgData name="Ashcroft-Jones, Sarah" userId="1916f605-191c-46fb-9aee-c03de1e6320b" providerId="ADAL" clId="{E97A8D35-155B-44B1-BFF0-F894658B4CF4}" dt="2024-11-06T20:10:48.382" v="2916" actId="478"/>
          <ac:picMkLst>
            <pc:docMk/>
            <pc:sldMk cId="1657046906" sldId="609"/>
            <ac:picMk id="7" creationId="{92AEB06E-5FDD-DE59-E83A-E4D7EE3649DE}"/>
          </ac:picMkLst>
        </pc:picChg>
        <pc:picChg chg="add mod modCrop">
          <ac:chgData name="Ashcroft-Jones, Sarah" userId="1916f605-191c-46fb-9aee-c03de1e6320b" providerId="ADAL" clId="{E97A8D35-155B-44B1-BFF0-F894658B4CF4}" dt="2024-11-06T20:12:24.371" v="2935" actId="732"/>
          <ac:picMkLst>
            <pc:docMk/>
            <pc:sldMk cId="1657046906" sldId="609"/>
            <ac:picMk id="8" creationId="{3272CC42-B2B7-CBB1-A70B-2E1E37F29E7E}"/>
          </ac:picMkLst>
        </pc:picChg>
        <pc:picChg chg="del">
          <ac:chgData name="Ashcroft-Jones, Sarah" userId="1916f605-191c-46fb-9aee-c03de1e6320b" providerId="ADAL" clId="{E97A8D35-155B-44B1-BFF0-F894658B4CF4}" dt="2024-11-06T20:11:02.407" v="2918" actId="478"/>
          <ac:picMkLst>
            <pc:docMk/>
            <pc:sldMk cId="1657046906" sldId="609"/>
            <ac:picMk id="9" creationId="{E2651B85-C8CD-3E18-68A9-910D067F80FF}"/>
          </ac:picMkLst>
        </pc:picChg>
      </pc:sldChg>
      <pc:sldChg chg="addSp delSp modSp add mod">
        <pc:chgData name="Ashcroft-Jones, Sarah" userId="1916f605-191c-46fb-9aee-c03de1e6320b" providerId="ADAL" clId="{E97A8D35-155B-44B1-BFF0-F894658B4CF4}" dt="2024-11-06T20:13:22.414" v="2957" actId="478"/>
        <pc:sldMkLst>
          <pc:docMk/>
          <pc:sldMk cId="768244779" sldId="610"/>
        </pc:sldMkLst>
        <pc:spChg chg="del">
          <ac:chgData name="Ashcroft-Jones, Sarah" userId="1916f605-191c-46fb-9aee-c03de1e6320b" providerId="ADAL" clId="{E97A8D35-155B-44B1-BFF0-F894658B4CF4}" dt="2024-11-06T20:13:18.954" v="2955" actId="478"/>
          <ac:spMkLst>
            <pc:docMk/>
            <pc:sldMk cId="768244779" sldId="610"/>
            <ac:spMk id="3" creationId="{1BAF84D2-7B88-C9A3-06B7-37650A045829}"/>
          </ac:spMkLst>
        </pc:spChg>
        <pc:spChg chg="add del mod">
          <ac:chgData name="Ashcroft-Jones, Sarah" userId="1916f605-191c-46fb-9aee-c03de1e6320b" providerId="ADAL" clId="{E97A8D35-155B-44B1-BFF0-F894658B4CF4}" dt="2024-11-06T20:13:21.020" v="2956" actId="478"/>
          <ac:spMkLst>
            <pc:docMk/>
            <pc:sldMk cId="768244779" sldId="610"/>
            <ac:spMk id="6" creationId="{6E988EAB-5697-B3DE-1D65-33BB4A351843}"/>
          </ac:spMkLst>
        </pc:spChg>
        <pc:picChg chg="del">
          <ac:chgData name="Ashcroft-Jones, Sarah" userId="1916f605-191c-46fb-9aee-c03de1e6320b" providerId="ADAL" clId="{E97A8D35-155B-44B1-BFF0-F894658B4CF4}" dt="2024-11-06T20:13:22.414" v="2957" actId="478"/>
          <ac:picMkLst>
            <pc:docMk/>
            <pc:sldMk cId="768244779" sldId="610"/>
            <ac:picMk id="5" creationId="{8E27AD6A-BC30-8E58-70B6-694BB4CDCC5E}"/>
          </ac:picMkLst>
        </pc:picChg>
      </pc:sldChg>
      <pc:sldChg chg="addSp delSp modSp add">
        <pc:chgData name="Ashcroft-Jones, Sarah" userId="1916f605-191c-46fb-9aee-c03de1e6320b" providerId="ADAL" clId="{E97A8D35-155B-44B1-BFF0-F894658B4CF4}" dt="2024-11-06T20:13:44.955" v="2959" actId="478"/>
        <pc:sldMkLst>
          <pc:docMk/>
          <pc:sldMk cId="791255069" sldId="611"/>
        </pc:sldMkLst>
        <pc:spChg chg="add mod">
          <ac:chgData name="Ashcroft-Jones, Sarah" userId="1916f605-191c-46fb-9aee-c03de1e6320b" providerId="ADAL" clId="{E97A8D35-155B-44B1-BFF0-F894658B4CF4}" dt="2024-11-06T20:13:44.955" v="2959" actId="478"/>
          <ac:spMkLst>
            <pc:docMk/>
            <pc:sldMk cId="791255069" sldId="611"/>
            <ac:spMk id="3" creationId="{953EE762-23BB-13D6-4FA0-45AB34AFEBD7}"/>
          </ac:spMkLst>
        </pc:spChg>
        <pc:spChg chg="del">
          <ac:chgData name="Ashcroft-Jones, Sarah" userId="1916f605-191c-46fb-9aee-c03de1e6320b" providerId="ADAL" clId="{E97A8D35-155B-44B1-BFF0-F894658B4CF4}" dt="2024-11-06T20:13:44.955" v="2959" actId="478"/>
          <ac:spMkLst>
            <pc:docMk/>
            <pc:sldMk cId="791255069" sldId="611"/>
            <ac:spMk id="4" creationId="{6513EA26-D8B3-14EB-4C6B-0B85E222911E}"/>
          </ac:spMkLst>
        </pc:spChg>
      </pc:sldChg>
      <pc:sldChg chg="addSp delSp modSp add mod">
        <pc:chgData name="Ashcroft-Jones, Sarah" userId="1916f605-191c-46fb-9aee-c03de1e6320b" providerId="ADAL" clId="{E97A8D35-155B-44B1-BFF0-F894658B4CF4}" dt="2024-11-07T14:13:39.074" v="3216" actId="1076"/>
        <pc:sldMkLst>
          <pc:docMk/>
          <pc:sldMk cId="1655193662" sldId="612"/>
        </pc:sldMkLst>
        <pc:spChg chg="del">
          <ac:chgData name="Ashcroft-Jones, Sarah" userId="1916f605-191c-46fb-9aee-c03de1e6320b" providerId="ADAL" clId="{E97A8D35-155B-44B1-BFF0-F894658B4CF4}" dt="2024-11-07T14:13:27.331" v="3214" actId="22"/>
          <ac:spMkLst>
            <pc:docMk/>
            <pc:sldMk cId="1655193662" sldId="612"/>
            <ac:spMk id="3" creationId="{65DD65D4-81B7-53A0-1558-7729C717290E}"/>
          </ac:spMkLst>
        </pc:spChg>
        <pc:picChg chg="add mod ord">
          <ac:chgData name="Ashcroft-Jones, Sarah" userId="1916f605-191c-46fb-9aee-c03de1e6320b" providerId="ADAL" clId="{E97A8D35-155B-44B1-BFF0-F894658B4CF4}" dt="2024-11-07T14:13:39.074" v="3216" actId="1076"/>
          <ac:picMkLst>
            <pc:docMk/>
            <pc:sldMk cId="1655193662" sldId="612"/>
            <ac:picMk id="5" creationId="{ABE275DC-49BB-7DBE-26A2-61E1859A77F4}"/>
          </ac:picMkLst>
        </pc:picChg>
      </pc:sldChg>
      <pc:sldChg chg="modSp add mod">
        <pc:chgData name="Ashcroft-Jones, Sarah" userId="1916f605-191c-46fb-9aee-c03de1e6320b" providerId="ADAL" clId="{E97A8D35-155B-44B1-BFF0-F894658B4CF4}" dt="2024-11-07T14:19:56.225" v="3390" actId="20577"/>
        <pc:sldMkLst>
          <pc:docMk/>
          <pc:sldMk cId="1892848296" sldId="613"/>
        </pc:sldMkLst>
        <pc:spChg chg="mod">
          <ac:chgData name="Ashcroft-Jones, Sarah" userId="1916f605-191c-46fb-9aee-c03de1e6320b" providerId="ADAL" clId="{E97A8D35-155B-44B1-BFF0-F894658B4CF4}" dt="2024-11-07T14:19:56.225" v="3390" actId="20577"/>
          <ac:spMkLst>
            <pc:docMk/>
            <pc:sldMk cId="1892848296" sldId="613"/>
            <ac:spMk id="3" creationId="{8BB4217A-1EF2-D6CF-EDAE-8FD955F8DAD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22906F-3103-46C9-9F32-126815F0F7BB}"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519ABE-CCFE-4D72-AD38-C0136815C6DC}" type="slidenum">
              <a:rPr lang="en-US" smtClean="0"/>
              <a:t>‹#›</a:t>
            </a:fld>
            <a:endParaRPr lang="en-US"/>
          </a:p>
        </p:txBody>
      </p:sp>
    </p:spTree>
    <p:extLst>
      <p:ext uri="{BB962C8B-B14F-4D97-AF65-F5344CB8AC3E}">
        <p14:creationId xmlns:p14="http://schemas.microsoft.com/office/powerpoint/2010/main" val="4069316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6E24AE-C74E-40E1-9054-EB06F01181E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7035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CC4C5-858E-FCEE-89D6-1C35702154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E27C84-C243-A6BF-C3BD-59FA69CBA9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3A680D-A8A9-F794-14FA-FB3F045D3FCC}"/>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8CD3C4AA-7FE4-BED6-0A09-CDD36F25CDB9}"/>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6E24AE-C74E-40E1-9054-EB06F01181E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1285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Making changes is painful,  adding new features breaks old functionality and reproducing old results is almost impossible. </a:t>
            </a:r>
          </a:p>
        </p:txBody>
      </p:sp>
      <p:sp>
        <p:nvSpPr>
          <p:cNvPr id="4" name="Slide Number Placeholder 3"/>
          <p:cNvSpPr>
            <a:spLocks noGrp="1"/>
          </p:cNvSpPr>
          <p:nvPr>
            <p:ph type="sldNum" sz="quarter" idx="5"/>
          </p:nvPr>
        </p:nvSpPr>
        <p:spPr/>
        <p:txBody>
          <a:bodyPr/>
          <a:lstStyle/>
          <a:p>
            <a:fld id="{CF519ABE-CCFE-4D72-AD38-C0136815C6DC}" type="slidenum">
              <a:rPr lang="en-US" smtClean="0"/>
              <a:t>3</a:t>
            </a:fld>
            <a:endParaRPr lang="en-US"/>
          </a:p>
        </p:txBody>
      </p:sp>
    </p:spTree>
    <p:extLst>
      <p:ext uri="{BB962C8B-B14F-4D97-AF65-F5344CB8AC3E}">
        <p14:creationId xmlns:p14="http://schemas.microsoft.com/office/powerpoint/2010/main" val="3749812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should you have?</a:t>
            </a:r>
          </a:p>
        </p:txBody>
      </p:sp>
      <p:sp>
        <p:nvSpPr>
          <p:cNvPr id="4" name="Slide Number Placeholder 3"/>
          <p:cNvSpPr>
            <a:spLocks noGrp="1"/>
          </p:cNvSpPr>
          <p:nvPr>
            <p:ph type="sldNum" sz="quarter" idx="5"/>
          </p:nvPr>
        </p:nvSpPr>
        <p:spPr/>
        <p:txBody>
          <a:bodyPr/>
          <a:lstStyle/>
          <a:p>
            <a:fld id="{CF519ABE-CCFE-4D72-AD38-C0136815C6DC}" type="slidenum">
              <a:rPr lang="en-US" smtClean="0"/>
              <a:t>6</a:t>
            </a:fld>
            <a:endParaRPr lang="en-US"/>
          </a:p>
        </p:txBody>
      </p:sp>
    </p:spTree>
    <p:extLst>
      <p:ext uri="{BB962C8B-B14F-4D97-AF65-F5344CB8AC3E}">
        <p14:creationId xmlns:p14="http://schemas.microsoft.com/office/powerpoint/2010/main" val="2344953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These constructs are not very common in scientific code, and you don’t actually ”need” them. But the same is true of functions!</a:t>
            </a:r>
          </a:p>
          <a:p>
            <a:endParaRPr lang="en-US"/>
          </a:p>
        </p:txBody>
      </p:sp>
      <p:sp>
        <p:nvSpPr>
          <p:cNvPr id="4" name="Slide Number Placeholder 3"/>
          <p:cNvSpPr>
            <a:spLocks noGrp="1"/>
          </p:cNvSpPr>
          <p:nvPr>
            <p:ph type="sldNum" sz="quarter" idx="5"/>
          </p:nvPr>
        </p:nvSpPr>
        <p:spPr/>
        <p:txBody>
          <a:bodyPr/>
          <a:lstStyle/>
          <a:p>
            <a:fld id="{897CFDFD-46FD-2142-A3B2-5F563D22242A}" type="slidenum">
              <a:rPr lang="en-US" smtClean="0"/>
              <a:t>7</a:t>
            </a:fld>
            <a:endParaRPr lang="en-US"/>
          </a:p>
        </p:txBody>
      </p:sp>
    </p:spTree>
    <p:extLst>
      <p:ext uri="{BB962C8B-B14F-4D97-AF65-F5344CB8AC3E}">
        <p14:creationId xmlns:p14="http://schemas.microsoft.com/office/powerpoint/2010/main" val="140541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529"/>
                </a:solidFill>
                <a:effectLst/>
                <a:latin typeface="-apple-system"/>
              </a:rPr>
              <a:t>19 "guiding principles" for writing computer programs in Python. The collection was written in 1999 by software engineer Tim Peters. It's included as an Easter egg in the Python interpreter.</a:t>
            </a:r>
            <a:endParaRPr lang="en-US" b="0" i="0" dirty="0">
              <a:solidFill>
                <a:srgbClr val="333333"/>
              </a:solidFill>
              <a:effectLst/>
              <a:latin typeface="Helvetica Neue"/>
            </a:endParaRPr>
          </a:p>
          <a:p>
            <a:r>
              <a:rPr lang="en-US" b="0" i="0" dirty="0">
                <a:solidFill>
                  <a:srgbClr val="333333"/>
                </a:solidFill>
                <a:effectLst/>
                <a:latin typeface="Helvetica Neue"/>
              </a:rPr>
              <a:t>Guido van Rossum, the creator and </a:t>
            </a:r>
            <a:r>
              <a:rPr lang="en-US" b="0" i="1" dirty="0">
                <a:solidFill>
                  <a:srgbClr val="333333"/>
                </a:solidFill>
                <a:effectLst/>
                <a:latin typeface="Helvetica Neue"/>
              </a:rPr>
              <a:t>BDFL</a:t>
            </a:r>
            <a:r>
              <a:rPr lang="en-US" b="0" i="0" dirty="0">
                <a:solidFill>
                  <a:srgbClr val="333333"/>
                </a:solidFill>
                <a:effectLst/>
                <a:latin typeface="Helvetica Neue"/>
              </a:rPr>
              <a:t> (Benevolent Dictator for Life) of Python, is Dutch. </a:t>
            </a:r>
            <a:endParaRPr lang="en-US" dirty="0"/>
          </a:p>
        </p:txBody>
      </p:sp>
      <p:sp>
        <p:nvSpPr>
          <p:cNvPr id="4" name="Slide Number Placeholder 3"/>
          <p:cNvSpPr>
            <a:spLocks noGrp="1"/>
          </p:cNvSpPr>
          <p:nvPr>
            <p:ph type="sldNum" sz="quarter" idx="5"/>
          </p:nvPr>
        </p:nvSpPr>
        <p:spPr/>
        <p:txBody>
          <a:bodyPr/>
          <a:lstStyle/>
          <a:p>
            <a:fld id="{CF519ABE-CCFE-4D72-AD38-C0136815C6DC}" type="slidenum">
              <a:rPr lang="en-US" smtClean="0"/>
              <a:t>9</a:t>
            </a:fld>
            <a:endParaRPr lang="en-US"/>
          </a:p>
        </p:txBody>
      </p:sp>
    </p:spTree>
    <p:extLst>
      <p:ext uri="{BB962C8B-B14F-4D97-AF65-F5344CB8AC3E}">
        <p14:creationId xmlns:p14="http://schemas.microsoft.com/office/powerpoint/2010/main" val="1406092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syntax error – code won’t run (won’t start to execute)</a:t>
            </a:r>
          </a:p>
        </p:txBody>
      </p:sp>
      <p:sp>
        <p:nvSpPr>
          <p:cNvPr id="4" name="Slide Number Placeholder 3"/>
          <p:cNvSpPr>
            <a:spLocks noGrp="1"/>
          </p:cNvSpPr>
          <p:nvPr>
            <p:ph type="sldNum" sz="quarter" idx="5"/>
          </p:nvPr>
        </p:nvSpPr>
        <p:spPr/>
        <p:txBody>
          <a:bodyPr/>
          <a:lstStyle/>
          <a:p>
            <a:fld id="{CF519ABE-CCFE-4D72-AD38-C0136815C6DC}" type="slidenum">
              <a:rPr lang="en-US" smtClean="0"/>
              <a:t>32</a:t>
            </a:fld>
            <a:endParaRPr lang="en-US"/>
          </a:p>
        </p:txBody>
      </p:sp>
    </p:spTree>
    <p:extLst>
      <p:ext uri="{BB962C8B-B14F-4D97-AF65-F5344CB8AC3E}">
        <p14:creationId xmlns:p14="http://schemas.microsoft.com/office/powerpoint/2010/main" val="441261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runtime error (will start to execute but then will lose </a:t>
            </a:r>
          </a:p>
        </p:txBody>
      </p:sp>
      <p:sp>
        <p:nvSpPr>
          <p:cNvPr id="4" name="Slide Number Placeholder 3"/>
          <p:cNvSpPr>
            <a:spLocks noGrp="1"/>
          </p:cNvSpPr>
          <p:nvPr>
            <p:ph type="sldNum" sz="quarter" idx="5"/>
          </p:nvPr>
        </p:nvSpPr>
        <p:spPr/>
        <p:txBody>
          <a:bodyPr/>
          <a:lstStyle/>
          <a:p>
            <a:fld id="{CF519ABE-CCFE-4D72-AD38-C0136815C6DC}" type="slidenum">
              <a:rPr lang="en-US" smtClean="0"/>
              <a:t>33</a:t>
            </a:fld>
            <a:endParaRPr lang="en-US"/>
          </a:p>
        </p:txBody>
      </p:sp>
    </p:spTree>
    <p:extLst>
      <p:ext uri="{BB962C8B-B14F-4D97-AF65-F5344CB8AC3E}">
        <p14:creationId xmlns:p14="http://schemas.microsoft.com/office/powerpoint/2010/main" val="265707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A9D08-D50D-C97F-0C8A-772D17511F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C11F55-E6E7-99DD-5093-1C40E78748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2D97C3-3263-55A7-9A24-5FF2EC84078C}"/>
              </a:ext>
            </a:extLst>
          </p:cNvPr>
          <p:cNvSpPr>
            <a:spLocks noGrp="1"/>
          </p:cNvSpPr>
          <p:nvPr>
            <p:ph type="body" idx="1"/>
          </p:nvPr>
        </p:nvSpPr>
        <p:spPr/>
        <p:txBody>
          <a:bodyPr/>
          <a:lstStyle/>
          <a:p>
            <a:r>
              <a:rPr lang="en-US" dirty="0"/>
              <a:t>Semantic error</a:t>
            </a:r>
          </a:p>
        </p:txBody>
      </p:sp>
      <p:sp>
        <p:nvSpPr>
          <p:cNvPr id="4" name="Slide Number Placeholder 3">
            <a:extLst>
              <a:ext uri="{FF2B5EF4-FFF2-40B4-BE49-F238E27FC236}">
                <a16:creationId xmlns:a16="http://schemas.microsoft.com/office/drawing/2014/main" id="{63306FC4-51DC-E50F-FB16-6A6191388454}"/>
              </a:ext>
            </a:extLst>
          </p:cNvPr>
          <p:cNvSpPr>
            <a:spLocks noGrp="1"/>
          </p:cNvSpPr>
          <p:nvPr>
            <p:ph type="sldNum" sz="quarter" idx="5"/>
          </p:nvPr>
        </p:nvSpPr>
        <p:spPr/>
        <p:txBody>
          <a:bodyPr/>
          <a:lstStyle/>
          <a:p>
            <a:fld id="{CF519ABE-CCFE-4D72-AD38-C0136815C6DC}" type="slidenum">
              <a:rPr lang="en-US" smtClean="0"/>
              <a:t>34</a:t>
            </a:fld>
            <a:endParaRPr lang="en-US"/>
          </a:p>
        </p:txBody>
      </p:sp>
    </p:spTree>
    <p:extLst>
      <p:ext uri="{BB962C8B-B14F-4D97-AF65-F5344CB8AC3E}">
        <p14:creationId xmlns:p14="http://schemas.microsoft.com/office/powerpoint/2010/main" val="3026912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519ABE-CCFE-4D72-AD38-C0136815C6DC}" type="slidenum">
              <a:rPr lang="en-US" smtClean="0"/>
              <a:t>37</a:t>
            </a:fld>
            <a:endParaRPr lang="en-US"/>
          </a:p>
        </p:txBody>
      </p:sp>
    </p:spTree>
    <p:extLst>
      <p:ext uri="{BB962C8B-B14F-4D97-AF65-F5344CB8AC3E}">
        <p14:creationId xmlns:p14="http://schemas.microsoft.com/office/powerpoint/2010/main" val="3734826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6F629-4858-1299-83A5-94706DFC12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6421B4-7F29-81DE-501E-2338F4F417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A057BA-551B-837C-96E4-268F84639EBF}"/>
              </a:ext>
            </a:extLst>
          </p:cNvPr>
          <p:cNvSpPr>
            <a:spLocks noGrp="1"/>
          </p:cNvSpPr>
          <p:nvPr>
            <p:ph type="dt" sz="half" idx="10"/>
          </p:nvPr>
        </p:nvSpPr>
        <p:spPr/>
        <p:txBody>
          <a:bodyPr/>
          <a:lstStyle/>
          <a:p>
            <a:fld id="{C06CDEF8-1C00-48C9-A011-4D67EA515CBB}" type="datetimeFigureOut">
              <a:rPr lang="en-US" smtClean="0"/>
              <a:t>11/6/2024</a:t>
            </a:fld>
            <a:endParaRPr lang="en-US"/>
          </a:p>
        </p:txBody>
      </p:sp>
      <p:sp>
        <p:nvSpPr>
          <p:cNvPr id="5" name="Footer Placeholder 4">
            <a:extLst>
              <a:ext uri="{FF2B5EF4-FFF2-40B4-BE49-F238E27FC236}">
                <a16:creationId xmlns:a16="http://schemas.microsoft.com/office/drawing/2014/main" id="{7BB8166F-973E-464E-048D-F1CEC7EC5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24B46-9445-B071-A58E-40DDA5BDFA53}"/>
              </a:ext>
            </a:extLst>
          </p:cNvPr>
          <p:cNvSpPr>
            <a:spLocks noGrp="1"/>
          </p:cNvSpPr>
          <p:nvPr>
            <p:ph type="sldNum" sz="quarter" idx="12"/>
          </p:nvPr>
        </p:nvSpPr>
        <p:spPr/>
        <p:txBody>
          <a:bodyPr/>
          <a:lstStyle/>
          <a:p>
            <a:fld id="{4926E747-78D5-4BB7-BD05-F7D238670B11}" type="slidenum">
              <a:rPr lang="en-US" smtClean="0"/>
              <a:t>‹#›</a:t>
            </a:fld>
            <a:endParaRPr lang="en-US"/>
          </a:p>
        </p:txBody>
      </p:sp>
    </p:spTree>
    <p:extLst>
      <p:ext uri="{BB962C8B-B14F-4D97-AF65-F5344CB8AC3E}">
        <p14:creationId xmlns:p14="http://schemas.microsoft.com/office/powerpoint/2010/main" val="685957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630CA-741C-C7F0-EC3C-F89CB97B31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D66008-992D-4D8D-992E-A7E3722880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DE0317-E70C-2395-582E-863E0C3D9B0B}"/>
              </a:ext>
            </a:extLst>
          </p:cNvPr>
          <p:cNvSpPr>
            <a:spLocks noGrp="1"/>
          </p:cNvSpPr>
          <p:nvPr>
            <p:ph type="dt" sz="half" idx="10"/>
          </p:nvPr>
        </p:nvSpPr>
        <p:spPr/>
        <p:txBody>
          <a:bodyPr/>
          <a:lstStyle/>
          <a:p>
            <a:fld id="{C06CDEF8-1C00-48C9-A011-4D67EA515CBB}" type="datetimeFigureOut">
              <a:rPr lang="en-US" smtClean="0"/>
              <a:t>11/6/2024</a:t>
            </a:fld>
            <a:endParaRPr lang="en-US"/>
          </a:p>
        </p:txBody>
      </p:sp>
      <p:sp>
        <p:nvSpPr>
          <p:cNvPr id="5" name="Footer Placeholder 4">
            <a:extLst>
              <a:ext uri="{FF2B5EF4-FFF2-40B4-BE49-F238E27FC236}">
                <a16:creationId xmlns:a16="http://schemas.microsoft.com/office/drawing/2014/main" id="{89CFEBC8-4B4D-7EE3-B70D-A145E1BEE2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07D3B2-4F81-C9D1-CBE0-2B66B3E27482}"/>
              </a:ext>
            </a:extLst>
          </p:cNvPr>
          <p:cNvSpPr>
            <a:spLocks noGrp="1"/>
          </p:cNvSpPr>
          <p:nvPr>
            <p:ph type="sldNum" sz="quarter" idx="12"/>
          </p:nvPr>
        </p:nvSpPr>
        <p:spPr/>
        <p:txBody>
          <a:bodyPr/>
          <a:lstStyle/>
          <a:p>
            <a:fld id="{4926E747-78D5-4BB7-BD05-F7D238670B11}" type="slidenum">
              <a:rPr lang="en-US" smtClean="0"/>
              <a:t>‹#›</a:t>
            </a:fld>
            <a:endParaRPr lang="en-US"/>
          </a:p>
        </p:txBody>
      </p:sp>
    </p:spTree>
    <p:extLst>
      <p:ext uri="{BB962C8B-B14F-4D97-AF65-F5344CB8AC3E}">
        <p14:creationId xmlns:p14="http://schemas.microsoft.com/office/powerpoint/2010/main" val="2078589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62C800-E58D-4D22-4F02-F9821EB9D7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69264E-E82B-FFED-07B6-927E69176F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C8CFA-4DB8-1A7C-CF3F-445B99F8AA35}"/>
              </a:ext>
            </a:extLst>
          </p:cNvPr>
          <p:cNvSpPr>
            <a:spLocks noGrp="1"/>
          </p:cNvSpPr>
          <p:nvPr>
            <p:ph type="dt" sz="half" idx="10"/>
          </p:nvPr>
        </p:nvSpPr>
        <p:spPr/>
        <p:txBody>
          <a:bodyPr/>
          <a:lstStyle/>
          <a:p>
            <a:fld id="{C06CDEF8-1C00-48C9-A011-4D67EA515CBB}" type="datetimeFigureOut">
              <a:rPr lang="en-US" smtClean="0"/>
              <a:t>11/6/2024</a:t>
            </a:fld>
            <a:endParaRPr lang="en-US"/>
          </a:p>
        </p:txBody>
      </p:sp>
      <p:sp>
        <p:nvSpPr>
          <p:cNvPr id="5" name="Footer Placeholder 4">
            <a:extLst>
              <a:ext uri="{FF2B5EF4-FFF2-40B4-BE49-F238E27FC236}">
                <a16:creationId xmlns:a16="http://schemas.microsoft.com/office/drawing/2014/main" id="{249C3319-7F17-BB8C-0870-DA7B8D1D70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7A506-B7E3-ECAC-D419-C160EDA77286}"/>
              </a:ext>
            </a:extLst>
          </p:cNvPr>
          <p:cNvSpPr>
            <a:spLocks noGrp="1"/>
          </p:cNvSpPr>
          <p:nvPr>
            <p:ph type="sldNum" sz="quarter" idx="12"/>
          </p:nvPr>
        </p:nvSpPr>
        <p:spPr/>
        <p:txBody>
          <a:bodyPr/>
          <a:lstStyle/>
          <a:p>
            <a:fld id="{4926E747-78D5-4BB7-BD05-F7D238670B11}" type="slidenum">
              <a:rPr lang="en-US" smtClean="0"/>
              <a:t>‹#›</a:t>
            </a:fld>
            <a:endParaRPr lang="en-US"/>
          </a:p>
        </p:txBody>
      </p:sp>
    </p:spTree>
    <p:extLst>
      <p:ext uri="{BB962C8B-B14F-4D97-AF65-F5344CB8AC3E}">
        <p14:creationId xmlns:p14="http://schemas.microsoft.com/office/powerpoint/2010/main" val="902962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D28F-7A58-C8DF-ECFE-179948F5F4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5C964C-A6C9-E8FA-56B6-61B898FC7F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FBDC1E-504B-25DD-56D6-7086C85572C8}"/>
              </a:ext>
            </a:extLst>
          </p:cNvPr>
          <p:cNvSpPr>
            <a:spLocks noGrp="1"/>
          </p:cNvSpPr>
          <p:nvPr>
            <p:ph type="dt" sz="half" idx="10"/>
          </p:nvPr>
        </p:nvSpPr>
        <p:spPr/>
        <p:txBody>
          <a:bodyPr/>
          <a:lstStyle/>
          <a:p>
            <a:fld id="{C06CDEF8-1C00-48C9-A011-4D67EA515CBB}" type="datetimeFigureOut">
              <a:rPr lang="en-US" smtClean="0"/>
              <a:t>11/6/2024</a:t>
            </a:fld>
            <a:endParaRPr lang="en-US"/>
          </a:p>
        </p:txBody>
      </p:sp>
      <p:sp>
        <p:nvSpPr>
          <p:cNvPr id="5" name="Footer Placeholder 4">
            <a:extLst>
              <a:ext uri="{FF2B5EF4-FFF2-40B4-BE49-F238E27FC236}">
                <a16:creationId xmlns:a16="http://schemas.microsoft.com/office/drawing/2014/main" id="{62F46795-1CAC-E9DF-BEB2-A34F0476C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186AA-2C78-3511-C8DA-7A61CF359018}"/>
              </a:ext>
            </a:extLst>
          </p:cNvPr>
          <p:cNvSpPr>
            <a:spLocks noGrp="1"/>
          </p:cNvSpPr>
          <p:nvPr>
            <p:ph type="sldNum" sz="quarter" idx="12"/>
          </p:nvPr>
        </p:nvSpPr>
        <p:spPr/>
        <p:txBody>
          <a:bodyPr/>
          <a:lstStyle/>
          <a:p>
            <a:fld id="{4926E747-78D5-4BB7-BD05-F7D238670B11}" type="slidenum">
              <a:rPr lang="en-US" smtClean="0"/>
              <a:t>‹#›</a:t>
            </a:fld>
            <a:endParaRPr lang="en-US"/>
          </a:p>
        </p:txBody>
      </p:sp>
    </p:spTree>
    <p:extLst>
      <p:ext uri="{BB962C8B-B14F-4D97-AF65-F5344CB8AC3E}">
        <p14:creationId xmlns:p14="http://schemas.microsoft.com/office/powerpoint/2010/main" val="2443316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54434-6EC7-D185-49DD-14E2CD4D6B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60E58B-44F9-25AD-58AE-7AE7C930FD7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3BE0B6-333F-D1AF-E84C-30247F3E4217}"/>
              </a:ext>
            </a:extLst>
          </p:cNvPr>
          <p:cNvSpPr>
            <a:spLocks noGrp="1"/>
          </p:cNvSpPr>
          <p:nvPr>
            <p:ph type="dt" sz="half" idx="10"/>
          </p:nvPr>
        </p:nvSpPr>
        <p:spPr/>
        <p:txBody>
          <a:bodyPr/>
          <a:lstStyle/>
          <a:p>
            <a:fld id="{C06CDEF8-1C00-48C9-A011-4D67EA515CBB}" type="datetimeFigureOut">
              <a:rPr lang="en-US" smtClean="0"/>
              <a:t>11/6/2024</a:t>
            </a:fld>
            <a:endParaRPr lang="en-US"/>
          </a:p>
        </p:txBody>
      </p:sp>
      <p:sp>
        <p:nvSpPr>
          <p:cNvPr id="5" name="Footer Placeholder 4">
            <a:extLst>
              <a:ext uri="{FF2B5EF4-FFF2-40B4-BE49-F238E27FC236}">
                <a16:creationId xmlns:a16="http://schemas.microsoft.com/office/drawing/2014/main" id="{B61E86CF-C6E6-F582-A078-A152EDCBF5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CCEE1E-BDD7-ECD8-E0E3-53800D84BDFB}"/>
              </a:ext>
            </a:extLst>
          </p:cNvPr>
          <p:cNvSpPr>
            <a:spLocks noGrp="1"/>
          </p:cNvSpPr>
          <p:nvPr>
            <p:ph type="sldNum" sz="quarter" idx="12"/>
          </p:nvPr>
        </p:nvSpPr>
        <p:spPr/>
        <p:txBody>
          <a:bodyPr/>
          <a:lstStyle/>
          <a:p>
            <a:fld id="{4926E747-78D5-4BB7-BD05-F7D238670B11}" type="slidenum">
              <a:rPr lang="en-US" smtClean="0"/>
              <a:t>‹#›</a:t>
            </a:fld>
            <a:endParaRPr lang="en-US"/>
          </a:p>
        </p:txBody>
      </p:sp>
    </p:spTree>
    <p:extLst>
      <p:ext uri="{BB962C8B-B14F-4D97-AF65-F5344CB8AC3E}">
        <p14:creationId xmlns:p14="http://schemas.microsoft.com/office/powerpoint/2010/main" val="4147133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EFD3-5689-8B13-939D-7F953427AC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03794B-4109-5ACA-D51C-FEE816CDC2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E37235-DDA5-0C20-C1F7-AFA260C80F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DD91C5-8AFF-1853-7FB2-DE632613EB83}"/>
              </a:ext>
            </a:extLst>
          </p:cNvPr>
          <p:cNvSpPr>
            <a:spLocks noGrp="1"/>
          </p:cNvSpPr>
          <p:nvPr>
            <p:ph type="dt" sz="half" idx="10"/>
          </p:nvPr>
        </p:nvSpPr>
        <p:spPr/>
        <p:txBody>
          <a:bodyPr/>
          <a:lstStyle/>
          <a:p>
            <a:fld id="{C06CDEF8-1C00-48C9-A011-4D67EA515CBB}" type="datetimeFigureOut">
              <a:rPr lang="en-US" smtClean="0"/>
              <a:t>11/6/2024</a:t>
            </a:fld>
            <a:endParaRPr lang="en-US"/>
          </a:p>
        </p:txBody>
      </p:sp>
      <p:sp>
        <p:nvSpPr>
          <p:cNvPr id="6" name="Footer Placeholder 5">
            <a:extLst>
              <a:ext uri="{FF2B5EF4-FFF2-40B4-BE49-F238E27FC236}">
                <a16:creationId xmlns:a16="http://schemas.microsoft.com/office/drawing/2014/main" id="{49E3FEED-C32B-AF4E-3231-52AE5EA500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C15FEC-980A-3294-C822-8C448E285E1D}"/>
              </a:ext>
            </a:extLst>
          </p:cNvPr>
          <p:cNvSpPr>
            <a:spLocks noGrp="1"/>
          </p:cNvSpPr>
          <p:nvPr>
            <p:ph type="sldNum" sz="quarter" idx="12"/>
          </p:nvPr>
        </p:nvSpPr>
        <p:spPr/>
        <p:txBody>
          <a:bodyPr/>
          <a:lstStyle/>
          <a:p>
            <a:fld id="{4926E747-78D5-4BB7-BD05-F7D238670B11}" type="slidenum">
              <a:rPr lang="en-US" smtClean="0"/>
              <a:t>‹#›</a:t>
            </a:fld>
            <a:endParaRPr lang="en-US"/>
          </a:p>
        </p:txBody>
      </p:sp>
    </p:spTree>
    <p:extLst>
      <p:ext uri="{BB962C8B-B14F-4D97-AF65-F5344CB8AC3E}">
        <p14:creationId xmlns:p14="http://schemas.microsoft.com/office/powerpoint/2010/main" val="3996035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422A-8AAA-13BE-20E8-2A810B16E6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53C3BC-5E0A-D249-DE72-EEF14BF545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7200C8-1A49-BF5F-E3D0-3238DB39BD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775EDB-ACF5-3B53-24F2-FFF1706C15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F53A13-E26A-0FA7-2891-9CF3A05604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50BE55-08BB-A3A3-ADB7-07984E4F297D}"/>
              </a:ext>
            </a:extLst>
          </p:cNvPr>
          <p:cNvSpPr>
            <a:spLocks noGrp="1"/>
          </p:cNvSpPr>
          <p:nvPr>
            <p:ph type="dt" sz="half" idx="10"/>
          </p:nvPr>
        </p:nvSpPr>
        <p:spPr/>
        <p:txBody>
          <a:bodyPr/>
          <a:lstStyle/>
          <a:p>
            <a:fld id="{C06CDEF8-1C00-48C9-A011-4D67EA515CBB}" type="datetimeFigureOut">
              <a:rPr lang="en-US" smtClean="0"/>
              <a:t>11/6/2024</a:t>
            </a:fld>
            <a:endParaRPr lang="en-US"/>
          </a:p>
        </p:txBody>
      </p:sp>
      <p:sp>
        <p:nvSpPr>
          <p:cNvPr id="8" name="Footer Placeholder 7">
            <a:extLst>
              <a:ext uri="{FF2B5EF4-FFF2-40B4-BE49-F238E27FC236}">
                <a16:creationId xmlns:a16="http://schemas.microsoft.com/office/drawing/2014/main" id="{40A69773-D22C-ADA1-DA06-DDA748C146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0C9D34-2DE4-1580-B658-BBEC46062F7D}"/>
              </a:ext>
            </a:extLst>
          </p:cNvPr>
          <p:cNvSpPr>
            <a:spLocks noGrp="1"/>
          </p:cNvSpPr>
          <p:nvPr>
            <p:ph type="sldNum" sz="quarter" idx="12"/>
          </p:nvPr>
        </p:nvSpPr>
        <p:spPr/>
        <p:txBody>
          <a:bodyPr/>
          <a:lstStyle/>
          <a:p>
            <a:fld id="{4926E747-78D5-4BB7-BD05-F7D238670B11}" type="slidenum">
              <a:rPr lang="en-US" smtClean="0"/>
              <a:t>‹#›</a:t>
            </a:fld>
            <a:endParaRPr lang="en-US"/>
          </a:p>
        </p:txBody>
      </p:sp>
    </p:spTree>
    <p:extLst>
      <p:ext uri="{BB962C8B-B14F-4D97-AF65-F5344CB8AC3E}">
        <p14:creationId xmlns:p14="http://schemas.microsoft.com/office/powerpoint/2010/main" val="2872248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9262-D6A0-0F3C-28C9-9CCF6CC2E0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A7D4C6-8D66-40E7-7C26-FFDBCE1CE354}"/>
              </a:ext>
            </a:extLst>
          </p:cNvPr>
          <p:cNvSpPr>
            <a:spLocks noGrp="1"/>
          </p:cNvSpPr>
          <p:nvPr>
            <p:ph type="dt" sz="half" idx="10"/>
          </p:nvPr>
        </p:nvSpPr>
        <p:spPr/>
        <p:txBody>
          <a:bodyPr/>
          <a:lstStyle/>
          <a:p>
            <a:fld id="{C06CDEF8-1C00-48C9-A011-4D67EA515CBB}" type="datetimeFigureOut">
              <a:rPr lang="en-US" smtClean="0"/>
              <a:t>11/6/2024</a:t>
            </a:fld>
            <a:endParaRPr lang="en-US"/>
          </a:p>
        </p:txBody>
      </p:sp>
      <p:sp>
        <p:nvSpPr>
          <p:cNvPr id="4" name="Footer Placeholder 3">
            <a:extLst>
              <a:ext uri="{FF2B5EF4-FFF2-40B4-BE49-F238E27FC236}">
                <a16:creationId xmlns:a16="http://schemas.microsoft.com/office/drawing/2014/main" id="{C696F97F-7121-56DB-DF37-CD5957DC30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6BD715-27DC-EF3B-C82B-74AF0CCB04E2}"/>
              </a:ext>
            </a:extLst>
          </p:cNvPr>
          <p:cNvSpPr>
            <a:spLocks noGrp="1"/>
          </p:cNvSpPr>
          <p:nvPr>
            <p:ph type="sldNum" sz="quarter" idx="12"/>
          </p:nvPr>
        </p:nvSpPr>
        <p:spPr/>
        <p:txBody>
          <a:bodyPr/>
          <a:lstStyle/>
          <a:p>
            <a:fld id="{4926E747-78D5-4BB7-BD05-F7D238670B11}" type="slidenum">
              <a:rPr lang="en-US" smtClean="0"/>
              <a:t>‹#›</a:t>
            </a:fld>
            <a:endParaRPr lang="en-US"/>
          </a:p>
        </p:txBody>
      </p:sp>
    </p:spTree>
    <p:extLst>
      <p:ext uri="{BB962C8B-B14F-4D97-AF65-F5344CB8AC3E}">
        <p14:creationId xmlns:p14="http://schemas.microsoft.com/office/powerpoint/2010/main" val="199580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2E8584-75A2-40B6-15D0-D27142E33CDD}"/>
              </a:ext>
            </a:extLst>
          </p:cNvPr>
          <p:cNvSpPr>
            <a:spLocks noGrp="1"/>
          </p:cNvSpPr>
          <p:nvPr>
            <p:ph type="dt" sz="half" idx="10"/>
          </p:nvPr>
        </p:nvSpPr>
        <p:spPr/>
        <p:txBody>
          <a:bodyPr/>
          <a:lstStyle/>
          <a:p>
            <a:fld id="{C06CDEF8-1C00-48C9-A011-4D67EA515CBB}" type="datetimeFigureOut">
              <a:rPr lang="en-US" smtClean="0"/>
              <a:t>11/6/2024</a:t>
            </a:fld>
            <a:endParaRPr lang="en-US"/>
          </a:p>
        </p:txBody>
      </p:sp>
      <p:sp>
        <p:nvSpPr>
          <p:cNvPr id="3" name="Footer Placeholder 2">
            <a:extLst>
              <a:ext uri="{FF2B5EF4-FFF2-40B4-BE49-F238E27FC236}">
                <a16:creationId xmlns:a16="http://schemas.microsoft.com/office/drawing/2014/main" id="{ED996254-774A-A9B2-6100-593F7C802C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915C81-848C-5F0E-B108-EDA16A8B8792}"/>
              </a:ext>
            </a:extLst>
          </p:cNvPr>
          <p:cNvSpPr>
            <a:spLocks noGrp="1"/>
          </p:cNvSpPr>
          <p:nvPr>
            <p:ph type="sldNum" sz="quarter" idx="12"/>
          </p:nvPr>
        </p:nvSpPr>
        <p:spPr/>
        <p:txBody>
          <a:bodyPr/>
          <a:lstStyle/>
          <a:p>
            <a:fld id="{4926E747-78D5-4BB7-BD05-F7D238670B11}" type="slidenum">
              <a:rPr lang="en-US" smtClean="0"/>
              <a:t>‹#›</a:t>
            </a:fld>
            <a:endParaRPr lang="en-US"/>
          </a:p>
        </p:txBody>
      </p:sp>
    </p:spTree>
    <p:extLst>
      <p:ext uri="{BB962C8B-B14F-4D97-AF65-F5344CB8AC3E}">
        <p14:creationId xmlns:p14="http://schemas.microsoft.com/office/powerpoint/2010/main" val="1659717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8FB24-548F-A40D-7940-02F9762DD2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AC741A-6890-716F-6769-3E90E16765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674E2E-A345-91FB-7752-1B47FBD057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7817E0-172C-E7E9-5D42-E4BAFC94A003}"/>
              </a:ext>
            </a:extLst>
          </p:cNvPr>
          <p:cNvSpPr>
            <a:spLocks noGrp="1"/>
          </p:cNvSpPr>
          <p:nvPr>
            <p:ph type="dt" sz="half" idx="10"/>
          </p:nvPr>
        </p:nvSpPr>
        <p:spPr/>
        <p:txBody>
          <a:bodyPr/>
          <a:lstStyle/>
          <a:p>
            <a:fld id="{C06CDEF8-1C00-48C9-A011-4D67EA515CBB}" type="datetimeFigureOut">
              <a:rPr lang="en-US" smtClean="0"/>
              <a:t>11/6/2024</a:t>
            </a:fld>
            <a:endParaRPr lang="en-US"/>
          </a:p>
        </p:txBody>
      </p:sp>
      <p:sp>
        <p:nvSpPr>
          <p:cNvPr id="6" name="Footer Placeholder 5">
            <a:extLst>
              <a:ext uri="{FF2B5EF4-FFF2-40B4-BE49-F238E27FC236}">
                <a16:creationId xmlns:a16="http://schemas.microsoft.com/office/drawing/2014/main" id="{38033563-30C2-239A-0C3B-9A6F2693A2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DBA19A-5AF3-1922-9D0C-E517FA5DDE65}"/>
              </a:ext>
            </a:extLst>
          </p:cNvPr>
          <p:cNvSpPr>
            <a:spLocks noGrp="1"/>
          </p:cNvSpPr>
          <p:nvPr>
            <p:ph type="sldNum" sz="quarter" idx="12"/>
          </p:nvPr>
        </p:nvSpPr>
        <p:spPr/>
        <p:txBody>
          <a:bodyPr/>
          <a:lstStyle/>
          <a:p>
            <a:fld id="{4926E747-78D5-4BB7-BD05-F7D238670B11}" type="slidenum">
              <a:rPr lang="en-US" smtClean="0"/>
              <a:t>‹#›</a:t>
            </a:fld>
            <a:endParaRPr lang="en-US"/>
          </a:p>
        </p:txBody>
      </p:sp>
    </p:spTree>
    <p:extLst>
      <p:ext uri="{BB962C8B-B14F-4D97-AF65-F5344CB8AC3E}">
        <p14:creationId xmlns:p14="http://schemas.microsoft.com/office/powerpoint/2010/main" val="428124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9140-6B52-B86D-8B9E-CF4994196F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6EE0B5-2819-EAA8-58EA-BB5C96726A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B061DF-137D-107B-B542-D21632415B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FD39C2-5386-7F21-6D40-2497915060E6}"/>
              </a:ext>
            </a:extLst>
          </p:cNvPr>
          <p:cNvSpPr>
            <a:spLocks noGrp="1"/>
          </p:cNvSpPr>
          <p:nvPr>
            <p:ph type="dt" sz="half" idx="10"/>
          </p:nvPr>
        </p:nvSpPr>
        <p:spPr/>
        <p:txBody>
          <a:bodyPr/>
          <a:lstStyle/>
          <a:p>
            <a:fld id="{C06CDEF8-1C00-48C9-A011-4D67EA515CBB}" type="datetimeFigureOut">
              <a:rPr lang="en-US" smtClean="0"/>
              <a:t>11/6/2024</a:t>
            </a:fld>
            <a:endParaRPr lang="en-US"/>
          </a:p>
        </p:txBody>
      </p:sp>
      <p:sp>
        <p:nvSpPr>
          <p:cNvPr id="6" name="Footer Placeholder 5">
            <a:extLst>
              <a:ext uri="{FF2B5EF4-FFF2-40B4-BE49-F238E27FC236}">
                <a16:creationId xmlns:a16="http://schemas.microsoft.com/office/drawing/2014/main" id="{E9ADFB34-25D2-3269-A96C-84E0B7D4C0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1DC156-918D-B149-556B-6979F5853557}"/>
              </a:ext>
            </a:extLst>
          </p:cNvPr>
          <p:cNvSpPr>
            <a:spLocks noGrp="1"/>
          </p:cNvSpPr>
          <p:nvPr>
            <p:ph type="sldNum" sz="quarter" idx="12"/>
          </p:nvPr>
        </p:nvSpPr>
        <p:spPr/>
        <p:txBody>
          <a:bodyPr/>
          <a:lstStyle/>
          <a:p>
            <a:fld id="{4926E747-78D5-4BB7-BD05-F7D238670B11}" type="slidenum">
              <a:rPr lang="en-US" smtClean="0"/>
              <a:t>‹#›</a:t>
            </a:fld>
            <a:endParaRPr lang="en-US"/>
          </a:p>
        </p:txBody>
      </p:sp>
    </p:spTree>
    <p:extLst>
      <p:ext uri="{BB962C8B-B14F-4D97-AF65-F5344CB8AC3E}">
        <p14:creationId xmlns:p14="http://schemas.microsoft.com/office/powerpoint/2010/main" val="234571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6BBAB9-D616-AA59-5AAF-2D0E0DBF1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10DECF-267B-57F1-004F-59A7997B4D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067CCA-48F3-6137-6FF4-5DE7AF5C72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6CDEF8-1C00-48C9-A011-4D67EA515CBB}" type="datetimeFigureOut">
              <a:rPr lang="en-US" smtClean="0"/>
              <a:t>11/6/2024</a:t>
            </a:fld>
            <a:endParaRPr lang="en-US"/>
          </a:p>
        </p:txBody>
      </p:sp>
      <p:sp>
        <p:nvSpPr>
          <p:cNvPr id="5" name="Footer Placeholder 4">
            <a:extLst>
              <a:ext uri="{FF2B5EF4-FFF2-40B4-BE49-F238E27FC236}">
                <a16:creationId xmlns:a16="http://schemas.microsoft.com/office/drawing/2014/main" id="{680C8844-84D4-FF5B-E982-F42A22BCC1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70212E9-6A80-3E9E-3F7D-54EE2BBBAC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926E747-78D5-4BB7-BD05-F7D238670B11}" type="slidenum">
              <a:rPr lang="en-US" smtClean="0"/>
              <a:t>‹#›</a:t>
            </a:fld>
            <a:endParaRPr lang="en-US"/>
          </a:p>
        </p:txBody>
      </p:sp>
    </p:spTree>
    <p:extLst>
      <p:ext uri="{BB962C8B-B14F-4D97-AF65-F5344CB8AC3E}">
        <p14:creationId xmlns:p14="http://schemas.microsoft.com/office/powerpoint/2010/main" val="1460593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peps.python.org/pep-0008/"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77B22C0-DE54-12F0-D3DA-00A0095494B2}"/>
              </a:ext>
            </a:extLst>
          </p:cNvPr>
          <p:cNvGrpSpPr/>
          <p:nvPr/>
        </p:nvGrpSpPr>
        <p:grpSpPr>
          <a:xfrm>
            <a:off x="-1" y="0"/>
            <a:ext cx="12265892" cy="6857999"/>
            <a:chOff x="-1" y="0"/>
            <a:chExt cx="12265892" cy="6857999"/>
          </a:xfrm>
        </p:grpSpPr>
        <p:sp>
          <p:nvSpPr>
            <p:cNvPr id="4" name="TextBox 3"/>
            <p:cNvSpPr txBox="1"/>
            <p:nvPr/>
          </p:nvSpPr>
          <p:spPr>
            <a:xfrm>
              <a:off x="2227810" y="2854959"/>
              <a:ext cx="7881156" cy="590033"/>
            </a:xfrm>
            <a:prstGeom prst="rect">
              <a:avLst/>
            </a:prstGeom>
            <a:noFill/>
          </p:spPr>
          <p:txBody>
            <a:bodyPr wrap="square" rtlCol="0">
              <a:spAutoFit/>
            </a:bodyPr>
            <a:lstStyle/>
            <a:p>
              <a:pPr algn="r" defTabSz="369627">
                <a:defRPr/>
              </a:pPr>
              <a:r>
                <a:rPr lang="en-GB" sz="3234" dirty="0">
                  <a:solidFill>
                    <a:prstClr val="white"/>
                  </a:solidFill>
                  <a:latin typeface="Century Gothic" panose="020B0502020202020204" pitchFamily="34" charset="0"/>
                </a:rPr>
                <a:t>Statistical brief overview</a:t>
              </a:r>
              <a:endParaRPr lang="en-GB" sz="3234" i="1" dirty="0">
                <a:solidFill>
                  <a:prstClr val="white"/>
                </a:solidFill>
                <a:latin typeface="Century Gothic" panose="020B0502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1852" y="6054765"/>
              <a:ext cx="1937112" cy="243264"/>
            </a:xfrm>
            <a:prstGeom prst="rect">
              <a:avLst/>
            </a:prstGeom>
          </p:spPr>
        </p:pic>
        <p:pic>
          <p:nvPicPr>
            <p:cNvPr id="2" name="Picture 1">
              <a:extLst>
                <a:ext uri="{FF2B5EF4-FFF2-40B4-BE49-F238E27FC236}">
                  <a16:creationId xmlns:a16="http://schemas.microsoft.com/office/drawing/2014/main" id="{EC820DF2-F342-0931-8607-A7F91A36A29B}"/>
                </a:ext>
              </a:extLst>
            </p:cNvPr>
            <p:cNvPicPr>
              <a:picLocks noChangeAspect="1"/>
            </p:cNvPicPr>
            <p:nvPr/>
          </p:nvPicPr>
          <p:blipFill>
            <a:blip r:embed="rId4"/>
            <a:stretch>
              <a:fillRect/>
            </a:stretch>
          </p:blipFill>
          <p:spPr>
            <a:xfrm>
              <a:off x="0" y="0"/>
              <a:ext cx="12192000" cy="6857999"/>
            </a:xfrm>
            <a:prstGeom prst="rect">
              <a:avLst/>
            </a:prstGeom>
          </p:spPr>
        </p:pic>
        <p:pic>
          <p:nvPicPr>
            <p:cNvPr id="6" name="Picture 5">
              <a:extLst>
                <a:ext uri="{FF2B5EF4-FFF2-40B4-BE49-F238E27FC236}">
                  <a16:creationId xmlns:a16="http://schemas.microsoft.com/office/drawing/2014/main" id="{C88FEC5D-1E36-98CA-7376-51E77C3A4BEF}"/>
                </a:ext>
              </a:extLst>
            </p:cNvPr>
            <p:cNvPicPr>
              <a:picLocks noChangeAspect="1"/>
            </p:cNvPicPr>
            <p:nvPr/>
          </p:nvPicPr>
          <p:blipFill>
            <a:blip r:embed="rId5"/>
            <a:stretch>
              <a:fillRect/>
            </a:stretch>
          </p:blipFill>
          <p:spPr>
            <a:xfrm>
              <a:off x="4878350" y="2854959"/>
              <a:ext cx="6851832" cy="904875"/>
            </a:xfrm>
            <a:prstGeom prst="rect">
              <a:avLst/>
            </a:prstGeom>
          </p:spPr>
        </p:pic>
        <p:sp>
          <p:nvSpPr>
            <p:cNvPr id="7" name="TextBox 6">
              <a:extLst>
                <a:ext uri="{FF2B5EF4-FFF2-40B4-BE49-F238E27FC236}">
                  <a16:creationId xmlns:a16="http://schemas.microsoft.com/office/drawing/2014/main" id="{76582DCE-B5E2-61AA-EC9F-DFF6A6014AFC}"/>
                </a:ext>
              </a:extLst>
            </p:cNvPr>
            <p:cNvSpPr txBox="1"/>
            <p:nvPr/>
          </p:nvSpPr>
          <p:spPr>
            <a:xfrm>
              <a:off x="2734654" y="2640650"/>
              <a:ext cx="8830347" cy="954107"/>
            </a:xfrm>
            <a:prstGeom prst="rect">
              <a:avLst/>
            </a:prstGeom>
            <a:noFill/>
          </p:spPr>
          <p:txBody>
            <a:bodyPr wrap="square" rtlCol="0">
              <a:spAutoFit/>
            </a:bodyPr>
            <a:lstStyle/>
            <a:p>
              <a:pPr algn="r"/>
              <a:r>
                <a:rPr lang="en-US" sz="3200" dirty="0">
                  <a:solidFill>
                    <a:schemeClr val="bg1"/>
                  </a:solidFill>
                  <a:latin typeface="Century Gothic" panose="020B0502020202020204" pitchFamily="34" charset="0"/>
                </a:rPr>
                <a:t>Computing in Context: Fall 2024</a:t>
              </a:r>
            </a:p>
            <a:p>
              <a:pPr algn="r"/>
              <a:r>
                <a:rPr lang="en-US" sz="2400" dirty="0">
                  <a:solidFill>
                    <a:schemeClr val="bg1"/>
                  </a:solidFill>
                  <a:latin typeface="Century Gothic" panose="020B0502020202020204" pitchFamily="34" charset="0"/>
                </a:rPr>
                <a:t>Lecture 4 | Clean code &amp; debugging</a:t>
              </a:r>
            </a:p>
          </p:txBody>
        </p:sp>
        <p:pic>
          <p:nvPicPr>
            <p:cNvPr id="9" name="Picture 8">
              <a:extLst>
                <a:ext uri="{FF2B5EF4-FFF2-40B4-BE49-F238E27FC236}">
                  <a16:creationId xmlns:a16="http://schemas.microsoft.com/office/drawing/2014/main" id="{F5271292-7734-A8E3-B36D-B20247CA04D3}"/>
                </a:ext>
              </a:extLst>
            </p:cNvPr>
            <p:cNvPicPr>
              <a:picLocks noChangeAspect="1"/>
            </p:cNvPicPr>
            <p:nvPr/>
          </p:nvPicPr>
          <p:blipFill>
            <a:blip r:embed="rId6"/>
            <a:stretch>
              <a:fillRect/>
            </a:stretch>
          </p:blipFill>
          <p:spPr>
            <a:xfrm>
              <a:off x="-1" y="5660407"/>
              <a:ext cx="12265892" cy="752475"/>
            </a:xfrm>
            <a:prstGeom prst="rect">
              <a:avLst/>
            </a:prstGeom>
          </p:spPr>
        </p:pic>
        <p:sp>
          <p:nvSpPr>
            <p:cNvPr id="10" name="TextBox 9">
              <a:extLst>
                <a:ext uri="{FF2B5EF4-FFF2-40B4-BE49-F238E27FC236}">
                  <a16:creationId xmlns:a16="http://schemas.microsoft.com/office/drawing/2014/main" id="{1E1E420D-4CA9-6B02-4F89-F0FB2B9D6D03}"/>
                </a:ext>
              </a:extLst>
            </p:cNvPr>
            <p:cNvSpPr txBox="1"/>
            <p:nvPr/>
          </p:nvSpPr>
          <p:spPr>
            <a:xfrm>
              <a:off x="7666478" y="6456687"/>
              <a:ext cx="4562467" cy="276999"/>
            </a:xfrm>
            <a:prstGeom prst="rect">
              <a:avLst/>
            </a:prstGeom>
            <a:noFill/>
          </p:spPr>
          <p:txBody>
            <a:bodyPr wrap="none" rtlCol="0">
              <a:spAutoFit/>
            </a:bodyPr>
            <a:lstStyle/>
            <a:p>
              <a:r>
                <a:rPr lang="en-US" sz="1200" dirty="0">
                  <a:solidFill>
                    <a:schemeClr val="bg1"/>
                  </a:solidFill>
                  <a:latin typeface="Century Gothic" panose="020B0502020202020204" pitchFamily="34" charset="0"/>
                </a:rPr>
                <a:t>Dr Sarah Ashcroft-Jones | Mailman School of Public Health</a:t>
              </a:r>
            </a:p>
          </p:txBody>
        </p:sp>
      </p:grpSp>
    </p:spTree>
    <p:extLst>
      <p:ext uri="{BB962C8B-B14F-4D97-AF65-F5344CB8AC3E}">
        <p14:creationId xmlns:p14="http://schemas.microsoft.com/office/powerpoint/2010/main" val="3876980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7FCF7-73AA-3D5B-87EF-601718FD80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A2DF7A-BBAE-3900-CF98-03F8CB9C5C47}"/>
              </a:ext>
            </a:extLst>
          </p:cNvPr>
          <p:cNvSpPr>
            <a:spLocks noGrp="1"/>
          </p:cNvSpPr>
          <p:nvPr>
            <p:ph type="title"/>
          </p:nvPr>
        </p:nvSpPr>
        <p:spPr/>
        <p:txBody>
          <a:bodyPr>
            <a:normAutofit/>
          </a:bodyPr>
          <a:lstStyle/>
          <a:p>
            <a:r>
              <a:rPr lang="en-US" dirty="0"/>
              <a:t>Coding principle 1</a:t>
            </a:r>
          </a:p>
        </p:txBody>
      </p:sp>
      <p:sp>
        <p:nvSpPr>
          <p:cNvPr id="3" name="Content Placeholder 2">
            <a:extLst>
              <a:ext uri="{FF2B5EF4-FFF2-40B4-BE49-F238E27FC236}">
                <a16:creationId xmlns:a16="http://schemas.microsoft.com/office/drawing/2014/main" id="{C67ECCF7-5ECF-7BB7-B518-24FAA8755CC9}"/>
              </a:ext>
            </a:extLst>
          </p:cNvPr>
          <p:cNvSpPr>
            <a:spLocks noGrp="1"/>
          </p:cNvSpPr>
          <p:nvPr>
            <p:ph idx="1"/>
          </p:nvPr>
        </p:nvSpPr>
        <p:spPr/>
        <p:txBody>
          <a:bodyPr/>
          <a:lstStyle/>
          <a:p>
            <a:pPr marL="0" indent="0">
              <a:buNone/>
            </a:pPr>
            <a:r>
              <a:rPr lang="en-US" b="0" i="0" dirty="0">
                <a:solidFill>
                  <a:srgbClr val="333333"/>
                </a:solidFill>
                <a:effectLst/>
                <a:latin typeface="-apple-system"/>
              </a:rPr>
              <a:t>DRY (Don't repeat yourself)</a:t>
            </a:r>
            <a:br>
              <a:rPr lang="en-US" b="0" i="0" dirty="0">
                <a:solidFill>
                  <a:srgbClr val="333333"/>
                </a:solidFill>
                <a:effectLst/>
                <a:latin typeface="-apple-system"/>
              </a:rPr>
            </a:br>
            <a:endParaRPr lang="en-US" b="0" i="0" dirty="0">
              <a:solidFill>
                <a:srgbClr val="6F6F6F"/>
              </a:solidFill>
              <a:effectLst/>
              <a:latin typeface="-apple-system"/>
            </a:endParaRPr>
          </a:p>
          <a:p>
            <a:pPr marL="0" indent="0" algn="ctr">
              <a:buNone/>
            </a:pPr>
            <a:r>
              <a:rPr lang="en-US" b="0" i="1" dirty="0">
                <a:solidFill>
                  <a:srgbClr val="6F6F6F"/>
                </a:solidFill>
                <a:effectLst/>
                <a:latin typeface="-apple-system"/>
              </a:rPr>
              <a:t>Every piece of knowledge must have a single, unambiguous, authoritative representation within a system.</a:t>
            </a:r>
          </a:p>
          <a:p>
            <a:pPr marL="0" indent="0">
              <a:buNone/>
            </a:pPr>
            <a:endParaRPr lang="en-US" i="1" dirty="0">
              <a:solidFill>
                <a:srgbClr val="6F6F6F"/>
              </a:solidFill>
              <a:latin typeface="-apple-system"/>
            </a:endParaRPr>
          </a:p>
          <a:p>
            <a:pPr marL="0" indent="0">
              <a:buNone/>
            </a:pPr>
            <a:r>
              <a:rPr lang="en-US" dirty="0">
                <a:solidFill>
                  <a:srgbClr val="212529"/>
                </a:solidFill>
                <a:latin typeface="-apple-system"/>
              </a:rPr>
              <a:t>O</a:t>
            </a:r>
            <a:r>
              <a:rPr lang="en-US" b="0" i="0" dirty="0">
                <a:solidFill>
                  <a:srgbClr val="212529"/>
                </a:solidFill>
                <a:effectLst/>
                <a:latin typeface="-apple-system"/>
              </a:rPr>
              <a:t>nly rule is that code should not be duplicated. </a:t>
            </a:r>
          </a:p>
          <a:p>
            <a:pPr marL="0" indent="0">
              <a:buNone/>
            </a:pPr>
            <a:r>
              <a:rPr lang="en-US" b="0" i="0" dirty="0">
                <a:solidFill>
                  <a:srgbClr val="212529"/>
                </a:solidFill>
                <a:effectLst/>
                <a:latin typeface="-apple-system"/>
              </a:rPr>
              <a:t>Instead of duplicating lines, find an algorithm that uses iteration.</a:t>
            </a:r>
            <a:endParaRPr lang="en-US" dirty="0"/>
          </a:p>
        </p:txBody>
      </p:sp>
    </p:spTree>
    <p:extLst>
      <p:ext uri="{BB962C8B-B14F-4D97-AF65-F5344CB8AC3E}">
        <p14:creationId xmlns:p14="http://schemas.microsoft.com/office/powerpoint/2010/main" val="1635960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9EFBC-C771-57B7-8B5E-6B98234F14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3469DB-0EE6-77C9-8865-2C4FFEEA899E}"/>
              </a:ext>
            </a:extLst>
          </p:cNvPr>
          <p:cNvSpPr>
            <a:spLocks noGrp="1"/>
          </p:cNvSpPr>
          <p:nvPr>
            <p:ph type="title"/>
          </p:nvPr>
        </p:nvSpPr>
        <p:spPr/>
        <p:txBody>
          <a:bodyPr>
            <a:normAutofit/>
          </a:bodyPr>
          <a:lstStyle/>
          <a:p>
            <a:r>
              <a:rPr lang="en-US" dirty="0"/>
              <a:t>Coding principle 2</a:t>
            </a:r>
          </a:p>
        </p:txBody>
      </p:sp>
      <p:sp>
        <p:nvSpPr>
          <p:cNvPr id="3" name="Content Placeholder 2">
            <a:extLst>
              <a:ext uri="{FF2B5EF4-FFF2-40B4-BE49-F238E27FC236}">
                <a16:creationId xmlns:a16="http://schemas.microsoft.com/office/drawing/2014/main" id="{E5AD1A66-106E-1352-D81C-4E530A347131}"/>
              </a:ext>
            </a:extLst>
          </p:cNvPr>
          <p:cNvSpPr>
            <a:spLocks noGrp="1"/>
          </p:cNvSpPr>
          <p:nvPr>
            <p:ph idx="1"/>
          </p:nvPr>
        </p:nvSpPr>
        <p:spPr/>
        <p:txBody>
          <a:bodyPr/>
          <a:lstStyle/>
          <a:p>
            <a:pPr marL="0" indent="0" algn="l">
              <a:buNone/>
            </a:pPr>
            <a:r>
              <a:rPr lang="en-US" b="0" i="0" dirty="0">
                <a:solidFill>
                  <a:srgbClr val="333333"/>
                </a:solidFill>
                <a:effectLst/>
                <a:latin typeface="-apple-system"/>
              </a:rPr>
              <a:t>KISS (Keep it simple, stupid)</a:t>
            </a:r>
          </a:p>
          <a:p>
            <a:pPr marL="0" indent="0" algn="l">
              <a:buNone/>
            </a:pPr>
            <a:endParaRPr lang="en-US" b="0" i="0" dirty="0">
              <a:solidFill>
                <a:srgbClr val="333333"/>
              </a:solidFill>
              <a:effectLst/>
              <a:latin typeface="-apple-system"/>
            </a:endParaRPr>
          </a:p>
          <a:p>
            <a:pPr marL="0" indent="0" algn="ctr">
              <a:buNone/>
            </a:pPr>
            <a:r>
              <a:rPr lang="en-US" b="0" i="1" dirty="0">
                <a:solidFill>
                  <a:srgbClr val="6F6F6F"/>
                </a:solidFill>
                <a:effectLst/>
                <a:latin typeface="-apple-system"/>
              </a:rPr>
              <a:t>Most systems work best if they are kept simple, rather than made complicated.</a:t>
            </a:r>
          </a:p>
          <a:p>
            <a:pPr marL="0" indent="0">
              <a:buNone/>
            </a:pPr>
            <a:endParaRPr lang="en-US" i="1" dirty="0">
              <a:solidFill>
                <a:srgbClr val="6F6F6F"/>
              </a:solidFill>
              <a:latin typeface="-apple-system"/>
            </a:endParaRPr>
          </a:p>
          <a:p>
            <a:pPr marL="0" indent="0">
              <a:buNone/>
            </a:pPr>
            <a:r>
              <a:rPr lang="en-US" b="0" i="0" dirty="0">
                <a:solidFill>
                  <a:srgbClr val="212529"/>
                </a:solidFill>
                <a:effectLst/>
                <a:latin typeface="-apple-system"/>
              </a:rPr>
              <a:t>Simplicity should be a key goal in structuring your code, and unnecessary complexity should be avoided.</a:t>
            </a:r>
            <a:endParaRPr lang="en-US" dirty="0"/>
          </a:p>
        </p:txBody>
      </p:sp>
    </p:spTree>
    <p:extLst>
      <p:ext uri="{BB962C8B-B14F-4D97-AF65-F5344CB8AC3E}">
        <p14:creationId xmlns:p14="http://schemas.microsoft.com/office/powerpoint/2010/main" val="2823884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BE54A-6397-7285-F813-58F132F120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CB7CC4-90A2-18A4-4DB4-C3D47DD962A8}"/>
              </a:ext>
            </a:extLst>
          </p:cNvPr>
          <p:cNvSpPr>
            <a:spLocks noGrp="1"/>
          </p:cNvSpPr>
          <p:nvPr>
            <p:ph type="title"/>
          </p:nvPr>
        </p:nvSpPr>
        <p:spPr/>
        <p:txBody>
          <a:bodyPr>
            <a:normAutofit/>
          </a:bodyPr>
          <a:lstStyle/>
          <a:p>
            <a:r>
              <a:rPr lang="en-US" dirty="0"/>
              <a:t>Coding principle 3</a:t>
            </a:r>
          </a:p>
        </p:txBody>
      </p:sp>
      <p:sp>
        <p:nvSpPr>
          <p:cNvPr id="3" name="Content Placeholder 2">
            <a:extLst>
              <a:ext uri="{FF2B5EF4-FFF2-40B4-BE49-F238E27FC236}">
                <a16:creationId xmlns:a16="http://schemas.microsoft.com/office/drawing/2014/main" id="{485D5B24-C6EA-1053-F7A6-466E55F25067}"/>
              </a:ext>
            </a:extLst>
          </p:cNvPr>
          <p:cNvSpPr>
            <a:spLocks noGrp="1"/>
          </p:cNvSpPr>
          <p:nvPr>
            <p:ph idx="1"/>
          </p:nvPr>
        </p:nvSpPr>
        <p:spPr/>
        <p:txBody>
          <a:bodyPr/>
          <a:lstStyle/>
          <a:p>
            <a:pPr marL="0" indent="0" algn="l">
              <a:buNone/>
            </a:pPr>
            <a:r>
              <a:rPr lang="en-US" b="0" i="0" dirty="0">
                <a:solidFill>
                  <a:srgbClr val="333333"/>
                </a:solidFill>
                <a:effectLst/>
                <a:latin typeface="-apple-system"/>
              </a:rPr>
              <a:t>SoC (Separation of concerns)</a:t>
            </a:r>
          </a:p>
          <a:p>
            <a:pPr marL="0" indent="0" algn="l">
              <a:buNone/>
            </a:pPr>
            <a:endParaRPr lang="en-US" b="0" i="0" dirty="0">
              <a:solidFill>
                <a:srgbClr val="333333"/>
              </a:solidFill>
              <a:effectLst/>
              <a:latin typeface="-apple-system"/>
            </a:endParaRPr>
          </a:p>
          <a:p>
            <a:pPr marL="0" indent="0" algn="ctr">
              <a:buNone/>
            </a:pPr>
            <a:r>
              <a:rPr lang="en-US" b="0" i="1" dirty="0">
                <a:solidFill>
                  <a:srgbClr val="6F6F6F"/>
                </a:solidFill>
                <a:effectLst/>
                <a:latin typeface="-apple-system"/>
              </a:rPr>
              <a:t>A design principle for separating a computer program into distinct sections such that each section addresses a separate concern. A concern is a set of information that affects the code of a computer program.</a:t>
            </a:r>
          </a:p>
          <a:p>
            <a:pPr marL="0" indent="0" algn="ctr">
              <a:buNone/>
            </a:pPr>
            <a:endParaRPr lang="en-US" i="1" dirty="0">
              <a:solidFill>
                <a:srgbClr val="6F6F6F"/>
              </a:solidFill>
              <a:latin typeface="-apple-system"/>
            </a:endParaRPr>
          </a:p>
          <a:p>
            <a:pPr marL="0" indent="0">
              <a:buNone/>
            </a:pPr>
            <a:r>
              <a:rPr lang="en-US" dirty="0">
                <a:solidFill>
                  <a:srgbClr val="212529"/>
                </a:solidFill>
                <a:latin typeface="-apple-system"/>
              </a:rPr>
              <a:t>For example: c</a:t>
            </a:r>
            <a:r>
              <a:rPr lang="en-US" b="0" i="0" dirty="0">
                <a:solidFill>
                  <a:srgbClr val="212529"/>
                </a:solidFill>
                <a:effectLst/>
                <a:latin typeface="-apple-system"/>
              </a:rPr>
              <a:t>reate a new module when it makes sense to do so. </a:t>
            </a:r>
          </a:p>
          <a:p>
            <a:pPr marL="0" indent="0">
              <a:buNone/>
            </a:pPr>
            <a:r>
              <a:rPr lang="en-US" dirty="0">
                <a:solidFill>
                  <a:srgbClr val="212529"/>
                </a:solidFill>
                <a:latin typeface="-apple-system"/>
              </a:rPr>
              <a:t>But - m</a:t>
            </a:r>
            <a:r>
              <a:rPr lang="en-US" b="0" i="0" dirty="0">
                <a:solidFill>
                  <a:srgbClr val="212529"/>
                </a:solidFill>
                <a:effectLst/>
                <a:latin typeface="-apple-system"/>
              </a:rPr>
              <a:t>ore </a:t>
            </a:r>
            <a:r>
              <a:rPr lang="en-US" b="0" i="0" dirty="0" err="1">
                <a:solidFill>
                  <a:srgbClr val="212529"/>
                </a:solidFill>
                <a:effectLst/>
                <a:latin typeface="-apple-system"/>
              </a:rPr>
              <a:t>modulesmay</a:t>
            </a:r>
            <a:r>
              <a:rPr lang="en-US" b="0" i="0" dirty="0">
                <a:solidFill>
                  <a:srgbClr val="212529"/>
                </a:solidFill>
                <a:effectLst/>
                <a:latin typeface="-apple-system"/>
              </a:rPr>
              <a:t> equal more problems – do you need another?</a:t>
            </a:r>
            <a:endParaRPr lang="en-US" dirty="0"/>
          </a:p>
        </p:txBody>
      </p:sp>
    </p:spTree>
    <p:extLst>
      <p:ext uri="{BB962C8B-B14F-4D97-AF65-F5344CB8AC3E}">
        <p14:creationId xmlns:p14="http://schemas.microsoft.com/office/powerpoint/2010/main" val="1738793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758D1-1EA8-6041-7B9F-7CA597D376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C1F9E3-9A86-9E47-80B3-3BF07B056200}"/>
              </a:ext>
            </a:extLst>
          </p:cNvPr>
          <p:cNvSpPr>
            <a:spLocks noGrp="1"/>
          </p:cNvSpPr>
          <p:nvPr>
            <p:ph type="title"/>
          </p:nvPr>
        </p:nvSpPr>
        <p:spPr/>
        <p:txBody>
          <a:bodyPr/>
          <a:lstStyle/>
          <a:p>
            <a:r>
              <a:rPr lang="en-US" dirty="0"/>
              <a:t>Clean code in practice</a:t>
            </a:r>
          </a:p>
        </p:txBody>
      </p:sp>
      <p:sp>
        <p:nvSpPr>
          <p:cNvPr id="3" name="Text Placeholder 2">
            <a:extLst>
              <a:ext uri="{FF2B5EF4-FFF2-40B4-BE49-F238E27FC236}">
                <a16:creationId xmlns:a16="http://schemas.microsoft.com/office/drawing/2014/main" id="{A9A5438B-8B00-B670-6774-759FBDDB21B0}"/>
              </a:ext>
            </a:extLst>
          </p:cNvPr>
          <p:cNvSpPr>
            <a:spLocks noGrp="1"/>
          </p:cNvSpPr>
          <p:nvPr>
            <p:ph type="body" idx="1"/>
          </p:nvPr>
        </p:nvSpPr>
        <p:spPr/>
        <p:txBody>
          <a:bodyPr/>
          <a:lstStyle/>
          <a:p>
            <a:r>
              <a:rPr lang="en-US" dirty="0"/>
              <a:t>It’s the little things</a:t>
            </a:r>
          </a:p>
        </p:txBody>
      </p:sp>
    </p:spTree>
    <p:extLst>
      <p:ext uri="{BB962C8B-B14F-4D97-AF65-F5344CB8AC3E}">
        <p14:creationId xmlns:p14="http://schemas.microsoft.com/office/powerpoint/2010/main" val="3200592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A5C02-C2FA-6E3F-B676-5342F535EF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7CF52D-D7D3-55DF-5F70-0621B4D1AF7A}"/>
              </a:ext>
            </a:extLst>
          </p:cNvPr>
          <p:cNvSpPr>
            <a:spLocks noGrp="1"/>
          </p:cNvSpPr>
          <p:nvPr>
            <p:ph type="title"/>
          </p:nvPr>
        </p:nvSpPr>
        <p:spPr/>
        <p:txBody>
          <a:bodyPr/>
          <a:lstStyle/>
          <a:p>
            <a:r>
              <a:rPr lang="en-US" dirty="0"/>
              <a:t>Naming conventions - variables</a:t>
            </a:r>
          </a:p>
        </p:txBody>
      </p:sp>
      <p:sp>
        <p:nvSpPr>
          <p:cNvPr id="3" name="Content Placeholder 2">
            <a:extLst>
              <a:ext uri="{FF2B5EF4-FFF2-40B4-BE49-F238E27FC236}">
                <a16:creationId xmlns:a16="http://schemas.microsoft.com/office/drawing/2014/main" id="{5A397B8F-E34D-204B-2060-8190A10D2FD1}"/>
              </a:ext>
            </a:extLst>
          </p:cNvPr>
          <p:cNvSpPr>
            <a:spLocks noGrp="1"/>
          </p:cNvSpPr>
          <p:nvPr>
            <p:ph idx="1"/>
          </p:nvPr>
        </p:nvSpPr>
        <p:spPr/>
        <p:txBody>
          <a:bodyPr/>
          <a:lstStyle/>
          <a:p>
            <a:pPr marL="0" indent="0">
              <a:buNone/>
            </a:pPr>
            <a:r>
              <a:rPr lang="en-US" dirty="0"/>
              <a:t>Make names easy to understand </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DBD56DC9-4D61-1C6D-1329-12F6B387D1C0}"/>
              </a:ext>
            </a:extLst>
          </p:cNvPr>
          <p:cNvPicPr>
            <a:picLocks noChangeAspect="1"/>
          </p:cNvPicPr>
          <p:nvPr/>
        </p:nvPicPr>
        <p:blipFill>
          <a:blip r:embed="rId2"/>
          <a:srcRect b="54942"/>
          <a:stretch/>
        </p:blipFill>
        <p:spPr>
          <a:xfrm>
            <a:off x="1110343" y="3058319"/>
            <a:ext cx="8969829" cy="1230314"/>
          </a:xfrm>
          <a:prstGeom prst="rect">
            <a:avLst/>
          </a:prstGeom>
        </p:spPr>
      </p:pic>
      <p:pic>
        <p:nvPicPr>
          <p:cNvPr id="6" name="Picture 5">
            <a:extLst>
              <a:ext uri="{FF2B5EF4-FFF2-40B4-BE49-F238E27FC236}">
                <a16:creationId xmlns:a16="http://schemas.microsoft.com/office/drawing/2014/main" id="{E7B50108-1104-E803-C206-6B4EFD355AE2}"/>
              </a:ext>
            </a:extLst>
          </p:cNvPr>
          <p:cNvPicPr>
            <a:picLocks noChangeAspect="1"/>
          </p:cNvPicPr>
          <p:nvPr/>
        </p:nvPicPr>
        <p:blipFill>
          <a:blip r:embed="rId2"/>
          <a:srcRect t="51713"/>
          <a:stretch/>
        </p:blipFill>
        <p:spPr>
          <a:xfrm>
            <a:off x="1110342" y="4778829"/>
            <a:ext cx="8969829" cy="1318479"/>
          </a:xfrm>
          <a:prstGeom prst="rect">
            <a:avLst/>
          </a:prstGeom>
        </p:spPr>
      </p:pic>
    </p:spTree>
    <p:extLst>
      <p:ext uri="{BB962C8B-B14F-4D97-AF65-F5344CB8AC3E}">
        <p14:creationId xmlns:p14="http://schemas.microsoft.com/office/powerpoint/2010/main" val="230968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EBF027-59B4-1953-BE5B-2DAF9D3350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A7CE23-BC0F-B9AA-721A-B47F68B28BAC}"/>
              </a:ext>
            </a:extLst>
          </p:cNvPr>
          <p:cNvSpPr>
            <a:spLocks noGrp="1"/>
          </p:cNvSpPr>
          <p:nvPr>
            <p:ph type="title"/>
          </p:nvPr>
        </p:nvSpPr>
        <p:spPr/>
        <p:txBody>
          <a:bodyPr/>
          <a:lstStyle/>
          <a:p>
            <a:r>
              <a:rPr lang="en-US" dirty="0"/>
              <a:t>Naming conventions - variables</a:t>
            </a:r>
          </a:p>
        </p:txBody>
      </p:sp>
      <p:sp>
        <p:nvSpPr>
          <p:cNvPr id="3" name="Content Placeholder 2">
            <a:extLst>
              <a:ext uri="{FF2B5EF4-FFF2-40B4-BE49-F238E27FC236}">
                <a16:creationId xmlns:a16="http://schemas.microsoft.com/office/drawing/2014/main" id="{9669F0FF-2FA7-605D-4E7F-C2666247814B}"/>
              </a:ext>
            </a:extLst>
          </p:cNvPr>
          <p:cNvSpPr>
            <a:spLocks noGrp="1"/>
          </p:cNvSpPr>
          <p:nvPr>
            <p:ph idx="1"/>
          </p:nvPr>
        </p:nvSpPr>
        <p:spPr/>
        <p:txBody>
          <a:bodyPr/>
          <a:lstStyle/>
          <a:p>
            <a:pPr marL="0" indent="0">
              <a:buNone/>
            </a:pPr>
            <a:r>
              <a:rPr lang="en-US" dirty="0"/>
              <a:t>Make names pronounceable </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6023DB86-1EDD-FB1A-E722-0DB3B6F21F6C}"/>
              </a:ext>
            </a:extLst>
          </p:cNvPr>
          <p:cNvPicPr>
            <a:picLocks noChangeAspect="1"/>
          </p:cNvPicPr>
          <p:nvPr/>
        </p:nvPicPr>
        <p:blipFill>
          <a:blip r:embed="rId2"/>
          <a:srcRect b="33786"/>
          <a:stretch/>
        </p:blipFill>
        <p:spPr>
          <a:xfrm>
            <a:off x="985836" y="2879272"/>
            <a:ext cx="10525579" cy="1648846"/>
          </a:xfrm>
          <a:prstGeom prst="rect">
            <a:avLst/>
          </a:prstGeom>
        </p:spPr>
      </p:pic>
      <p:pic>
        <p:nvPicPr>
          <p:cNvPr id="7" name="Picture 6">
            <a:extLst>
              <a:ext uri="{FF2B5EF4-FFF2-40B4-BE49-F238E27FC236}">
                <a16:creationId xmlns:a16="http://schemas.microsoft.com/office/drawing/2014/main" id="{52E70E20-63E8-63E8-CE44-1FD1A810AF92}"/>
              </a:ext>
            </a:extLst>
          </p:cNvPr>
          <p:cNvPicPr>
            <a:picLocks noChangeAspect="1"/>
          </p:cNvPicPr>
          <p:nvPr/>
        </p:nvPicPr>
        <p:blipFill>
          <a:blip r:embed="rId2"/>
          <a:srcRect t="60465"/>
          <a:stretch/>
        </p:blipFill>
        <p:spPr>
          <a:xfrm>
            <a:off x="985836" y="4860299"/>
            <a:ext cx="10525579" cy="984483"/>
          </a:xfrm>
          <a:prstGeom prst="rect">
            <a:avLst/>
          </a:prstGeom>
        </p:spPr>
      </p:pic>
    </p:spTree>
    <p:extLst>
      <p:ext uri="{BB962C8B-B14F-4D97-AF65-F5344CB8AC3E}">
        <p14:creationId xmlns:p14="http://schemas.microsoft.com/office/powerpoint/2010/main" val="283671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042C3-5CCF-70A6-D1A3-037D4AC6D7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4B9C0B-A97B-C3A6-AB3C-0B5EA3D59F63}"/>
              </a:ext>
            </a:extLst>
          </p:cNvPr>
          <p:cNvSpPr>
            <a:spLocks noGrp="1"/>
          </p:cNvSpPr>
          <p:nvPr>
            <p:ph type="title"/>
          </p:nvPr>
        </p:nvSpPr>
        <p:spPr/>
        <p:txBody>
          <a:bodyPr/>
          <a:lstStyle/>
          <a:p>
            <a:r>
              <a:rPr lang="en-US" dirty="0"/>
              <a:t>Naming conventions - variables</a:t>
            </a:r>
          </a:p>
        </p:txBody>
      </p:sp>
      <p:sp>
        <p:nvSpPr>
          <p:cNvPr id="3" name="Content Placeholder 2">
            <a:extLst>
              <a:ext uri="{FF2B5EF4-FFF2-40B4-BE49-F238E27FC236}">
                <a16:creationId xmlns:a16="http://schemas.microsoft.com/office/drawing/2014/main" id="{0AF66BEF-0846-B5E1-F994-5FEF58ECCDE1}"/>
              </a:ext>
            </a:extLst>
          </p:cNvPr>
          <p:cNvSpPr>
            <a:spLocks noGrp="1"/>
          </p:cNvSpPr>
          <p:nvPr>
            <p:ph idx="1"/>
          </p:nvPr>
        </p:nvSpPr>
        <p:spPr/>
        <p:txBody>
          <a:bodyPr/>
          <a:lstStyle/>
          <a:p>
            <a:pPr marL="0" indent="0">
              <a:buNone/>
            </a:pPr>
            <a:r>
              <a:rPr lang="en-US" dirty="0"/>
              <a:t>Avoid weird abbreviations</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8B3F7559-11CE-5D78-8540-B6875B8024B8}"/>
              </a:ext>
            </a:extLst>
          </p:cNvPr>
          <p:cNvPicPr>
            <a:picLocks noChangeAspect="1"/>
          </p:cNvPicPr>
          <p:nvPr/>
        </p:nvPicPr>
        <p:blipFill>
          <a:blip r:embed="rId2"/>
          <a:srcRect b="50000"/>
          <a:stretch/>
        </p:blipFill>
        <p:spPr>
          <a:xfrm>
            <a:off x="838200" y="2883354"/>
            <a:ext cx="9766527" cy="1402438"/>
          </a:xfrm>
          <a:prstGeom prst="rect">
            <a:avLst/>
          </a:prstGeom>
        </p:spPr>
      </p:pic>
      <p:pic>
        <p:nvPicPr>
          <p:cNvPr id="7" name="Picture 6">
            <a:extLst>
              <a:ext uri="{FF2B5EF4-FFF2-40B4-BE49-F238E27FC236}">
                <a16:creationId xmlns:a16="http://schemas.microsoft.com/office/drawing/2014/main" id="{BE84FF49-E300-0B1D-33C2-DB2CE9AC3AF4}"/>
              </a:ext>
            </a:extLst>
          </p:cNvPr>
          <p:cNvPicPr>
            <a:picLocks noChangeAspect="1"/>
          </p:cNvPicPr>
          <p:nvPr/>
        </p:nvPicPr>
        <p:blipFill>
          <a:blip r:embed="rId2"/>
          <a:srcRect t="52741"/>
          <a:stretch/>
        </p:blipFill>
        <p:spPr>
          <a:xfrm>
            <a:off x="838199" y="4851399"/>
            <a:ext cx="9766527" cy="1325564"/>
          </a:xfrm>
          <a:prstGeom prst="rect">
            <a:avLst/>
          </a:prstGeom>
        </p:spPr>
      </p:pic>
    </p:spTree>
    <p:extLst>
      <p:ext uri="{BB962C8B-B14F-4D97-AF65-F5344CB8AC3E}">
        <p14:creationId xmlns:p14="http://schemas.microsoft.com/office/powerpoint/2010/main" val="393961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940B6-7487-C859-BFF6-07217F00FC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001278-8534-3C3E-6243-07158F7BF017}"/>
              </a:ext>
            </a:extLst>
          </p:cNvPr>
          <p:cNvSpPr>
            <a:spLocks noGrp="1"/>
          </p:cNvSpPr>
          <p:nvPr>
            <p:ph type="title"/>
          </p:nvPr>
        </p:nvSpPr>
        <p:spPr/>
        <p:txBody>
          <a:bodyPr/>
          <a:lstStyle/>
          <a:p>
            <a:r>
              <a:rPr lang="en-US" dirty="0"/>
              <a:t>Naming conventions - variables</a:t>
            </a:r>
          </a:p>
        </p:txBody>
      </p:sp>
      <p:sp>
        <p:nvSpPr>
          <p:cNvPr id="3" name="Content Placeholder 2">
            <a:extLst>
              <a:ext uri="{FF2B5EF4-FFF2-40B4-BE49-F238E27FC236}">
                <a16:creationId xmlns:a16="http://schemas.microsoft.com/office/drawing/2014/main" id="{5675C99A-672F-2B04-C0D3-27AB2EDDD4A4}"/>
              </a:ext>
            </a:extLst>
          </p:cNvPr>
          <p:cNvSpPr>
            <a:spLocks noGrp="1"/>
          </p:cNvSpPr>
          <p:nvPr>
            <p:ph idx="1"/>
          </p:nvPr>
        </p:nvSpPr>
        <p:spPr/>
        <p:txBody>
          <a:bodyPr/>
          <a:lstStyle/>
          <a:p>
            <a:pPr marL="0" indent="0">
              <a:buNone/>
            </a:pPr>
            <a:r>
              <a:rPr lang="en-US" dirty="0"/>
              <a:t>Avoid “magic” numbers </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A29DD483-25FF-5C76-F03B-3A2E7EAC51F6}"/>
              </a:ext>
            </a:extLst>
          </p:cNvPr>
          <p:cNvPicPr>
            <a:picLocks noChangeAspect="1"/>
          </p:cNvPicPr>
          <p:nvPr/>
        </p:nvPicPr>
        <p:blipFill>
          <a:blip r:embed="rId2"/>
          <a:srcRect b="53166"/>
          <a:stretch/>
        </p:blipFill>
        <p:spPr>
          <a:xfrm>
            <a:off x="838200" y="2556900"/>
            <a:ext cx="9341984" cy="1758622"/>
          </a:xfrm>
          <a:prstGeom prst="rect">
            <a:avLst/>
          </a:prstGeom>
        </p:spPr>
      </p:pic>
      <p:pic>
        <p:nvPicPr>
          <p:cNvPr id="7" name="Picture 6">
            <a:extLst>
              <a:ext uri="{FF2B5EF4-FFF2-40B4-BE49-F238E27FC236}">
                <a16:creationId xmlns:a16="http://schemas.microsoft.com/office/drawing/2014/main" id="{3CB17364-E8BF-7A95-82D0-63EA38CBD2AA}"/>
              </a:ext>
            </a:extLst>
          </p:cNvPr>
          <p:cNvPicPr>
            <a:picLocks noChangeAspect="1"/>
          </p:cNvPicPr>
          <p:nvPr/>
        </p:nvPicPr>
        <p:blipFill>
          <a:blip r:embed="rId2"/>
          <a:srcRect t="53166"/>
          <a:stretch/>
        </p:blipFill>
        <p:spPr>
          <a:xfrm>
            <a:off x="838200" y="4553278"/>
            <a:ext cx="9341984" cy="1758622"/>
          </a:xfrm>
          <a:prstGeom prst="rect">
            <a:avLst/>
          </a:prstGeom>
        </p:spPr>
      </p:pic>
    </p:spTree>
    <p:extLst>
      <p:ext uri="{BB962C8B-B14F-4D97-AF65-F5344CB8AC3E}">
        <p14:creationId xmlns:p14="http://schemas.microsoft.com/office/powerpoint/2010/main" val="154998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7AD20-303A-B0E0-0D8E-3D3EED9DAA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BCAAF3-E193-F21F-D46E-B710CC78273A}"/>
              </a:ext>
            </a:extLst>
          </p:cNvPr>
          <p:cNvSpPr>
            <a:spLocks noGrp="1"/>
          </p:cNvSpPr>
          <p:nvPr>
            <p:ph type="title"/>
          </p:nvPr>
        </p:nvSpPr>
        <p:spPr/>
        <p:txBody>
          <a:bodyPr/>
          <a:lstStyle/>
          <a:p>
            <a:r>
              <a:rPr lang="en-US" dirty="0"/>
              <a:t>Commenting conventions</a:t>
            </a:r>
          </a:p>
        </p:txBody>
      </p:sp>
    </p:spTree>
    <p:extLst>
      <p:ext uri="{BB962C8B-B14F-4D97-AF65-F5344CB8AC3E}">
        <p14:creationId xmlns:p14="http://schemas.microsoft.com/office/powerpoint/2010/main" val="768244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6F1FE-2B52-5B82-CD69-0AC8CF3F92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C1C341-E0E7-BC92-75AC-CA08C5CFAB07}"/>
              </a:ext>
            </a:extLst>
          </p:cNvPr>
          <p:cNvSpPr>
            <a:spLocks noGrp="1"/>
          </p:cNvSpPr>
          <p:nvPr>
            <p:ph type="title"/>
          </p:nvPr>
        </p:nvSpPr>
        <p:spPr/>
        <p:txBody>
          <a:bodyPr/>
          <a:lstStyle/>
          <a:p>
            <a:r>
              <a:rPr lang="en-US" dirty="0"/>
              <a:t>Commenting conventions</a:t>
            </a:r>
          </a:p>
        </p:txBody>
      </p:sp>
      <p:sp>
        <p:nvSpPr>
          <p:cNvPr id="3" name="Content Placeholder 2">
            <a:extLst>
              <a:ext uri="{FF2B5EF4-FFF2-40B4-BE49-F238E27FC236}">
                <a16:creationId xmlns:a16="http://schemas.microsoft.com/office/drawing/2014/main" id="{A3D571F0-E766-063A-0D85-F048EB59F6DD}"/>
              </a:ext>
            </a:extLst>
          </p:cNvPr>
          <p:cNvSpPr>
            <a:spLocks noGrp="1"/>
          </p:cNvSpPr>
          <p:nvPr>
            <p:ph idx="1"/>
          </p:nvPr>
        </p:nvSpPr>
        <p:spPr/>
        <p:txBody>
          <a:bodyPr/>
          <a:lstStyle/>
          <a:p>
            <a:pPr marL="0" indent="0" algn="l">
              <a:buNone/>
            </a:pPr>
            <a:r>
              <a:rPr lang="en-US" b="0" i="0" dirty="0">
                <a:solidFill>
                  <a:srgbClr val="333333"/>
                </a:solidFill>
                <a:effectLst/>
                <a:latin typeface="-apple-system"/>
              </a:rPr>
              <a:t>1. Don't comment bad code, rewrite it</a:t>
            </a:r>
          </a:p>
          <a:p>
            <a:pPr marL="0" indent="0" algn="l">
              <a:buNone/>
            </a:pPr>
            <a:endParaRPr lang="en-US" dirty="0">
              <a:solidFill>
                <a:srgbClr val="333333"/>
              </a:solidFill>
              <a:latin typeface="-apple-system"/>
            </a:endParaRPr>
          </a:p>
          <a:p>
            <a:pPr marL="0" indent="0" algn="l">
              <a:buNone/>
            </a:pPr>
            <a:endParaRPr lang="en-US" b="0" i="0" dirty="0">
              <a:solidFill>
                <a:srgbClr val="333333"/>
              </a:solidFill>
              <a:effectLst/>
              <a:latin typeface="-apple-system"/>
            </a:endParaRP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EC3DE4E9-D7A1-47A9-19E5-6DF09FB097C8}"/>
              </a:ext>
            </a:extLst>
          </p:cNvPr>
          <p:cNvPicPr>
            <a:picLocks noChangeAspect="1"/>
          </p:cNvPicPr>
          <p:nvPr/>
        </p:nvPicPr>
        <p:blipFill>
          <a:blip r:embed="rId2"/>
          <a:stretch>
            <a:fillRect/>
          </a:stretch>
        </p:blipFill>
        <p:spPr>
          <a:xfrm>
            <a:off x="2606306" y="3429000"/>
            <a:ext cx="6270998" cy="396063"/>
          </a:xfrm>
          <a:prstGeom prst="rect">
            <a:avLst/>
          </a:prstGeom>
        </p:spPr>
      </p:pic>
    </p:spTree>
    <p:extLst>
      <p:ext uri="{BB962C8B-B14F-4D97-AF65-F5344CB8AC3E}">
        <p14:creationId xmlns:p14="http://schemas.microsoft.com/office/powerpoint/2010/main" val="902970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FE41F-DFA5-72CE-8E2D-93C75F2FC8EA}"/>
              </a:ext>
            </a:extLst>
          </p:cNvPr>
          <p:cNvSpPr>
            <a:spLocks noGrp="1"/>
          </p:cNvSpPr>
          <p:nvPr>
            <p:ph type="title"/>
          </p:nvPr>
        </p:nvSpPr>
        <p:spPr/>
        <p:txBody>
          <a:bodyPr/>
          <a:lstStyle/>
          <a:p>
            <a:r>
              <a:rPr lang="en-US" dirty="0"/>
              <a:t>Clean Code</a:t>
            </a:r>
          </a:p>
        </p:txBody>
      </p:sp>
      <p:sp>
        <p:nvSpPr>
          <p:cNvPr id="3" name="Text Placeholder 2">
            <a:extLst>
              <a:ext uri="{FF2B5EF4-FFF2-40B4-BE49-F238E27FC236}">
                <a16:creationId xmlns:a16="http://schemas.microsoft.com/office/drawing/2014/main" id="{1C2BD8A0-52DC-D4E1-6892-ECF32C2AA611}"/>
              </a:ext>
            </a:extLst>
          </p:cNvPr>
          <p:cNvSpPr>
            <a:spLocks noGrp="1"/>
          </p:cNvSpPr>
          <p:nvPr>
            <p:ph type="body" idx="1"/>
          </p:nvPr>
        </p:nvSpPr>
        <p:spPr/>
        <p:txBody>
          <a:bodyPr/>
          <a:lstStyle/>
          <a:p>
            <a:r>
              <a:rPr lang="en-US" dirty="0"/>
              <a:t>Aka bad code stinks!</a:t>
            </a:r>
          </a:p>
        </p:txBody>
      </p:sp>
    </p:spTree>
    <p:extLst>
      <p:ext uri="{BB962C8B-B14F-4D97-AF65-F5344CB8AC3E}">
        <p14:creationId xmlns:p14="http://schemas.microsoft.com/office/powerpoint/2010/main" val="3877338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82DC0-CB8A-AB81-B2F9-DF4AA93850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67C456-7393-2C9B-F17A-27E714476FC3}"/>
              </a:ext>
            </a:extLst>
          </p:cNvPr>
          <p:cNvSpPr>
            <a:spLocks noGrp="1"/>
          </p:cNvSpPr>
          <p:nvPr>
            <p:ph type="title"/>
          </p:nvPr>
        </p:nvSpPr>
        <p:spPr/>
        <p:txBody>
          <a:bodyPr/>
          <a:lstStyle/>
          <a:p>
            <a:r>
              <a:rPr lang="en-US" dirty="0"/>
              <a:t>Commenting conventions</a:t>
            </a:r>
          </a:p>
        </p:txBody>
      </p:sp>
      <p:sp>
        <p:nvSpPr>
          <p:cNvPr id="3" name="Content Placeholder 2">
            <a:extLst>
              <a:ext uri="{FF2B5EF4-FFF2-40B4-BE49-F238E27FC236}">
                <a16:creationId xmlns:a16="http://schemas.microsoft.com/office/drawing/2014/main" id="{CA49B672-03B9-5466-7163-1CBB1D45BFDE}"/>
              </a:ext>
            </a:extLst>
          </p:cNvPr>
          <p:cNvSpPr>
            <a:spLocks noGrp="1"/>
          </p:cNvSpPr>
          <p:nvPr>
            <p:ph idx="1"/>
          </p:nvPr>
        </p:nvSpPr>
        <p:spPr/>
        <p:txBody>
          <a:bodyPr/>
          <a:lstStyle/>
          <a:p>
            <a:pPr marL="0" indent="0" algn="l">
              <a:buNone/>
            </a:pPr>
            <a:r>
              <a:rPr lang="en-US" b="0" i="0" dirty="0">
                <a:solidFill>
                  <a:srgbClr val="333333"/>
                </a:solidFill>
                <a:effectLst/>
                <a:latin typeface="-apple-system"/>
              </a:rPr>
              <a:t>2. Readable code doesn’t need comments</a:t>
            </a:r>
            <a:endParaRPr lang="en-US" dirty="0">
              <a:solidFill>
                <a:srgbClr val="333333"/>
              </a:solidFill>
              <a:latin typeface="-apple-system"/>
            </a:endParaRPr>
          </a:p>
          <a:p>
            <a:pPr marL="0" indent="0" algn="l">
              <a:buNone/>
            </a:pPr>
            <a:endParaRPr lang="en-US" b="0" i="0" dirty="0">
              <a:solidFill>
                <a:srgbClr val="333333"/>
              </a:solidFill>
              <a:effectLst/>
              <a:latin typeface="-apple-system"/>
            </a:endParaRP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F4160FB5-C11C-B6EA-CA19-644C7F1C694A}"/>
              </a:ext>
            </a:extLst>
          </p:cNvPr>
          <p:cNvPicPr>
            <a:picLocks noChangeAspect="1"/>
          </p:cNvPicPr>
          <p:nvPr/>
        </p:nvPicPr>
        <p:blipFill>
          <a:blip r:embed="rId2"/>
          <a:stretch>
            <a:fillRect/>
          </a:stretch>
        </p:blipFill>
        <p:spPr>
          <a:xfrm>
            <a:off x="928928" y="2937896"/>
            <a:ext cx="10098301" cy="1878186"/>
          </a:xfrm>
          <a:prstGeom prst="rect">
            <a:avLst/>
          </a:prstGeom>
        </p:spPr>
      </p:pic>
    </p:spTree>
    <p:extLst>
      <p:ext uri="{BB962C8B-B14F-4D97-AF65-F5344CB8AC3E}">
        <p14:creationId xmlns:p14="http://schemas.microsoft.com/office/powerpoint/2010/main" val="514325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713EE-EFCC-0163-EC54-D0158B4A93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0289EA-29AE-F4EA-6E71-7CBCA11D5E7A}"/>
              </a:ext>
            </a:extLst>
          </p:cNvPr>
          <p:cNvSpPr>
            <a:spLocks noGrp="1"/>
          </p:cNvSpPr>
          <p:nvPr>
            <p:ph type="title"/>
          </p:nvPr>
        </p:nvSpPr>
        <p:spPr/>
        <p:txBody>
          <a:bodyPr/>
          <a:lstStyle/>
          <a:p>
            <a:r>
              <a:rPr lang="en-US" dirty="0"/>
              <a:t>Commenting conventions</a:t>
            </a:r>
          </a:p>
        </p:txBody>
      </p:sp>
      <p:sp>
        <p:nvSpPr>
          <p:cNvPr id="3" name="Content Placeholder 2">
            <a:extLst>
              <a:ext uri="{FF2B5EF4-FFF2-40B4-BE49-F238E27FC236}">
                <a16:creationId xmlns:a16="http://schemas.microsoft.com/office/drawing/2014/main" id="{6B15AEE6-AB74-D738-DF9B-10C00BB2AB2D}"/>
              </a:ext>
            </a:extLst>
          </p:cNvPr>
          <p:cNvSpPr>
            <a:spLocks noGrp="1"/>
          </p:cNvSpPr>
          <p:nvPr>
            <p:ph idx="1"/>
          </p:nvPr>
        </p:nvSpPr>
        <p:spPr>
          <a:xfrm>
            <a:off x="838199" y="1825625"/>
            <a:ext cx="10842171" cy="4351338"/>
          </a:xfrm>
        </p:spPr>
        <p:txBody>
          <a:bodyPr/>
          <a:lstStyle/>
          <a:p>
            <a:pPr marL="0" indent="0" algn="l">
              <a:buNone/>
            </a:pPr>
            <a:r>
              <a:rPr lang="en-US" b="0" i="0" dirty="0">
                <a:solidFill>
                  <a:srgbClr val="212529"/>
                </a:solidFill>
                <a:effectLst/>
                <a:latin typeface="-apple-system"/>
              </a:rPr>
              <a:t>2b. Don't add comments that do not add anything of value to the code. </a:t>
            </a:r>
            <a:endParaRPr lang="en-US" dirty="0">
              <a:solidFill>
                <a:srgbClr val="333333"/>
              </a:solidFill>
              <a:latin typeface="-apple-system"/>
            </a:endParaRPr>
          </a:p>
          <a:p>
            <a:pPr marL="0" indent="0" algn="l">
              <a:buNone/>
            </a:pPr>
            <a:endParaRPr lang="en-US" b="0" i="0" dirty="0">
              <a:solidFill>
                <a:srgbClr val="333333"/>
              </a:solidFill>
              <a:effectLst/>
              <a:latin typeface="-apple-system"/>
            </a:endParaRP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C8C66C80-723C-13C7-55C7-7CC14506633B}"/>
              </a:ext>
            </a:extLst>
          </p:cNvPr>
          <p:cNvPicPr>
            <a:picLocks noChangeAspect="1"/>
          </p:cNvPicPr>
          <p:nvPr/>
        </p:nvPicPr>
        <p:blipFill>
          <a:blip r:embed="rId2"/>
          <a:stretch>
            <a:fillRect/>
          </a:stretch>
        </p:blipFill>
        <p:spPr>
          <a:xfrm>
            <a:off x="3842657" y="2659400"/>
            <a:ext cx="3534930" cy="3652500"/>
          </a:xfrm>
          <a:prstGeom prst="rect">
            <a:avLst/>
          </a:prstGeom>
        </p:spPr>
      </p:pic>
    </p:spTree>
    <p:extLst>
      <p:ext uri="{BB962C8B-B14F-4D97-AF65-F5344CB8AC3E}">
        <p14:creationId xmlns:p14="http://schemas.microsoft.com/office/powerpoint/2010/main" val="2258820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314A8-34F2-8275-F038-4B9FAB1CEA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2324B0-0A5B-81B6-FCB3-00BF77965F46}"/>
              </a:ext>
            </a:extLst>
          </p:cNvPr>
          <p:cNvSpPr>
            <a:spLocks noGrp="1"/>
          </p:cNvSpPr>
          <p:nvPr>
            <p:ph type="title"/>
          </p:nvPr>
        </p:nvSpPr>
        <p:spPr/>
        <p:txBody>
          <a:bodyPr/>
          <a:lstStyle/>
          <a:p>
            <a:r>
              <a:rPr lang="en-US" dirty="0"/>
              <a:t>Commenting conventions</a:t>
            </a:r>
          </a:p>
        </p:txBody>
      </p:sp>
      <p:sp>
        <p:nvSpPr>
          <p:cNvPr id="3" name="Content Placeholder 2">
            <a:extLst>
              <a:ext uri="{FF2B5EF4-FFF2-40B4-BE49-F238E27FC236}">
                <a16:creationId xmlns:a16="http://schemas.microsoft.com/office/drawing/2014/main" id="{9436BBD8-EB71-C861-D193-A42973159820}"/>
              </a:ext>
            </a:extLst>
          </p:cNvPr>
          <p:cNvSpPr>
            <a:spLocks noGrp="1"/>
          </p:cNvSpPr>
          <p:nvPr>
            <p:ph idx="1"/>
          </p:nvPr>
        </p:nvSpPr>
        <p:spPr>
          <a:xfrm>
            <a:off x="838199" y="1825625"/>
            <a:ext cx="10842171" cy="4351338"/>
          </a:xfrm>
        </p:spPr>
        <p:txBody>
          <a:bodyPr/>
          <a:lstStyle/>
          <a:p>
            <a:pPr marL="0" indent="0">
              <a:buNone/>
            </a:pPr>
            <a:r>
              <a:rPr lang="en-US" b="0" i="0" dirty="0">
                <a:solidFill>
                  <a:srgbClr val="212529"/>
                </a:solidFill>
                <a:effectLst/>
                <a:latin typeface="-apple-system"/>
              </a:rPr>
              <a:t>3. </a:t>
            </a:r>
            <a:r>
              <a:rPr lang="en-US" b="0" i="0" dirty="0">
                <a:solidFill>
                  <a:srgbClr val="333333"/>
                </a:solidFill>
                <a:effectLst/>
                <a:latin typeface="-apple-system"/>
              </a:rPr>
              <a:t>Don't leave commented out code</a:t>
            </a:r>
          </a:p>
          <a:p>
            <a:pPr marL="0" indent="0" algn="l">
              <a:buNone/>
            </a:pPr>
            <a:endParaRPr lang="en-US" dirty="0">
              <a:solidFill>
                <a:srgbClr val="333333"/>
              </a:solidFill>
              <a:latin typeface="-apple-system"/>
            </a:endParaRPr>
          </a:p>
          <a:p>
            <a:pPr marL="0" indent="0" algn="l">
              <a:buNone/>
            </a:pPr>
            <a:endParaRPr lang="en-US" b="0" i="0" dirty="0">
              <a:solidFill>
                <a:srgbClr val="333333"/>
              </a:solidFill>
              <a:effectLst/>
              <a:latin typeface="-apple-system"/>
            </a:endParaRP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00742F21-64D0-EA76-B68D-0C60598FD6DF}"/>
              </a:ext>
            </a:extLst>
          </p:cNvPr>
          <p:cNvPicPr>
            <a:picLocks noChangeAspect="1"/>
          </p:cNvPicPr>
          <p:nvPr/>
        </p:nvPicPr>
        <p:blipFill>
          <a:blip r:embed="rId2"/>
          <a:stretch>
            <a:fillRect/>
          </a:stretch>
        </p:blipFill>
        <p:spPr>
          <a:xfrm>
            <a:off x="1196569" y="2731397"/>
            <a:ext cx="9612943" cy="2733232"/>
          </a:xfrm>
          <a:prstGeom prst="rect">
            <a:avLst/>
          </a:prstGeom>
        </p:spPr>
      </p:pic>
    </p:spTree>
    <p:extLst>
      <p:ext uri="{BB962C8B-B14F-4D97-AF65-F5344CB8AC3E}">
        <p14:creationId xmlns:p14="http://schemas.microsoft.com/office/powerpoint/2010/main" val="3610173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01CCE-6FD3-AA5B-6FC4-36FAB1CF80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E04E5B-339F-79B9-67C4-2CDAE2144046}"/>
              </a:ext>
            </a:extLst>
          </p:cNvPr>
          <p:cNvSpPr>
            <a:spLocks noGrp="1"/>
          </p:cNvSpPr>
          <p:nvPr>
            <p:ph type="title"/>
          </p:nvPr>
        </p:nvSpPr>
        <p:spPr/>
        <p:txBody>
          <a:bodyPr/>
          <a:lstStyle/>
          <a:p>
            <a:r>
              <a:rPr lang="en-US" dirty="0"/>
              <a:t>There’s a PEP for that!</a:t>
            </a:r>
          </a:p>
        </p:txBody>
      </p:sp>
      <p:sp>
        <p:nvSpPr>
          <p:cNvPr id="3" name="Content Placeholder 2">
            <a:extLst>
              <a:ext uri="{FF2B5EF4-FFF2-40B4-BE49-F238E27FC236}">
                <a16:creationId xmlns:a16="http://schemas.microsoft.com/office/drawing/2014/main" id="{953EE762-23BB-13D6-4FA0-45AB34AFEBD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91255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083E7-D93A-BD50-0F07-B5733CD572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60D4E9-B9D7-09D8-AF6E-48E20B1A16D6}"/>
              </a:ext>
            </a:extLst>
          </p:cNvPr>
          <p:cNvSpPr>
            <a:spLocks noGrp="1"/>
          </p:cNvSpPr>
          <p:nvPr>
            <p:ph type="title"/>
          </p:nvPr>
        </p:nvSpPr>
        <p:spPr/>
        <p:txBody>
          <a:bodyPr/>
          <a:lstStyle/>
          <a:p>
            <a:r>
              <a:rPr lang="en-US" dirty="0"/>
              <a:t>There’s a PEP for that!</a:t>
            </a:r>
          </a:p>
        </p:txBody>
      </p:sp>
      <p:sp>
        <p:nvSpPr>
          <p:cNvPr id="4" name="Rectangle 1">
            <a:extLst>
              <a:ext uri="{FF2B5EF4-FFF2-40B4-BE49-F238E27FC236}">
                <a16:creationId xmlns:a16="http://schemas.microsoft.com/office/drawing/2014/main" id="{EE6451C0-7FDF-3A35-9020-9FED37C1A7C4}"/>
              </a:ext>
            </a:extLst>
          </p:cNvPr>
          <p:cNvSpPr>
            <a:spLocks noGrp="1" noChangeArrowheads="1"/>
          </p:cNvSpPr>
          <p:nvPr>
            <p:ph idx="1"/>
          </p:nvPr>
        </p:nvSpPr>
        <p:spPr bwMode="auto">
          <a:xfrm>
            <a:off x="1061483" y="1797924"/>
            <a:ext cx="9592339" cy="37394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mn-lt"/>
              </a:rPr>
              <a:t>PEP 8 (Python Enhancement Proposal) </a:t>
            </a:r>
            <a:r>
              <a:rPr kumimoji="0" lang="en-US" altLang="en-US" sz="2400" b="0" i="0" u="none" strike="noStrike" cap="none" normalizeH="0" baseline="0" dirty="0">
                <a:ln>
                  <a:noFill/>
                </a:ln>
                <a:solidFill>
                  <a:srgbClr val="212529"/>
                </a:solidFill>
                <a:effectLst/>
                <a:latin typeface="+mn-lt"/>
              </a:rPr>
              <a:t>a style guide that describes the coding standards for Python.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212529"/>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529"/>
                </a:solidFill>
                <a:effectLst/>
                <a:latin typeface="+mn-lt"/>
              </a:rPr>
              <a:t>The most important rules</a:t>
            </a:r>
            <a:r>
              <a:rPr lang="en-US" altLang="en-US" sz="2400" dirty="0">
                <a:solidFill>
                  <a:srgbClr val="212529"/>
                </a:solidFill>
                <a:latin typeface="+mn-lt"/>
              </a:rPr>
              <a:t> work to guide</a:t>
            </a:r>
            <a:r>
              <a:rPr kumimoji="0" lang="en-US" altLang="en-US" sz="2400" b="0" i="0" u="none" strike="noStrike" cap="none" normalizeH="0" baseline="0" dirty="0">
                <a:ln>
                  <a:noFill/>
                </a:ln>
                <a:solidFill>
                  <a:srgbClr val="212529"/>
                </a:solidFill>
                <a:effectLst/>
                <a:latin typeface="+mn-lt"/>
              </a:rPr>
              <a:t>:</a:t>
            </a: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529"/>
                </a:solidFill>
                <a:effectLst/>
                <a:latin typeface="+mn-lt"/>
              </a:rPr>
              <a:t>- naming conventions</a:t>
            </a: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529"/>
                </a:solidFill>
                <a:effectLst/>
                <a:latin typeface="+mn-lt"/>
              </a:rPr>
              <a:t>- line formatting</a:t>
            </a: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529"/>
                </a:solidFill>
                <a:effectLst/>
                <a:latin typeface="+mn-lt"/>
              </a:rPr>
              <a:t>- whitespace</a:t>
            </a: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212529"/>
                </a:solidFill>
                <a:effectLst/>
                <a:latin typeface="+mn-lt"/>
              </a:rPr>
              <a:t>- comments</a:t>
            </a:r>
          </a:p>
          <a:p>
            <a:pPr marR="0" lvl="0" algn="l" defTabSz="914400" rtl="0" eaLnBrk="0" fontAlgn="base" latinLnBrk="0" hangingPunct="0">
              <a:lnSpc>
                <a:spcPct val="100000"/>
              </a:lnSpc>
              <a:spcBef>
                <a:spcPct val="0"/>
              </a:spcBef>
              <a:spcAft>
                <a:spcPct val="0"/>
              </a:spcAft>
              <a:buClrTx/>
              <a:buSzTx/>
              <a:buFontTx/>
              <a:buChar char="-"/>
              <a:tabLst/>
            </a:pPr>
            <a:endParaRPr lang="en-US" altLang="en-US" sz="2400" dirty="0">
              <a:solidFill>
                <a:srgbClr val="212529"/>
              </a:solidFill>
              <a:latin typeface="+mn-lt"/>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latin typeface="+mn-lt"/>
              </a:rPr>
              <a:t>There’s a PEP for everything – we could get picky but just be consistent! </a:t>
            </a:r>
            <a:endParaRPr kumimoji="0" lang="en-US" altLang="en-US" sz="24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742391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84164-2807-4343-4D04-F79AD903EDD0}"/>
              </a:ext>
            </a:extLst>
          </p:cNvPr>
          <p:cNvSpPr>
            <a:spLocks noGrp="1"/>
          </p:cNvSpPr>
          <p:nvPr>
            <p:ph type="title"/>
          </p:nvPr>
        </p:nvSpPr>
        <p:spPr/>
        <p:txBody>
          <a:bodyPr/>
          <a:lstStyle/>
          <a:p>
            <a:r>
              <a:rPr lang="en-US" dirty="0"/>
              <a:t>Get your PEP on: </a:t>
            </a:r>
            <a:r>
              <a:rPr lang="en-US" sz="4400" dirty="0">
                <a:hlinkClick r:id="rId2"/>
              </a:rPr>
              <a:t>https://peps.python.org/pep-0008</a:t>
            </a:r>
            <a:endParaRPr lang="en-US" dirty="0"/>
          </a:p>
        </p:txBody>
      </p:sp>
      <p:sp>
        <p:nvSpPr>
          <p:cNvPr id="3" name="Content Placeholder 2">
            <a:extLst>
              <a:ext uri="{FF2B5EF4-FFF2-40B4-BE49-F238E27FC236}">
                <a16:creationId xmlns:a16="http://schemas.microsoft.com/office/drawing/2014/main" id="{9F665F99-7769-D204-44AB-B7386067B44F}"/>
              </a:ext>
            </a:extLst>
          </p:cNvPr>
          <p:cNvSpPr>
            <a:spLocks noGrp="1"/>
          </p:cNvSpPr>
          <p:nvPr>
            <p:ph idx="1"/>
          </p:nvPr>
        </p:nvSpPr>
        <p:spPr>
          <a:xfrm>
            <a:off x="763772" y="1945869"/>
            <a:ext cx="10515600" cy="4351338"/>
          </a:xfrm>
        </p:spPr>
        <p:txBody>
          <a:bodyPr>
            <a:noAutofit/>
          </a:bodyPr>
          <a:lstStyle/>
          <a:p>
            <a:pPr marL="0" indent="0">
              <a:buNone/>
            </a:pPr>
            <a:r>
              <a:rPr lang="en-US" sz="1800" dirty="0"/>
              <a:t>1. If you have an acronym in camel case, should you capitalize the first letter  only or the whole acronym?</a:t>
            </a:r>
          </a:p>
          <a:p>
            <a:pPr marL="0" indent="0">
              <a:buNone/>
            </a:pPr>
            <a:r>
              <a:rPr lang="en-US" sz="1800" dirty="0"/>
              <a:t>2. How many blank lines go before a function I define at the top of a module? How many after?</a:t>
            </a:r>
          </a:p>
          <a:p>
            <a:pPr marL="0" indent="0">
              <a:buNone/>
            </a:pPr>
            <a:r>
              <a:rPr lang="en-US" sz="1800" dirty="0"/>
              <a:t>3. Which of these is correct: x[3:4] or x[3 : 4]?</a:t>
            </a:r>
          </a:p>
          <a:p>
            <a:pPr marL="0" indent="0">
              <a:buNone/>
            </a:pPr>
            <a:r>
              <a:rPr lang="en-US" sz="1800" dirty="0"/>
              <a:t>4. How many spaces should you use after a period in a comment?</a:t>
            </a:r>
          </a:p>
          <a:p>
            <a:pPr marL="0" indent="0">
              <a:buNone/>
            </a:pPr>
            <a:r>
              <a:rPr lang="en-US" sz="1800" dirty="0"/>
              <a:t>5. Give examples of a long line of code and how you can break it onto multiple  lines.</a:t>
            </a:r>
          </a:p>
          <a:p>
            <a:pPr marL="0" indent="0">
              <a:buNone/>
            </a:pPr>
            <a:r>
              <a:rPr lang="en-US" sz="1800" dirty="0"/>
              <a:t>__________________________________________________________________________________________________</a:t>
            </a:r>
          </a:p>
          <a:p>
            <a:pPr marL="0" indent="0">
              <a:buNone/>
            </a:pPr>
            <a:r>
              <a:rPr lang="en-US" sz="1800" dirty="0"/>
              <a:t>1. What are the capitalization guidelines for classes, functions, and variables? Give examples.</a:t>
            </a:r>
          </a:p>
          <a:p>
            <a:pPr marL="0" indent="0">
              <a:buNone/>
            </a:pPr>
            <a:r>
              <a:rPr lang="en-US" sz="1800" dirty="0"/>
              <a:t>2. Should you use single or double quotes to indicate strings?</a:t>
            </a:r>
          </a:p>
          <a:p>
            <a:pPr marL="0" indent="0">
              <a:buNone/>
            </a:pPr>
            <a:r>
              <a:rPr lang="en-US" sz="1800" dirty="0"/>
              <a:t>3. What is the difference between mixed case, camel case, and snake case?</a:t>
            </a:r>
          </a:p>
          <a:p>
            <a:pPr marL="0" indent="0">
              <a:buNone/>
            </a:pPr>
            <a:r>
              <a:rPr lang="en-US" sz="1800" dirty="0"/>
              <a:t>4. How should you indicate block comments?</a:t>
            </a:r>
          </a:p>
          <a:p>
            <a:pPr marL="0" indent="0">
              <a:buNone/>
            </a:pPr>
            <a:r>
              <a:rPr lang="en-US" sz="1800" dirty="0"/>
              <a:t>5. What are the whitespace rules around operators? Give several examples.</a:t>
            </a:r>
          </a:p>
        </p:txBody>
      </p:sp>
    </p:spTree>
    <p:extLst>
      <p:ext uri="{BB962C8B-B14F-4D97-AF65-F5344CB8AC3E}">
        <p14:creationId xmlns:p14="http://schemas.microsoft.com/office/powerpoint/2010/main" val="3980893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FE41F-DFA5-72CE-8E2D-93C75F2FC8EA}"/>
              </a:ext>
            </a:extLst>
          </p:cNvPr>
          <p:cNvSpPr>
            <a:spLocks noGrp="1"/>
          </p:cNvSpPr>
          <p:nvPr>
            <p:ph type="title"/>
          </p:nvPr>
        </p:nvSpPr>
        <p:spPr/>
        <p:txBody>
          <a:bodyPr/>
          <a:lstStyle/>
          <a:p>
            <a:r>
              <a:rPr lang="en-US" dirty="0"/>
              <a:t>Debugging Code</a:t>
            </a:r>
          </a:p>
        </p:txBody>
      </p:sp>
      <p:sp>
        <p:nvSpPr>
          <p:cNvPr id="3" name="Text Placeholder 2">
            <a:extLst>
              <a:ext uri="{FF2B5EF4-FFF2-40B4-BE49-F238E27FC236}">
                <a16:creationId xmlns:a16="http://schemas.microsoft.com/office/drawing/2014/main" id="{1C2BD8A0-52DC-D4E1-6892-ECF32C2AA611}"/>
              </a:ext>
            </a:extLst>
          </p:cNvPr>
          <p:cNvSpPr>
            <a:spLocks noGrp="1"/>
          </p:cNvSpPr>
          <p:nvPr>
            <p:ph type="body" idx="1"/>
          </p:nvPr>
        </p:nvSpPr>
        <p:spPr/>
        <p:txBody>
          <a:bodyPr/>
          <a:lstStyle/>
          <a:p>
            <a:r>
              <a:rPr lang="en-US" dirty="0"/>
              <a:t>Your very own Frankenstein’s monster!</a:t>
            </a:r>
          </a:p>
        </p:txBody>
      </p:sp>
    </p:spTree>
    <p:extLst>
      <p:ext uri="{BB962C8B-B14F-4D97-AF65-F5344CB8AC3E}">
        <p14:creationId xmlns:p14="http://schemas.microsoft.com/office/powerpoint/2010/main" val="3667719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itle 1"/>
          <p:cNvSpPr txBox="1">
            <a:spLocks noGrp="1"/>
          </p:cNvSpPr>
          <p:nvPr>
            <p:ph type="title"/>
          </p:nvPr>
        </p:nvSpPr>
        <p:spPr>
          <a:xfrm>
            <a:off x="838200" y="365125"/>
            <a:ext cx="10515600" cy="903634"/>
          </a:xfrm>
          <a:prstGeom prst="rect">
            <a:avLst/>
          </a:prstGeom>
        </p:spPr>
        <p:txBody>
          <a:bodyPr/>
          <a:lstStyle/>
          <a:p>
            <a:r>
              <a:rPr lang="en-US" dirty="0"/>
              <a:t>Where does “debugging” come from?</a:t>
            </a:r>
            <a:endParaRPr dirty="0"/>
          </a:p>
        </p:txBody>
      </p:sp>
      <p:sp>
        <p:nvSpPr>
          <p:cNvPr id="220" name="Content Placeholder 2"/>
          <p:cNvSpPr txBox="1">
            <a:spLocks noGrp="1"/>
          </p:cNvSpPr>
          <p:nvPr>
            <p:ph type="body" idx="1"/>
          </p:nvPr>
        </p:nvSpPr>
        <p:spPr>
          <a:xfrm>
            <a:off x="838200" y="1484783"/>
            <a:ext cx="10515600" cy="4692181"/>
          </a:xfrm>
          <a:prstGeom prst="rect">
            <a:avLst/>
          </a:prstGeom>
        </p:spPr>
        <p:txBody>
          <a:bodyPr/>
          <a:lstStyle/>
          <a:p>
            <a:pPr marL="0" indent="0">
              <a:buNone/>
            </a:pPr>
            <a:r>
              <a:rPr lang="en-US" dirty="0"/>
              <a:t>Team around Grace Hopper at Harvard found a moth in their computer in 1947 in maybe the first description of a computer bug. </a:t>
            </a:r>
            <a:endParaRPr dirty="0"/>
          </a:p>
        </p:txBody>
      </p:sp>
      <p:pic>
        <p:nvPicPr>
          <p:cNvPr id="1026" name="Picture 2">
            <a:extLst>
              <a:ext uri="{FF2B5EF4-FFF2-40B4-BE49-F238E27FC236}">
                <a16:creationId xmlns:a16="http://schemas.microsoft.com/office/drawing/2014/main" id="{096D7C5D-CF24-B861-B0A8-6980E77E84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9335" y="2782580"/>
            <a:ext cx="3347663" cy="27816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28FE3CE-8493-2C81-5A8A-54C961B8CE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5002" y="2811322"/>
            <a:ext cx="4038265" cy="2752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838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A18C9-65A4-C0F1-AB7F-79071A230C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A646A2-806E-3318-1F9B-68B3D38ED82B}"/>
              </a:ext>
            </a:extLst>
          </p:cNvPr>
          <p:cNvSpPr>
            <a:spLocks noGrp="1"/>
          </p:cNvSpPr>
          <p:nvPr>
            <p:ph type="title"/>
          </p:nvPr>
        </p:nvSpPr>
        <p:spPr/>
        <p:txBody>
          <a:bodyPr/>
          <a:lstStyle/>
          <a:p>
            <a:r>
              <a:rPr lang="en-US" dirty="0"/>
              <a:t>And where do “bugs” come from? </a:t>
            </a:r>
          </a:p>
        </p:txBody>
      </p:sp>
      <p:pic>
        <p:nvPicPr>
          <p:cNvPr id="5" name="Content Placeholder 4">
            <a:extLst>
              <a:ext uri="{FF2B5EF4-FFF2-40B4-BE49-F238E27FC236}">
                <a16:creationId xmlns:a16="http://schemas.microsoft.com/office/drawing/2014/main" id="{ABE275DC-49BB-7DBE-26A2-61E1859A77F4}"/>
              </a:ext>
            </a:extLst>
          </p:cNvPr>
          <p:cNvPicPr>
            <a:picLocks noGrp="1" noChangeAspect="1"/>
          </p:cNvPicPr>
          <p:nvPr>
            <p:ph idx="1"/>
          </p:nvPr>
        </p:nvPicPr>
        <p:blipFill>
          <a:blip r:embed="rId2"/>
          <a:stretch>
            <a:fillRect/>
          </a:stretch>
        </p:blipFill>
        <p:spPr>
          <a:xfrm>
            <a:off x="7442679" y="2141537"/>
            <a:ext cx="4369698" cy="4351338"/>
          </a:xfrm>
        </p:spPr>
      </p:pic>
    </p:spTree>
    <p:extLst>
      <p:ext uri="{BB962C8B-B14F-4D97-AF65-F5344CB8AC3E}">
        <p14:creationId xmlns:p14="http://schemas.microsoft.com/office/powerpoint/2010/main" val="1655193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2D9EF0-E64C-60AB-ED06-6ADF53BE6B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0C8F1C-A19F-507A-C92E-1F9249FFE0DE}"/>
              </a:ext>
            </a:extLst>
          </p:cNvPr>
          <p:cNvSpPr>
            <a:spLocks noGrp="1"/>
          </p:cNvSpPr>
          <p:nvPr>
            <p:ph type="title"/>
          </p:nvPr>
        </p:nvSpPr>
        <p:spPr/>
        <p:txBody>
          <a:bodyPr/>
          <a:lstStyle/>
          <a:p>
            <a:r>
              <a:rPr lang="en-US" dirty="0"/>
              <a:t>The subtle art of debugging your code</a:t>
            </a:r>
          </a:p>
        </p:txBody>
      </p:sp>
      <p:sp>
        <p:nvSpPr>
          <p:cNvPr id="3" name="Content Placeholder 2">
            <a:extLst>
              <a:ext uri="{FF2B5EF4-FFF2-40B4-BE49-F238E27FC236}">
                <a16:creationId xmlns:a16="http://schemas.microsoft.com/office/drawing/2014/main" id="{8BB4217A-1EF2-D6CF-EDAE-8FD955F8DADF}"/>
              </a:ext>
            </a:extLst>
          </p:cNvPr>
          <p:cNvSpPr>
            <a:spLocks noGrp="1"/>
          </p:cNvSpPr>
          <p:nvPr>
            <p:ph idx="1"/>
          </p:nvPr>
        </p:nvSpPr>
        <p:spPr>
          <a:xfrm>
            <a:off x="1676400" y="2729393"/>
            <a:ext cx="10515600" cy="4351338"/>
          </a:xfrm>
        </p:spPr>
        <p:txBody>
          <a:bodyPr>
            <a:normAutofit fontScale="550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r">
              <a:buNone/>
            </a:pPr>
            <a:endParaRPr lang="en-US" dirty="0"/>
          </a:p>
          <a:p>
            <a:pPr marL="0" indent="0" algn="r">
              <a:buNone/>
            </a:pPr>
            <a:endParaRPr lang="en-US" dirty="0"/>
          </a:p>
          <a:p>
            <a:pPr marL="0" indent="0" algn="r">
              <a:buNone/>
            </a:pPr>
            <a:endParaRPr lang="en-US" dirty="0"/>
          </a:p>
          <a:p>
            <a:pPr marL="0" indent="0" algn="r">
              <a:buNone/>
            </a:pPr>
            <a:endParaRPr lang="en-US" dirty="0"/>
          </a:p>
          <a:p>
            <a:pPr marL="0" indent="0" algn="r">
              <a:buNone/>
            </a:pPr>
            <a:endParaRPr lang="en-US" dirty="0"/>
          </a:p>
          <a:p>
            <a:pPr marL="0" indent="0" algn="r">
              <a:buNone/>
            </a:pPr>
            <a:endParaRPr lang="en-US" dirty="0"/>
          </a:p>
          <a:p>
            <a:pPr marL="0" indent="0" algn="r">
              <a:buNone/>
            </a:pPr>
            <a:r>
              <a:rPr lang="en-US" dirty="0"/>
              <a:t>(Sometimes, there is nothing subtle about it – but we can try!)</a:t>
            </a:r>
          </a:p>
        </p:txBody>
      </p:sp>
    </p:spTree>
    <p:extLst>
      <p:ext uri="{BB962C8B-B14F-4D97-AF65-F5344CB8AC3E}">
        <p14:creationId xmlns:p14="http://schemas.microsoft.com/office/powerpoint/2010/main" val="1892848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C17FA0-287D-506B-73B9-99FB76E6225A}"/>
              </a:ext>
            </a:extLst>
          </p:cNvPr>
          <p:cNvPicPr>
            <a:picLocks noChangeAspect="1"/>
          </p:cNvPicPr>
          <p:nvPr/>
        </p:nvPicPr>
        <p:blipFill>
          <a:blip r:embed="rId3"/>
          <a:srcRect l="47980"/>
          <a:stretch/>
        </p:blipFill>
        <p:spPr>
          <a:xfrm>
            <a:off x="7097486" y="1"/>
            <a:ext cx="5094514" cy="6858000"/>
          </a:xfrm>
          <a:prstGeom prst="rect">
            <a:avLst/>
          </a:prstGeom>
        </p:spPr>
      </p:pic>
      <p:sp>
        <p:nvSpPr>
          <p:cNvPr id="2" name="Title 1">
            <a:extLst>
              <a:ext uri="{FF2B5EF4-FFF2-40B4-BE49-F238E27FC236}">
                <a16:creationId xmlns:a16="http://schemas.microsoft.com/office/drawing/2014/main" id="{D19B0AC2-D8F8-B93A-54F2-AA48633764E8}"/>
              </a:ext>
            </a:extLst>
          </p:cNvPr>
          <p:cNvSpPr>
            <a:spLocks noGrp="1"/>
          </p:cNvSpPr>
          <p:nvPr>
            <p:ph type="title"/>
          </p:nvPr>
        </p:nvSpPr>
        <p:spPr/>
        <p:txBody>
          <a:bodyPr/>
          <a:lstStyle/>
          <a:p>
            <a:r>
              <a:rPr lang="en-US" dirty="0"/>
              <a:t>What’s wrong with you?</a:t>
            </a:r>
          </a:p>
        </p:txBody>
      </p:sp>
      <p:sp>
        <p:nvSpPr>
          <p:cNvPr id="3" name="Content Placeholder 2">
            <a:extLst>
              <a:ext uri="{FF2B5EF4-FFF2-40B4-BE49-F238E27FC236}">
                <a16:creationId xmlns:a16="http://schemas.microsoft.com/office/drawing/2014/main" id="{B508A73B-7D31-612F-09BC-B316607824B8}"/>
              </a:ext>
            </a:extLst>
          </p:cNvPr>
          <p:cNvSpPr>
            <a:spLocks noGrp="1"/>
          </p:cNvSpPr>
          <p:nvPr>
            <p:ph idx="1"/>
          </p:nvPr>
        </p:nvSpPr>
        <p:spPr>
          <a:xfrm>
            <a:off x="838200" y="1825625"/>
            <a:ext cx="6402572" cy="4351338"/>
          </a:xfrm>
        </p:spPr>
        <p:txBody>
          <a:bodyPr>
            <a:normAutofit/>
          </a:bodyPr>
          <a:lstStyle/>
          <a:p>
            <a:r>
              <a:rPr lang="en-US" dirty="0"/>
              <a:t>You studied the language</a:t>
            </a:r>
          </a:p>
          <a:p>
            <a:r>
              <a:rPr lang="en-US" dirty="0"/>
              <a:t>Learnt about all the modules</a:t>
            </a:r>
          </a:p>
          <a:p>
            <a:r>
              <a:rPr lang="en-US" dirty="0"/>
              <a:t>Practiced coding for weeks</a:t>
            </a:r>
          </a:p>
          <a:p>
            <a:endParaRPr lang="en-US" dirty="0"/>
          </a:p>
          <a:p>
            <a:endParaRPr lang="en-US" dirty="0"/>
          </a:p>
          <a:p>
            <a:pPr marL="0" indent="0">
              <a:buNone/>
            </a:pPr>
            <a:r>
              <a:rPr lang="en-US" dirty="0"/>
              <a:t>But your code still feels like a 7 headed apocalyptic monster. </a:t>
            </a:r>
          </a:p>
        </p:txBody>
      </p:sp>
      <p:sp>
        <p:nvSpPr>
          <p:cNvPr id="6" name="Rectangle 5">
            <a:extLst>
              <a:ext uri="{FF2B5EF4-FFF2-40B4-BE49-F238E27FC236}">
                <a16:creationId xmlns:a16="http://schemas.microsoft.com/office/drawing/2014/main" id="{772DA49B-B2D2-A1C6-A4DE-F9CCBCBF98AD}"/>
              </a:ext>
            </a:extLst>
          </p:cNvPr>
          <p:cNvSpPr/>
          <p:nvPr/>
        </p:nvSpPr>
        <p:spPr>
          <a:xfrm>
            <a:off x="6705600" y="261257"/>
            <a:ext cx="1143000" cy="77288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90ED9BD-F9F2-A92C-D7A6-1810F2B4E04A}"/>
              </a:ext>
            </a:extLst>
          </p:cNvPr>
          <p:cNvSpPr/>
          <p:nvPr/>
        </p:nvSpPr>
        <p:spPr>
          <a:xfrm>
            <a:off x="7097486" y="4103154"/>
            <a:ext cx="143286" cy="101110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E940AC9-9868-30C4-5E65-624B51EAF080}"/>
              </a:ext>
            </a:extLst>
          </p:cNvPr>
          <p:cNvSpPr/>
          <p:nvPr/>
        </p:nvSpPr>
        <p:spPr>
          <a:xfrm>
            <a:off x="7240772" y="3768791"/>
            <a:ext cx="143286" cy="101110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6725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7A7A2-DC97-10DE-A842-109A4B5A84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930D5F-075C-A205-086B-67221F1EB8FD}"/>
              </a:ext>
            </a:extLst>
          </p:cNvPr>
          <p:cNvSpPr>
            <a:spLocks noGrp="1"/>
          </p:cNvSpPr>
          <p:nvPr>
            <p:ph type="title"/>
          </p:nvPr>
        </p:nvSpPr>
        <p:spPr/>
        <p:txBody>
          <a:bodyPr/>
          <a:lstStyle/>
          <a:p>
            <a:r>
              <a:rPr lang="en-US" dirty="0"/>
              <a:t>The subtle art of debugging your code</a:t>
            </a:r>
          </a:p>
        </p:txBody>
      </p:sp>
      <p:sp>
        <p:nvSpPr>
          <p:cNvPr id="3" name="Content Placeholder 2">
            <a:extLst>
              <a:ext uri="{FF2B5EF4-FFF2-40B4-BE49-F238E27FC236}">
                <a16:creationId xmlns:a16="http://schemas.microsoft.com/office/drawing/2014/main" id="{6A1B9EBD-BED7-6CEA-C21D-3F7A5482D5CD}"/>
              </a:ext>
            </a:extLst>
          </p:cNvPr>
          <p:cNvSpPr>
            <a:spLocks noGrp="1"/>
          </p:cNvSpPr>
          <p:nvPr>
            <p:ph idx="1"/>
          </p:nvPr>
        </p:nvSpPr>
        <p:spPr/>
        <p:txBody>
          <a:bodyPr>
            <a:normAutofit fontScale="92500" lnSpcReduction="10000"/>
          </a:bodyPr>
          <a:lstStyle/>
          <a:p>
            <a:pPr marL="0" indent="0">
              <a:buNone/>
            </a:pPr>
            <a:r>
              <a:rPr lang="en-US" dirty="0"/>
              <a:t>1. Know when to debug</a:t>
            </a:r>
          </a:p>
          <a:p>
            <a:pPr marL="0" indent="0" algn="l">
              <a:buNone/>
            </a:pPr>
            <a:endParaRPr lang="en-US" b="0" i="0" dirty="0">
              <a:solidFill>
                <a:srgbClr val="222832"/>
              </a:solidFill>
              <a:effectLst/>
            </a:endParaRPr>
          </a:p>
          <a:p>
            <a:pPr marL="0" indent="0" algn="l">
              <a:buNone/>
            </a:pPr>
            <a:r>
              <a:rPr lang="en-US" b="0" i="0" dirty="0">
                <a:solidFill>
                  <a:srgbClr val="222832"/>
                </a:solidFill>
                <a:effectLst/>
              </a:rPr>
              <a:t>For some, programming and debugging are the same thing. Programming is the process of gradually debugging a program until it does what you want. </a:t>
            </a:r>
          </a:p>
          <a:p>
            <a:pPr marL="0" indent="0" algn="l">
              <a:buNone/>
            </a:pPr>
            <a:endParaRPr lang="en-US" b="0" i="0" dirty="0">
              <a:solidFill>
                <a:srgbClr val="222832"/>
              </a:solidFill>
              <a:effectLst/>
            </a:endParaRPr>
          </a:p>
          <a:p>
            <a:pPr marL="0" indent="0" algn="l">
              <a:buNone/>
            </a:pPr>
            <a:r>
              <a:rPr lang="en-US" dirty="0">
                <a:solidFill>
                  <a:srgbClr val="222832"/>
                </a:solidFill>
              </a:rPr>
              <a:t>S</a:t>
            </a:r>
            <a:r>
              <a:rPr lang="en-US" b="0" i="0" dirty="0">
                <a:solidFill>
                  <a:srgbClr val="222832"/>
                </a:solidFill>
                <a:effectLst/>
              </a:rPr>
              <a:t>tart with a simple piece of working code and make small incremental  modifications, debugging as you go. </a:t>
            </a:r>
          </a:p>
          <a:p>
            <a:pPr marL="0" indent="0" algn="l">
              <a:buNone/>
            </a:pPr>
            <a:endParaRPr lang="en-US" dirty="0">
              <a:solidFill>
                <a:srgbClr val="222832"/>
              </a:solidFill>
            </a:endParaRPr>
          </a:p>
          <a:p>
            <a:pPr marL="0" indent="0" algn="l">
              <a:buNone/>
            </a:pPr>
            <a:r>
              <a:rPr lang="en-US" b="0" i="0" dirty="0">
                <a:solidFill>
                  <a:srgbClr val="222832"/>
                </a:solidFill>
                <a:effectLst/>
              </a:rPr>
              <a:t>If you spend a lot of time debugging, you are writing too much code before you start testing!</a:t>
            </a:r>
          </a:p>
          <a:p>
            <a:pPr marL="0" indent="0">
              <a:buNone/>
            </a:pPr>
            <a:endParaRPr lang="en-US" dirty="0"/>
          </a:p>
        </p:txBody>
      </p:sp>
    </p:spTree>
    <p:extLst>
      <p:ext uri="{BB962C8B-B14F-4D97-AF65-F5344CB8AC3E}">
        <p14:creationId xmlns:p14="http://schemas.microsoft.com/office/powerpoint/2010/main" val="2592003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AAEAE2-AC5A-ACD3-7BD0-9311512C68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3CEB56-73C1-B321-E461-839DEDAAC847}"/>
              </a:ext>
            </a:extLst>
          </p:cNvPr>
          <p:cNvSpPr>
            <a:spLocks noGrp="1"/>
          </p:cNvSpPr>
          <p:nvPr>
            <p:ph type="title"/>
          </p:nvPr>
        </p:nvSpPr>
        <p:spPr/>
        <p:txBody>
          <a:bodyPr/>
          <a:lstStyle/>
          <a:p>
            <a:r>
              <a:rPr lang="en-US" dirty="0"/>
              <a:t>The subtle art of debugging your code</a:t>
            </a:r>
          </a:p>
        </p:txBody>
      </p:sp>
      <p:sp>
        <p:nvSpPr>
          <p:cNvPr id="3" name="Content Placeholder 2">
            <a:extLst>
              <a:ext uri="{FF2B5EF4-FFF2-40B4-BE49-F238E27FC236}">
                <a16:creationId xmlns:a16="http://schemas.microsoft.com/office/drawing/2014/main" id="{FAB6BCD0-EDEA-79A6-6166-83C71EE0E3A7}"/>
              </a:ext>
            </a:extLst>
          </p:cNvPr>
          <p:cNvSpPr>
            <a:spLocks noGrp="1"/>
          </p:cNvSpPr>
          <p:nvPr>
            <p:ph idx="1"/>
          </p:nvPr>
        </p:nvSpPr>
        <p:spPr/>
        <p:txBody>
          <a:bodyPr>
            <a:normAutofit fontScale="85000" lnSpcReduction="20000"/>
          </a:bodyPr>
          <a:lstStyle/>
          <a:p>
            <a:pPr marL="0" indent="0">
              <a:buNone/>
            </a:pPr>
            <a:r>
              <a:rPr lang="en-US" dirty="0"/>
              <a:t>2. Know your errors</a:t>
            </a:r>
          </a:p>
          <a:p>
            <a:pPr marL="514350" indent="-514350">
              <a:buAutoNum type="arabicPeriod"/>
            </a:pPr>
            <a:endParaRPr lang="en-US" dirty="0"/>
          </a:p>
          <a:p>
            <a:pPr marL="0" indent="0">
              <a:buNone/>
            </a:pPr>
            <a:r>
              <a:rPr lang="en-US" i="1" dirty="0"/>
              <a:t>Syntax error: </a:t>
            </a:r>
            <a:r>
              <a:rPr lang="en-US" dirty="0"/>
              <a:t>“Syntax” refers to the structure of a program and the rules about that structure. If there is a syntax error in your program, Python does not run. It displays an error message immediately.</a:t>
            </a:r>
          </a:p>
          <a:p>
            <a:pPr marL="514350" indent="-514350">
              <a:buAutoNum type="arabicPeriod"/>
            </a:pPr>
            <a:endParaRPr lang="en-US" dirty="0"/>
          </a:p>
          <a:p>
            <a:pPr marL="0" indent="0">
              <a:buNone/>
            </a:pPr>
            <a:r>
              <a:rPr lang="en-US" i="1" dirty="0"/>
              <a:t>Runtime error: </a:t>
            </a:r>
            <a:r>
              <a:rPr lang="en-US" dirty="0"/>
              <a:t>If there are no syntax errors in your program, it can start running. But if something goes wrong, Python errors out (aka an exception) and stops.</a:t>
            </a:r>
          </a:p>
          <a:p>
            <a:pPr marL="514350" indent="-514350">
              <a:buAutoNum type="arabicPeriod"/>
            </a:pPr>
            <a:endParaRPr lang="en-US" dirty="0"/>
          </a:p>
          <a:p>
            <a:pPr marL="0" indent="0">
              <a:buNone/>
            </a:pPr>
            <a:r>
              <a:rPr lang="en-US" i="1" dirty="0"/>
              <a:t>Semantic error: </a:t>
            </a:r>
            <a:r>
              <a:rPr lang="en-US" dirty="0"/>
              <a:t>Code runs without generating error messages, but it does not do what you intended. Identifying semantic errors can be tricky because it requires you to work backward trying to figure out what it is doing.</a:t>
            </a:r>
          </a:p>
        </p:txBody>
      </p:sp>
    </p:spTree>
    <p:extLst>
      <p:ext uri="{BB962C8B-B14F-4D97-AF65-F5344CB8AC3E}">
        <p14:creationId xmlns:p14="http://schemas.microsoft.com/office/powerpoint/2010/main" val="1388432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66730-F7A8-2D9D-6A87-AC9DCF96BF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E404D6-B169-B5D7-896C-D920F621BCBD}"/>
              </a:ext>
            </a:extLst>
          </p:cNvPr>
          <p:cNvSpPr>
            <a:spLocks noGrp="1"/>
          </p:cNvSpPr>
          <p:nvPr>
            <p:ph type="title"/>
          </p:nvPr>
        </p:nvSpPr>
        <p:spPr/>
        <p:txBody>
          <a:bodyPr/>
          <a:lstStyle/>
          <a:p>
            <a:r>
              <a:rPr lang="en-US" dirty="0"/>
              <a:t>The subtle art of debugging your code</a:t>
            </a:r>
          </a:p>
        </p:txBody>
      </p:sp>
      <p:sp>
        <p:nvSpPr>
          <p:cNvPr id="3" name="Content Placeholder 2">
            <a:extLst>
              <a:ext uri="{FF2B5EF4-FFF2-40B4-BE49-F238E27FC236}">
                <a16:creationId xmlns:a16="http://schemas.microsoft.com/office/drawing/2014/main" id="{41ED0B3C-C6B1-2570-B01D-4C1637C2CD9C}"/>
              </a:ext>
            </a:extLst>
          </p:cNvPr>
          <p:cNvSpPr>
            <a:spLocks noGrp="1"/>
          </p:cNvSpPr>
          <p:nvPr>
            <p:ph idx="1"/>
          </p:nvPr>
        </p:nvSpPr>
        <p:spPr/>
        <p:txBody>
          <a:bodyPr>
            <a:normAutofit/>
          </a:bodyPr>
          <a:lstStyle/>
          <a:p>
            <a:pPr marL="0" indent="0">
              <a:buNone/>
            </a:pPr>
            <a:r>
              <a:rPr lang="en-US" dirty="0"/>
              <a:t>3. Know your error messages – what and where?</a:t>
            </a:r>
          </a:p>
          <a:p>
            <a:pPr marL="514350" indent="-514350">
              <a:buAutoNum type="arabicPeriod"/>
            </a:pPr>
            <a:endParaRPr lang="en-US" dirty="0"/>
          </a:p>
        </p:txBody>
      </p:sp>
      <p:pic>
        <p:nvPicPr>
          <p:cNvPr id="5" name="Picture 4">
            <a:extLst>
              <a:ext uri="{FF2B5EF4-FFF2-40B4-BE49-F238E27FC236}">
                <a16:creationId xmlns:a16="http://schemas.microsoft.com/office/drawing/2014/main" id="{8B63574E-0FEF-DB40-9480-77559FA2370F}"/>
              </a:ext>
            </a:extLst>
          </p:cNvPr>
          <p:cNvPicPr>
            <a:picLocks noChangeAspect="1"/>
          </p:cNvPicPr>
          <p:nvPr/>
        </p:nvPicPr>
        <p:blipFill>
          <a:blip r:embed="rId3"/>
          <a:srcRect b="57070"/>
          <a:stretch/>
        </p:blipFill>
        <p:spPr>
          <a:xfrm>
            <a:off x="838200" y="2753519"/>
            <a:ext cx="9363075" cy="1071349"/>
          </a:xfrm>
          <a:prstGeom prst="rect">
            <a:avLst/>
          </a:prstGeom>
        </p:spPr>
      </p:pic>
      <p:pic>
        <p:nvPicPr>
          <p:cNvPr id="6" name="Picture 5">
            <a:extLst>
              <a:ext uri="{FF2B5EF4-FFF2-40B4-BE49-F238E27FC236}">
                <a16:creationId xmlns:a16="http://schemas.microsoft.com/office/drawing/2014/main" id="{551FFD84-1D8D-09F7-55F6-11309FD14A76}"/>
              </a:ext>
            </a:extLst>
          </p:cNvPr>
          <p:cNvPicPr>
            <a:picLocks noChangeAspect="1"/>
          </p:cNvPicPr>
          <p:nvPr/>
        </p:nvPicPr>
        <p:blipFill>
          <a:blip r:embed="rId3"/>
          <a:srcRect t="42120"/>
          <a:stretch/>
        </p:blipFill>
        <p:spPr>
          <a:xfrm>
            <a:off x="838200" y="4047892"/>
            <a:ext cx="9363075" cy="1444441"/>
          </a:xfrm>
          <a:prstGeom prst="rect">
            <a:avLst/>
          </a:prstGeom>
        </p:spPr>
      </p:pic>
    </p:spTree>
    <p:extLst>
      <p:ext uri="{BB962C8B-B14F-4D97-AF65-F5344CB8AC3E}">
        <p14:creationId xmlns:p14="http://schemas.microsoft.com/office/powerpoint/2010/main" val="332481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40BB2-4022-22E4-D107-356AF0EB68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54801B-986E-4E3F-65A2-CA059F5B245F}"/>
              </a:ext>
            </a:extLst>
          </p:cNvPr>
          <p:cNvSpPr>
            <a:spLocks noGrp="1"/>
          </p:cNvSpPr>
          <p:nvPr>
            <p:ph type="title"/>
          </p:nvPr>
        </p:nvSpPr>
        <p:spPr/>
        <p:txBody>
          <a:bodyPr/>
          <a:lstStyle/>
          <a:p>
            <a:r>
              <a:rPr lang="en-US" dirty="0"/>
              <a:t>The subtle art of debugging your code</a:t>
            </a:r>
          </a:p>
        </p:txBody>
      </p:sp>
      <p:sp>
        <p:nvSpPr>
          <p:cNvPr id="3" name="Content Placeholder 2">
            <a:extLst>
              <a:ext uri="{FF2B5EF4-FFF2-40B4-BE49-F238E27FC236}">
                <a16:creationId xmlns:a16="http://schemas.microsoft.com/office/drawing/2014/main" id="{B8741E9D-5B72-C362-EF87-C47D807CFF46}"/>
              </a:ext>
            </a:extLst>
          </p:cNvPr>
          <p:cNvSpPr>
            <a:spLocks noGrp="1"/>
          </p:cNvSpPr>
          <p:nvPr>
            <p:ph idx="1"/>
          </p:nvPr>
        </p:nvSpPr>
        <p:spPr/>
        <p:txBody>
          <a:bodyPr>
            <a:normAutofit/>
          </a:bodyPr>
          <a:lstStyle/>
          <a:p>
            <a:pPr marL="0" indent="0">
              <a:buNone/>
            </a:pPr>
            <a:r>
              <a:rPr lang="en-US" dirty="0"/>
              <a:t>3. Know your error messages – what and where?</a:t>
            </a:r>
          </a:p>
          <a:p>
            <a:pPr marL="514350" indent="-514350">
              <a:buAutoNum type="arabicPeriod"/>
            </a:pPr>
            <a:endParaRPr lang="en-US" dirty="0"/>
          </a:p>
        </p:txBody>
      </p:sp>
      <p:pic>
        <p:nvPicPr>
          <p:cNvPr id="7" name="Picture 6">
            <a:extLst>
              <a:ext uri="{FF2B5EF4-FFF2-40B4-BE49-F238E27FC236}">
                <a16:creationId xmlns:a16="http://schemas.microsoft.com/office/drawing/2014/main" id="{386754BA-5B47-491A-AE76-78B5A8222F33}"/>
              </a:ext>
            </a:extLst>
          </p:cNvPr>
          <p:cNvPicPr>
            <a:picLocks noChangeAspect="1"/>
          </p:cNvPicPr>
          <p:nvPr/>
        </p:nvPicPr>
        <p:blipFill>
          <a:blip r:embed="rId3"/>
          <a:stretch>
            <a:fillRect/>
          </a:stretch>
        </p:blipFill>
        <p:spPr>
          <a:xfrm>
            <a:off x="838200" y="2625423"/>
            <a:ext cx="8898436" cy="803577"/>
          </a:xfrm>
          <a:prstGeom prst="rect">
            <a:avLst/>
          </a:prstGeom>
        </p:spPr>
      </p:pic>
      <p:pic>
        <p:nvPicPr>
          <p:cNvPr id="9" name="Picture 8">
            <a:extLst>
              <a:ext uri="{FF2B5EF4-FFF2-40B4-BE49-F238E27FC236}">
                <a16:creationId xmlns:a16="http://schemas.microsoft.com/office/drawing/2014/main" id="{B689E52B-8D4D-DBF1-80AC-1BDCB9F63157}"/>
              </a:ext>
            </a:extLst>
          </p:cNvPr>
          <p:cNvPicPr>
            <a:picLocks noChangeAspect="1"/>
          </p:cNvPicPr>
          <p:nvPr/>
        </p:nvPicPr>
        <p:blipFill>
          <a:blip r:embed="rId4"/>
          <a:srcRect r="19655"/>
          <a:stretch/>
        </p:blipFill>
        <p:spPr>
          <a:xfrm>
            <a:off x="838201" y="3900185"/>
            <a:ext cx="8898436" cy="803577"/>
          </a:xfrm>
          <a:prstGeom prst="rect">
            <a:avLst/>
          </a:prstGeom>
        </p:spPr>
      </p:pic>
    </p:spTree>
    <p:extLst>
      <p:ext uri="{BB962C8B-B14F-4D97-AF65-F5344CB8AC3E}">
        <p14:creationId xmlns:p14="http://schemas.microsoft.com/office/powerpoint/2010/main" val="420433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60410E-537F-FF35-FE6B-FE84068FE1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19E4E8-F757-7126-B043-CD96157B1D01}"/>
              </a:ext>
            </a:extLst>
          </p:cNvPr>
          <p:cNvSpPr>
            <a:spLocks noGrp="1"/>
          </p:cNvSpPr>
          <p:nvPr>
            <p:ph type="title"/>
          </p:nvPr>
        </p:nvSpPr>
        <p:spPr/>
        <p:txBody>
          <a:bodyPr/>
          <a:lstStyle/>
          <a:p>
            <a:r>
              <a:rPr lang="en-US" dirty="0"/>
              <a:t>The subtle art of debugging your code</a:t>
            </a:r>
          </a:p>
        </p:txBody>
      </p:sp>
      <p:sp>
        <p:nvSpPr>
          <p:cNvPr id="3" name="Content Placeholder 2">
            <a:extLst>
              <a:ext uri="{FF2B5EF4-FFF2-40B4-BE49-F238E27FC236}">
                <a16:creationId xmlns:a16="http://schemas.microsoft.com/office/drawing/2014/main" id="{1AFDE32A-737A-924C-4DC3-2071E316D43F}"/>
              </a:ext>
            </a:extLst>
          </p:cNvPr>
          <p:cNvSpPr>
            <a:spLocks noGrp="1"/>
          </p:cNvSpPr>
          <p:nvPr>
            <p:ph idx="1"/>
          </p:nvPr>
        </p:nvSpPr>
        <p:spPr/>
        <p:txBody>
          <a:bodyPr>
            <a:normAutofit/>
          </a:bodyPr>
          <a:lstStyle/>
          <a:p>
            <a:pPr marL="0" indent="0">
              <a:buNone/>
            </a:pPr>
            <a:r>
              <a:rPr lang="en-US" dirty="0"/>
              <a:t>3. Know your error messages – what and where?</a:t>
            </a:r>
          </a:p>
          <a:p>
            <a:pPr marL="514350" indent="-514350">
              <a:buAutoNum type="arabicPeriod"/>
            </a:pPr>
            <a:endParaRPr lang="en-US" dirty="0"/>
          </a:p>
        </p:txBody>
      </p:sp>
      <p:pic>
        <p:nvPicPr>
          <p:cNvPr id="5" name="Picture 4">
            <a:extLst>
              <a:ext uri="{FF2B5EF4-FFF2-40B4-BE49-F238E27FC236}">
                <a16:creationId xmlns:a16="http://schemas.microsoft.com/office/drawing/2014/main" id="{14FA324B-F04B-AEC3-AE28-E265F94BE480}"/>
              </a:ext>
            </a:extLst>
          </p:cNvPr>
          <p:cNvPicPr>
            <a:picLocks noChangeAspect="1"/>
          </p:cNvPicPr>
          <p:nvPr/>
        </p:nvPicPr>
        <p:blipFill>
          <a:blip r:embed="rId3"/>
          <a:srcRect r="33463" b="2107"/>
          <a:stretch/>
        </p:blipFill>
        <p:spPr>
          <a:xfrm>
            <a:off x="838199" y="2687560"/>
            <a:ext cx="9900993" cy="819207"/>
          </a:xfrm>
          <a:prstGeom prst="rect">
            <a:avLst/>
          </a:prstGeom>
        </p:spPr>
      </p:pic>
      <p:pic>
        <p:nvPicPr>
          <p:cNvPr id="8" name="Picture 7">
            <a:extLst>
              <a:ext uri="{FF2B5EF4-FFF2-40B4-BE49-F238E27FC236}">
                <a16:creationId xmlns:a16="http://schemas.microsoft.com/office/drawing/2014/main" id="{3272CC42-B2B7-CBB1-A70B-2E1E37F29E7E}"/>
              </a:ext>
            </a:extLst>
          </p:cNvPr>
          <p:cNvPicPr>
            <a:picLocks noChangeAspect="1"/>
          </p:cNvPicPr>
          <p:nvPr/>
        </p:nvPicPr>
        <p:blipFill>
          <a:blip r:embed="rId4"/>
          <a:srcRect t="8721" r="42620" b="24163"/>
          <a:stretch/>
        </p:blipFill>
        <p:spPr>
          <a:xfrm>
            <a:off x="838199" y="4125952"/>
            <a:ext cx="9900993" cy="819208"/>
          </a:xfrm>
          <a:prstGeom prst="rect">
            <a:avLst/>
          </a:prstGeom>
        </p:spPr>
      </p:pic>
    </p:spTree>
    <p:extLst>
      <p:ext uri="{BB962C8B-B14F-4D97-AF65-F5344CB8AC3E}">
        <p14:creationId xmlns:p14="http://schemas.microsoft.com/office/powerpoint/2010/main" val="165704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B1E6A-27D0-40E9-7922-71A5FA4047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8FB2D7-1888-09D4-48D1-CA86D0193D91}"/>
              </a:ext>
            </a:extLst>
          </p:cNvPr>
          <p:cNvSpPr>
            <a:spLocks noGrp="1"/>
          </p:cNvSpPr>
          <p:nvPr>
            <p:ph type="title"/>
          </p:nvPr>
        </p:nvSpPr>
        <p:spPr/>
        <p:txBody>
          <a:bodyPr/>
          <a:lstStyle/>
          <a:p>
            <a:r>
              <a:rPr lang="en-US" dirty="0"/>
              <a:t>The subtle art of debugging you code</a:t>
            </a:r>
          </a:p>
        </p:txBody>
      </p:sp>
      <p:sp>
        <p:nvSpPr>
          <p:cNvPr id="3" name="Content Placeholder 2">
            <a:extLst>
              <a:ext uri="{FF2B5EF4-FFF2-40B4-BE49-F238E27FC236}">
                <a16:creationId xmlns:a16="http://schemas.microsoft.com/office/drawing/2014/main" id="{F553588F-119F-DA2B-5C02-7EC3E93DC5EB}"/>
              </a:ext>
            </a:extLst>
          </p:cNvPr>
          <p:cNvSpPr>
            <a:spLocks noGrp="1"/>
          </p:cNvSpPr>
          <p:nvPr>
            <p:ph idx="1"/>
          </p:nvPr>
        </p:nvSpPr>
        <p:spPr/>
        <p:txBody>
          <a:bodyPr/>
          <a:lstStyle/>
          <a:p>
            <a:pPr marL="0" indent="0">
              <a:buNone/>
            </a:pPr>
            <a:r>
              <a:rPr lang="en-US" dirty="0"/>
              <a:t>4. If in doubt – print it out. </a:t>
            </a:r>
          </a:p>
          <a:p>
            <a:pPr marL="514350" indent="-514350">
              <a:buAutoNum type="arabicPeriod"/>
            </a:pPr>
            <a:endParaRPr lang="en-US" dirty="0"/>
          </a:p>
          <a:p>
            <a:pPr marL="0" indent="0">
              <a:buNone/>
            </a:pPr>
            <a:r>
              <a:rPr lang="en-US" dirty="0"/>
              <a:t>Viewing a variable via print()  </a:t>
            </a:r>
          </a:p>
          <a:p>
            <a:pPr marL="0" indent="0">
              <a:buNone/>
            </a:pPr>
            <a:endParaRPr lang="en-US" dirty="0"/>
          </a:p>
          <a:p>
            <a:pPr marL="0" indent="0">
              <a:buNone/>
            </a:pPr>
            <a:r>
              <a:rPr lang="en-US" dirty="0"/>
              <a:t>Checking on a pandas </a:t>
            </a:r>
            <a:r>
              <a:rPr lang="en-US" dirty="0" err="1"/>
              <a:t>dataframe</a:t>
            </a:r>
            <a:r>
              <a:rPr lang="en-US" dirty="0"/>
              <a:t> using .head() </a:t>
            </a:r>
          </a:p>
          <a:p>
            <a:pPr marL="0" indent="0">
              <a:buNone/>
            </a:pPr>
            <a:endParaRPr lang="en-US" dirty="0"/>
          </a:p>
          <a:p>
            <a:pPr marL="0" indent="0">
              <a:buNone/>
            </a:pPr>
            <a:r>
              <a:rPr lang="en-US" dirty="0"/>
              <a:t>A great way to visually check on things (find those semantic errors!)</a:t>
            </a:r>
          </a:p>
        </p:txBody>
      </p:sp>
    </p:spTree>
    <p:extLst>
      <p:ext uri="{BB962C8B-B14F-4D97-AF65-F5344CB8AC3E}">
        <p14:creationId xmlns:p14="http://schemas.microsoft.com/office/powerpoint/2010/main" val="3820941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9D03B-402F-1FFA-9FBC-603E814F7E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25BBF6-CABE-4777-D792-001B4805CA9D}"/>
              </a:ext>
            </a:extLst>
          </p:cNvPr>
          <p:cNvSpPr>
            <a:spLocks noGrp="1"/>
          </p:cNvSpPr>
          <p:nvPr>
            <p:ph type="title"/>
          </p:nvPr>
        </p:nvSpPr>
        <p:spPr/>
        <p:txBody>
          <a:bodyPr/>
          <a:lstStyle/>
          <a:p>
            <a:r>
              <a:rPr lang="en-US" dirty="0"/>
              <a:t>The subtle art of debugging you code</a:t>
            </a:r>
          </a:p>
        </p:txBody>
      </p:sp>
      <p:sp>
        <p:nvSpPr>
          <p:cNvPr id="3" name="Content Placeholder 2">
            <a:extLst>
              <a:ext uri="{FF2B5EF4-FFF2-40B4-BE49-F238E27FC236}">
                <a16:creationId xmlns:a16="http://schemas.microsoft.com/office/drawing/2014/main" id="{2F1BD8F2-987E-6055-FBE3-CAC4942C0F07}"/>
              </a:ext>
            </a:extLst>
          </p:cNvPr>
          <p:cNvSpPr>
            <a:spLocks noGrp="1"/>
          </p:cNvSpPr>
          <p:nvPr>
            <p:ph idx="1"/>
          </p:nvPr>
        </p:nvSpPr>
        <p:spPr/>
        <p:txBody>
          <a:bodyPr/>
          <a:lstStyle/>
          <a:p>
            <a:pPr marL="0" indent="0">
              <a:buNone/>
            </a:pPr>
            <a:r>
              <a:rPr lang="en-US" dirty="0"/>
              <a:t>5. Build in bug repellant – via testing</a:t>
            </a:r>
          </a:p>
          <a:p>
            <a:pPr marL="0" indent="0">
              <a:buNone/>
            </a:pPr>
            <a:endParaRPr lang="en-US" dirty="0"/>
          </a:p>
        </p:txBody>
      </p:sp>
      <p:pic>
        <p:nvPicPr>
          <p:cNvPr id="5" name="Picture 4">
            <a:extLst>
              <a:ext uri="{FF2B5EF4-FFF2-40B4-BE49-F238E27FC236}">
                <a16:creationId xmlns:a16="http://schemas.microsoft.com/office/drawing/2014/main" id="{BEC53ABD-9D10-72E0-E21C-4E0667DA55D7}"/>
              </a:ext>
            </a:extLst>
          </p:cNvPr>
          <p:cNvPicPr>
            <a:picLocks noChangeAspect="1"/>
          </p:cNvPicPr>
          <p:nvPr/>
        </p:nvPicPr>
        <p:blipFill>
          <a:blip r:embed="rId2"/>
          <a:stretch>
            <a:fillRect/>
          </a:stretch>
        </p:blipFill>
        <p:spPr>
          <a:xfrm>
            <a:off x="838200" y="2396508"/>
            <a:ext cx="8033657" cy="3209572"/>
          </a:xfrm>
          <a:prstGeom prst="rect">
            <a:avLst/>
          </a:prstGeom>
        </p:spPr>
      </p:pic>
    </p:spTree>
    <p:extLst>
      <p:ext uri="{BB962C8B-B14F-4D97-AF65-F5344CB8AC3E}">
        <p14:creationId xmlns:p14="http://schemas.microsoft.com/office/powerpoint/2010/main" val="15131388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68567-1699-6D6D-C53C-DAD9097FBE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C4822F-C182-7F17-03FA-C033E855FAD8}"/>
              </a:ext>
            </a:extLst>
          </p:cNvPr>
          <p:cNvSpPr>
            <a:spLocks noGrp="1"/>
          </p:cNvSpPr>
          <p:nvPr>
            <p:ph type="title"/>
          </p:nvPr>
        </p:nvSpPr>
        <p:spPr/>
        <p:txBody>
          <a:bodyPr/>
          <a:lstStyle/>
          <a:p>
            <a:r>
              <a:rPr lang="en-US" dirty="0"/>
              <a:t>The subtle art of debugging you code</a:t>
            </a:r>
          </a:p>
        </p:txBody>
      </p:sp>
      <p:sp>
        <p:nvSpPr>
          <p:cNvPr id="3" name="Content Placeholder 2">
            <a:extLst>
              <a:ext uri="{FF2B5EF4-FFF2-40B4-BE49-F238E27FC236}">
                <a16:creationId xmlns:a16="http://schemas.microsoft.com/office/drawing/2014/main" id="{BCB6D30E-AEBD-F89E-2CEF-0ED35774EA2D}"/>
              </a:ext>
            </a:extLst>
          </p:cNvPr>
          <p:cNvSpPr>
            <a:spLocks noGrp="1"/>
          </p:cNvSpPr>
          <p:nvPr>
            <p:ph idx="1"/>
          </p:nvPr>
        </p:nvSpPr>
        <p:spPr/>
        <p:txBody>
          <a:bodyPr/>
          <a:lstStyle/>
          <a:p>
            <a:pPr marL="0" indent="0">
              <a:buNone/>
            </a:pPr>
            <a:r>
              <a:rPr lang="en-US" dirty="0"/>
              <a:t>5. Build in bug repellant – via testing</a:t>
            </a:r>
          </a:p>
          <a:p>
            <a:pPr marL="0" indent="0">
              <a:buNone/>
            </a:pPr>
            <a:endParaRPr lang="en-US" dirty="0"/>
          </a:p>
        </p:txBody>
      </p:sp>
      <p:pic>
        <p:nvPicPr>
          <p:cNvPr id="5" name="Picture 4">
            <a:extLst>
              <a:ext uri="{FF2B5EF4-FFF2-40B4-BE49-F238E27FC236}">
                <a16:creationId xmlns:a16="http://schemas.microsoft.com/office/drawing/2014/main" id="{C60B0829-D475-2F03-C4AC-608BC0E5563F}"/>
              </a:ext>
            </a:extLst>
          </p:cNvPr>
          <p:cNvPicPr>
            <a:picLocks noChangeAspect="1"/>
          </p:cNvPicPr>
          <p:nvPr/>
        </p:nvPicPr>
        <p:blipFill>
          <a:blip r:embed="rId3"/>
          <a:stretch>
            <a:fillRect/>
          </a:stretch>
        </p:blipFill>
        <p:spPr>
          <a:xfrm>
            <a:off x="838200" y="2405458"/>
            <a:ext cx="5070717" cy="2025831"/>
          </a:xfrm>
          <a:prstGeom prst="rect">
            <a:avLst/>
          </a:prstGeom>
        </p:spPr>
      </p:pic>
      <p:pic>
        <p:nvPicPr>
          <p:cNvPr id="7" name="Picture 6">
            <a:extLst>
              <a:ext uri="{FF2B5EF4-FFF2-40B4-BE49-F238E27FC236}">
                <a16:creationId xmlns:a16="http://schemas.microsoft.com/office/drawing/2014/main" id="{CAB550E8-0F74-34E9-F353-1BE0877C941E}"/>
              </a:ext>
            </a:extLst>
          </p:cNvPr>
          <p:cNvPicPr>
            <a:picLocks noChangeAspect="1"/>
          </p:cNvPicPr>
          <p:nvPr/>
        </p:nvPicPr>
        <p:blipFill>
          <a:blip r:embed="rId4"/>
          <a:stretch>
            <a:fillRect/>
          </a:stretch>
        </p:blipFill>
        <p:spPr>
          <a:xfrm>
            <a:off x="1572242" y="4751675"/>
            <a:ext cx="9024359" cy="1330147"/>
          </a:xfrm>
          <a:prstGeom prst="rect">
            <a:avLst/>
          </a:prstGeom>
        </p:spPr>
      </p:pic>
      <p:pic>
        <p:nvPicPr>
          <p:cNvPr id="6" name="Picture 5">
            <a:extLst>
              <a:ext uri="{FF2B5EF4-FFF2-40B4-BE49-F238E27FC236}">
                <a16:creationId xmlns:a16="http://schemas.microsoft.com/office/drawing/2014/main" id="{3B6F965F-33A0-7C4E-594D-642582C0BDB0}"/>
              </a:ext>
            </a:extLst>
          </p:cNvPr>
          <p:cNvPicPr>
            <a:picLocks noChangeAspect="1"/>
          </p:cNvPicPr>
          <p:nvPr/>
        </p:nvPicPr>
        <p:blipFill>
          <a:blip r:embed="rId5"/>
          <a:stretch>
            <a:fillRect/>
          </a:stretch>
        </p:blipFill>
        <p:spPr>
          <a:xfrm>
            <a:off x="1572241" y="6307137"/>
            <a:ext cx="6110751" cy="449659"/>
          </a:xfrm>
          <a:prstGeom prst="rect">
            <a:avLst/>
          </a:prstGeom>
        </p:spPr>
      </p:pic>
      <p:cxnSp>
        <p:nvCxnSpPr>
          <p:cNvPr id="10" name="Straight Arrow Connector 9">
            <a:extLst>
              <a:ext uri="{FF2B5EF4-FFF2-40B4-BE49-F238E27FC236}">
                <a16:creationId xmlns:a16="http://schemas.microsoft.com/office/drawing/2014/main" id="{B8666C61-CEB6-4045-FB1F-35FBAFB31D02}"/>
              </a:ext>
            </a:extLst>
          </p:cNvPr>
          <p:cNvCxnSpPr/>
          <p:nvPr/>
        </p:nvCxnSpPr>
        <p:spPr>
          <a:xfrm>
            <a:off x="4093535" y="3742660"/>
            <a:ext cx="520995" cy="100901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3344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B2CB3-1899-B245-1505-655F95E8A8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7A8A93-9447-E5FD-8233-2C9EAAB9E850}"/>
              </a:ext>
            </a:extLst>
          </p:cNvPr>
          <p:cNvSpPr>
            <a:spLocks noGrp="1"/>
          </p:cNvSpPr>
          <p:nvPr>
            <p:ph type="title"/>
          </p:nvPr>
        </p:nvSpPr>
        <p:spPr/>
        <p:txBody>
          <a:bodyPr/>
          <a:lstStyle/>
          <a:p>
            <a:r>
              <a:rPr lang="en-US" dirty="0"/>
              <a:t>The subtle art of debugging you code</a:t>
            </a:r>
          </a:p>
        </p:txBody>
      </p:sp>
      <p:sp>
        <p:nvSpPr>
          <p:cNvPr id="3" name="Content Placeholder 2">
            <a:extLst>
              <a:ext uri="{FF2B5EF4-FFF2-40B4-BE49-F238E27FC236}">
                <a16:creationId xmlns:a16="http://schemas.microsoft.com/office/drawing/2014/main" id="{CC8F3E89-C7C8-73DA-D762-F4B93FBE2FA7}"/>
              </a:ext>
            </a:extLst>
          </p:cNvPr>
          <p:cNvSpPr>
            <a:spLocks noGrp="1"/>
          </p:cNvSpPr>
          <p:nvPr>
            <p:ph idx="1"/>
          </p:nvPr>
        </p:nvSpPr>
        <p:spPr/>
        <p:txBody>
          <a:bodyPr/>
          <a:lstStyle/>
          <a:p>
            <a:pPr marL="0" indent="0">
              <a:buNone/>
            </a:pPr>
            <a:r>
              <a:rPr lang="en-US" dirty="0"/>
              <a:t>5. Build in bug repellant – via testing</a:t>
            </a:r>
          </a:p>
          <a:p>
            <a:pPr marL="0" indent="0">
              <a:buNone/>
            </a:pPr>
            <a:endParaRPr lang="en-US" dirty="0"/>
          </a:p>
        </p:txBody>
      </p:sp>
      <p:pic>
        <p:nvPicPr>
          <p:cNvPr id="7" name="Picture 6">
            <a:extLst>
              <a:ext uri="{FF2B5EF4-FFF2-40B4-BE49-F238E27FC236}">
                <a16:creationId xmlns:a16="http://schemas.microsoft.com/office/drawing/2014/main" id="{7B3558AE-0FEA-477E-9D9F-458C517398F3}"/>
              </a:ext>
            </a:extLst>
          </p:cNvPr>
          <p:cNvPicPr>
            <a:picLocks noChangeAspect="1"/>
          </p:cNvPicPr>
          <p:nvPr/>
        </p:nvPicPr>
        <p:blipFill>
          <a:blip r:embed="rId2"/>
          <a:stretch>
            <a:fillRect/>
          </a:stretch>
        </p:blipFill>
        <p:spPr>
          <a:xfrm>
            <a:off x="1572242" y="4751676"/>
            <a:ext cx="7496175" cy="1104900"/>
          </a:xfrm>
          <a:prstGeom prst="rect">
            <a:avLst/>
          </a:prstGeom>
        </p:spPr>
      </p:pic>
      <p:pic>
        <p:nvPicPr>
          <p:cNvPr id="8" name="Picture 7">
            <a:extLst>
              <a:ext uri="{FF2B5EF4-FFF2-40B4-BE49-F238E27FC236}">
                <a16:creationId xmlns:a16="http://schemas.microsoft.com/office/drawing/2014/main" id="{A8605251-0735-D0F7-2E38-8BC0ABCE8CC6}"/>
              </a:ext>
            </a:extLst>
          </p:cNvPr>
          <p:cNvPicPr>
            <a:picLocks noChangeAspect="1"/>
          </p:cNvPicPr>
          <p:nvPr/>
        </p:nvPicPr>
        <p:blipFill>
          <a:blip r:embed="rId3"/>
          <a:stretch>
            <a:fillRect/>
          </a:stretch>
        </p:blipFill>
        <p:spPr>
          <a:xfrm>
            <a:off x="838200" y="2322801"/>
            <a:ext cx="8705850" cy="3533775"/>
          </a:xfrm>
          <a:prstGeom prst="rect">
            <a:avLst/>
          </a:prstGeom>
        </p:spPr>
      </p:pic>
    </p:spTree>
    <p:extLst>
      <p:ext uri="{BB962C8B-B14F-4D97-AF65-F5344CB8AC3E}">
        <p14:creationId xmlns:p14="http://schemas.microsoft.com/office/powerpoint/2010/main" val="4959519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C5346-E7DF-5D34-7532-048EFEAF1C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DB0EA8-8D52-B33B-95F7-FBE78E7C1D87}"/>
              </a:ext>
            </a:extLst>
          </p:cNvPr>
          <p:cNvSpPr>
            <a:spLocks noGrp="1"/>
          </p:cNvSpPr>
          <p:nvPr>
            <p:ph type="title"/>
          </p:nvPr>
        </p:nvSpPr>
        <p:spPr/>
        <p:txBody>
          <a:bodyPr/>
          <a:lstStyle/>
          <a:p>
            <a:r>
              <a:rPr lang="en-US" dirty="0"/>
              <a:t>The subtle art of debugging you code</a:t>
            </a:r>
          </a:p>
        </p:txBody>
      </p:sp>
      <p:pic>
        <p:nvPicPr>
          <p:cNvPr id="11" name="Picture 10">
            <a:extLst>
              <a:ext uri="{FF2B5EF4-FFF2-40B4-BE49-F238E27FC236}">
                <a16:creationId xmlns:a16="http://schemas.microsoft.com/office/drawing/2014/main" id="{D4212A13-0802-5BBA-3676-CE5DF8382729}"/>
              </a:ext>
            </a:extLst>
          </p:cNvPr>
          <p:cNvPicPr>
            <a:picLocks noChangeAspect="1"/>
          </p:cNvPicPr>
          <p:nvPr/>
        </p:nvPicPr>
        <p:blipFill>
          <a:blip r:embed="rId2"/>
          <a:stretch>
            <a:fillRect/>
          </a:stretch>
        </p:blipFill>
        <p:spPr>
          <a:xfrm>
            <a:off x="919162" y="2391569"/>
            <a:ext cx="9670866" cy="3652238"/>
          </a:xfrm>
          <a:prstGeom prst="rect">
            <a:avLst/>
          </a:prstGeom>
        </p:spPr>
      </p:pic>
      <p:sp>
        <p:nvSpPr>
          <p:cNvPr id="12" name="Content Placeholder 2">
            <a:extLst>
              <a:ext uri="{FF2B5EF4-FFF2-40B4-BE49-F238E27FC236}">
                <a16:creationId xmlns:a16="http://schemas.microsoft.com/office/drawing/2014/main" id="{75BE5AC8-8140-F8DD-EA90-3931D05037F8}"/>
              </a:ext>
            </a:extLst>
          </p:cNvPr>
          <p:cNvSpPr>
            <a:spLocks noGrp="1"/>
          </p:cNvSpPr>
          <p:nvPr>
            <p:ph idx="1"/>
          </p:nvPr>
        </p:nvSpPr>
        <p:spPr>
          <a:xfrm>
            <a:off x="838200" y="1825625"/>
            <a:ext cx="10515600" cy="4351338"/>
          </a:xfrm>
        </p:spPr>
        <p:txBody>
          <a:bodyPr/>
          <a:lstStyle/>
          <a:p>
            <a:pPr marL="0" indent="0">
              <a:buNone/>
            </a:pPr>
            <a:r>
              <a:rPr lang="en-US" dirty="0"/>
              <a:t>5. Build in bug repellant – via testing</a:t>
            </a:r>
          </a:p>
          <a:p>
            <a:pPr marL="0" indent="0">
              <a:buNone/>
            </a:pPr>
            <a:endParaRPr lang="en-US" dirty="0"/>
          </a:p>
        </p:txBody>
      </p:sp>
    </p:spTree>
    <p:extLst>
      <p:ext uri="{BB962C8B-B14F-4D97-AF65-F5344CB8AC3E}">
        <p14:creationId xmlns:p14="http://schemas.microsoft.com/office/powerpoint/2010/main" val="924123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8471-0880-5746-AF3A-3BF48898FDDC}"/>
              </a:ext>
            </a:extLst>
          </p:cNvPr>
          <p:cNvSpPr>
            <a:spLocks noGrp="1"/>
          </p:cNvSpPr>
          <p:nvPr>
            <p:ph type="title"/>
          </p:nvPr>
        </p:nvSpPr>
        <p:spPr>
          <a:xfrm>
            <a:off x="689344" y="88679"/>
            <a:ext cx="10515600" cy="1325563"/>
          </a:xfrm>
        </p:spPr>
        <p:txBody>
          <a:bodyPr>
            <a:normAutofit/>
          </a:bodyPr>
          <a:lstStyle/>
          <a:p>
            <a:r>
              <a:rPr lang="en-US" sz="4000" dirty="0"/>
              <a:t>The good news: you can smell it</a:t>
            </a:r>
          </a:p>
        </p:txBody>
      </p:sp>
      <p:pic>
        <p:nvPicPr>
          <p:cNvPr id="8" name="Picture 7">
            <a:extLst>
              <a:ext uri="{FF2B5EF4-FFF2-40B4-BE49-F238E27FC236}">
                <a16:creationId xmlns:a16="http://schemas.microsoft.com/office/drawing/2014/main" id="{F53FC651-2404-1D4E-A533-F778C06911AC}"/>
              </a:ext>
            </a:extLst>
          </p:cNvPr>
          <p:cNvPicPr>
            <a:picLocks noChangeAspect="1"/>
          </p:cNvPicPr>
          <p:nvPr/>
        </p:nvPicPr>
        <p:blipFill>
          <a:blip r:embed="rId2"/>
          <a:stretch>
            <a:fillRect/>
          </a:stretch>
        </p:blipFill>
        <p:spPr>
          <a:xfrm>
            <a:off x="107163" y="1318438"/>
            <a:ext cx="6404982" cy="2127396"/>
          </a:xfrm>
          <a:prstGeom prst="rect">
            <a:avLst/>
          </a:prstGeom>
        </p:spPr>
      </p:pic>
      <p:pic>
        <p:nvPicPr>
          <p:cNvPr id="9" name="Picture 8">
            <a:extLst>
              <a:ext uri="{FF2B5EF4-FFF2-40B4-BE49-F238E27FC236}">
                <a16:creationId xmlns:a16="http://schemas.microsoft.com/office/drawing/2014/main" id="{D9A64AB8-5AE2-F14F-817E-F73266766562}"/>
              </a:ext>
            </a:extLst>
          </p:cNvPr>
          <p:cNvPicPr>
            <a:picLocks noChangeAspect="1"/>
          </p:cNvPicPr>
          <p:nvPr/>
        </p:nvPicPr>
        <p:blipFill>
          <a:blip r:embed="rId3"/>
          <a:stretch>
            <a:fillRect/>
          </a:stretch>
        </p:blipFill>
        <p:spPr>
          <a:xfrm>
            <a:off x="2839036" y="3727478"/>
            <a:ext cx="3617522" cy="2699495"/>
          </a:xfrm>
          <a:prstGeom prst="rect">
            <a:avLst/>
          </a:prstGeom>
        </p:spPr>
      </p:pic>
    </p:spTree>
    <p:extLst>
      <p:ext uri="{BB962C8B-B14F-4D97-AF65-F5344CB8AC3E}">
        <p14:creationId xmlns:p14="http://schemas.microsoft.com/office/powerpoint/2010/main" val="38312904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DD460-BE64-497C-2226-0FB0433889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39F1C0-F593-C9DE-934B-11A63AC44042}"/>
              </a:ext>
            </a:extLst>
          </p:cNvPr>
          <p:cNvSpPr>
            <a:spLocks noGrp="1"/>
          </p:cNvSpPr>
          <p:nvPr>
            <p:ph type="title"/>
          </p:nvPr>
        </p:nvSpPr>
        <p:spPr/>
        <p:txBody>
          <a:bodyPr/>
          <a:lstStyle/>
          <a:p>
            <a:r>
              <a:rPr lang="en-US" dirty="0"/>
              <a:t>The subtle art of debugging you code</a:t>
            </a:r>
          </a:p>
        </p:txBody>
      </p:sp>
      <p:sp>
        <p:nvSpPr>
          <p:cNvPr id="3" name="Content Placeholder 2">
            <a:extLst>
              <a:ext uri="{FF2B5EF4-FFF2-40B4-BE49-F238E27FC236}">
                <a16:creationId xmlns:a16="http://schemas.microsoft.com/office/drawing/2014/main" id="{3B6A29B2-255F-7A68-CAF1-56ED78BF55D8}"/>
              </a:ext>
            </a:extLst>
          </p:cNvPr>
          <p:cNvSpPr>
            <a:spLocks noGrp="1"/>
          </p:cNvSpPr>
          <p:nvPr>
            <p:ph idx="1"/>
          </p:nvPr>
        </p:nvSpPr>
        <p:spPr/>
        <p:txBody>
          <a:bodyPr/>
          <a:lstStyle/>
          <a:p>
            <a:pPr marL="0" indent="0">
              <a:buNone/>
            </a:pPr>
            <a:r>
              <a:rPr lang="en-US" dirty="0"/>
              <a:t>6. Use an IDE debug mode or explore </a:t>
            </a:r>
            <a:r>
              <a:rPr lang="en-US" dirty="0" err="1"/>
              <a:t>pdb</a:t>
            </a:r>
            <a:r>
              <a:rPr lang="en-US" dirty="0"/>
              <a:t> in the command line… </a:t>
            </a:r>
          </a:p>
          <a:p>
            <a:pPr marL="0" indent="0">
              <a:buNone/>
            </a:pPr>
            <a:endParaRPr lang="en-US" dirty="0"/>
          </a:p>
        </p:txBody>
      </p:sp>
      <p:sp>
        <p:nvSpPr>
          <p:cNvPr id="5" name="TextBox 4">
            <a:extLst>
              <a:ext uri="{FF2B5EF4-FFF2-40B4-BE49-F238E27FC236}">
                <a16:creationId xmlns:a16="http://schemas.microsoft.com/office/drawing/2014/main" id="{EA58F493-0E26-46AC-790C-FBAA481DFFB4}"/>
              </a:ext>
            </a:extLst>
          </p:cNvPr>
          <p:cNvSpPr txBox="1"/>
          <p:nvPr/>
        </p:nvSpPr>
        <p:spPr>
          <a:xfrm>
            <a:off x="6094228" y="6127234"/>
            <a:ext cx="6097772" cy="369332"/>
          </a:xfrm>
          <a:prstGeom prst="rect">
            <a:avLst/>
          </a:prstGeom>
          <a:noFill/>
        </p:spPr>
        <p:txBody>
          <a:bodyPr wrap="square">
            <a:spAutoFit/>
          </a:bodyPr>
          <a:lstStyle/>
          <a:p>
            <a:r>
              <a:rPr lang="en-US" dirty="0"/>
              <a:t>https://docs.spyder-ide.org/current/panes/debugging.html</a:t>
            </a:r>
          </a:p>
        </p:txBody>
      </p:sp>
    </p:spTree>
    <p:extLst>
      <p:ext uri="{BB962C8B-B14F-4D97-AF65-F5344CB8AC3E}">
        <p14:creationId xmlns:p14="http://schemas.microsoft.com/office/powerpoint/2010/main" val="18017737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0222A-B28D-CDA7-574E-9AAA1530BC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ED5E4F-323E-814E-4F2E-1DB01C1C3054}"/>
              </a:ext>
            </a:extLst>
          </p:cNvPr>
          <p:cNvSpPr>
            <a:spLocks noGrp="1"/>
          </p:cNvSpPr>
          <p:nvPr>
            <p:ph type="title"/>
          </p:nvPr>
        </p:nvSpPr>
        <p:spPr/>
        <p:txBody>
          <a:bodyPr/>
          <a:lstStyle/>
          <a:p>
            <a:r>
              <a:rPr lang="en-US" dirty="0"/>
              <a:t>The subtle art of debugging you code</a:t>
            </a:r>
          </a:p>
        </p:txBody>
      </p:sp>
      <p:sp>
        <p:nvSpPr>
          <p:cNvPr id="3" name="Content Placeholder 2">
            <a:extLst>
              <a:ext uri="{FF2B5EF4-FFF2-40B4-BE49-F238E27FC236}">
                <a16:creationId xmlns:a16="http://schemas.microsoft.com/office/drawing/2014/main" id="{A551A5C8-B50D-871B-6434-69689A2B6AE6}"/>
              </a:ext>
            </a:extLst>
          </p:cNvPr>
          <p:cNvSpPr>
            <a:spLocks noGrp="1"/>
          </p:cNvSpPr>
          <p:nvPr>
            <p:ph idx="1"/>
          </p:nvPr>
        </p:nvSpPr>
        <p:spPr/>
        <p:txBody>
          <a:bodyPr>
            <a:normAutofit lnSpcReduction="10000"/>
          </a:bodyPr>
          <a:lstStyle/>
          <a:p>
            <a:pPr marL="0" indent="0">
              <a:buNone/>
            </a:pPr>
            <a:r>
              <a:rPr lang="en-US" dirty="0"/>
              <a:t>7. Keep it small keep it simple (when dealing with big data!)</a:t>
            </a:r>
          </a:p>
          <a:p>
            <a:pPr marL="0" indent="0">
              <a:buNone/>
            </a:pPr>
            <a:endParaRPr lang="en-US" dirty="0"/>
          </a:p>
          <a:p>
            <a:pPr marL="0" indent="0">
              <a:buNone/>
            </a:pPr>
            <a:r>
              <a:rPr lang="en-US" i="1" dirty="0"/>
              <a:t>Scale down the input</a:t>
            </a:r>
            <a:r>
              <a:rPr lang="en-US" dirty="0"/>
              <a:t>. </a:t>
            </a:r>
          </a:p>
          <a:p>
            <a:pPr marL="0" indent="0">
              <a:buNone/>
            </a:pPr>
            <a:endParaRPr lang="en-US" dirty="0"/>
          </a:p>
          <a:p>
            <a:pPr marL="0" indent="0">
              <a:buNone/>
            </a:pPr>
            <a:r>
              <a:rPr lang="en-US" i="1" dirty="0"/>
              <a:t>Check summaries and types</a:t>
            </a:r>
            <a:r>
              <a:rPr lang="en-US" dirty="0"/>
              <a:t>.</a:t>
            </a:r>
          </a:p>
          <a:p>
            <a:pPr marL="0" indent="0">
              <a:buNone/>
            </a:pPr>
            <a:endParaRPr lang="en-US" dirty="0"/>
          </a:p>
          <a:p>
            <a:pPr marL="0" indent="0">
              <a:buNone/>
            </a:pPr>
            <a:r>
              <a:rPr lang="en-US" b="0" i="1" dirty="0">
                <a:solidFill>
                  <a:srgbClr val="222832"/>
                </a:solidFill>
                <a:effectLst/>
                <a:latin typeface="-apple-system"/>
              </a:rPr>
              <a:t>Write self-checks</a:t>
            </a:r>
            <a:r>
              <a:rPr lang="en-US" b="0" i="0" dirty="0">
                <a:solidFill>
                  <a:srgbClr val="222832"/>
                </a:solidFill>
                <a:effectLst/>
                <a:latin typeface="-apple-system"/>
              </a:rPr>
              <a:t>: e.g., if computing an average, check that the result is not greater than the largest element or less than the smallest. </a:t>
            </a:r>
          </a:p>
          <a:p>
            <a:pPr marL="0" indent="0">
              <a:buNone/>
            </a:pPr>
            <a:r>
              <a:rPr lang="en-US" b="0" i="0" dirty="0">
                <a:solidFill>
                  <a:srgbClr val="222832"/>
                </a:solidFill>
                <a:effectLst/>
                <a:latin typeface="-apple-system"/>
              </a:rPr>
              <a:t>This is a “sanity check” because it detects results that are “insane”.</a:t>
            </a:r>
            <a:endParaRPr lang="en-US" dirty="0"/>
          </a:p>
        </p:txBody>
      </p:sp>
    </p:spTree>
    <p:extLst>
      <p:ext uri="{BB962C8B-B14F-4D97-AF65-F5344CB8AC3E}">
        <p14:creationId xmlns:p14="http://schemas.microsoft.com/office/powerpoint/2010/main" val="15562379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30E64-A53D-EB1D-7E58-79AA8A8A15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42A281-962E-589C-ED19-E5E3456C2B69}"/>
              </a:ext>
            </a:extLst>
          </p:cNvPr>
          <p:cNvSpPr>
            <a:spLocks noGrp="1"/>
          </p:cNvSpPr>
          <p:nvPr>
            <p:ph type="title"/>
          </p:nvPr>
        </p:nvSpPr>
        <p:spPr/>
        <p:txBody>
          <a:bodyPr/>
          <a:lstStyle/>
          <a:p>
            <a:r>
              <a:rPr lang="en-US" dirty="0"/>
              <a:t>Sharing Code</a:t>
            </a:r>
          </a:p>
        </p:txBody>
      </p:sp>
      <p:sp>
        <p:nvSpPr>
          <p:cNvPr id="3" name="Text Placeholder 2">
            <a:extLst>
              <a:ext uri="{FF2B5EF4-FFF2-40B4-BE49-F238E27FC236}">
                <a16:creationId xmlns:a16="http://schemas.microsoft.com/office/drawing/2014/main" id="{18F0822B-E6C7-D7C7-E83C-34AE56837145}"/>
              </a:ext>
            </a:extLst>
          </p:cNvPr>
          <p:cNvSpPr>
            <a:spLocks noGrp="1"/>
          </p:cNvSpPr>
          <p:nvPr>
            <p:ph type="body" idx="1"/>
          </p:nvPr>
        </p:nvSpPr>
        <p:spPr/>
        <p:txBody>
          <a:bodyPr/>
          <a:lstStyle/>
          <a:p>
            <a:r>
              <a:rPr lang="en-US" dirty="0"/>
              <a:t>Sharing is caring!</a:t>
            </a:r>
          </a:p>
        </p:txBody>
      </p:sp>
    </p:spTree>
    <p:extLst>
      <p:ext uri="{BB962C8B-B14F-4D97-AF65-F5344CB8AC3E}">
        <p14:creationId xmlns:p14="http://schemas.microsoft.com/office/powerpoint/2010/main" val="18154390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8A154E00-F74F-AE2A-2833-7EA25F695328}"/>
              </a:ext>
            </a:extLst>
          </p:cNvPr>
          <p:cNvPicPr>
            <a:picLocks noGrp="1" noChangeAspect="1"/>
          </p:cNvPicPr>
          <p:nvPr>
            <p:ph idx="1"/>
          </p:nvPr>
        </p:nvPicPr>
        <p:blipFill>
          <a:blip r:embed="rId2"/>
          <a:srcRect t="8943" b="348"/>
          <a:stretch/>
        </p:blipFill>
        <p:spPr>
          <a:xfrm>
            <a:off x="20" y="1282"/>
            <a:ext cx="12191980" cy="6856718"/>
          </a:xfrm>
          <a:prstGeom prst="rect">
            <a:avLst/>
          </a:prstGeom>
        </p:spPr>
      </p:pic>
    </p:spTree>
    <p:extLst>
      <p:ext uri="{BB962C8B-B14F-4D97-AF65-F5344CB8AC3E}">
        <p14:creationId xmlns:p14="http://schemas.microsoft.com/office/powerpoint/2010/main" val="28996854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174CA-CEE8-B233-22C1-BBA93EEA986E}"/>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3C8BCB59-DFD4-D179-09C4-11144FCE4B94}"/>
              </a:ext>
            </a:extLst>
          </p:cNvPr>
          <p:cNvGrpSpPr/>
          <p:nvPr/>
        </p:nvGrpSpPr>
        <p:grpSpPr>
          <a:xfrm>
            <a:off x="-1" y="0"/>
            <a:ext cx="12265892" cy="6857999"/>
            <a:chOff x="-1" y="0"/>
            <a:chExt cx="12265892" cy="6857999"/>
          </a:xfrm>
        </p:grpSpPr>
        <p:sp>
          <p:nvSpPr>
            <p:cNvPr id="4" name="TextBox 3">
              <a:extLst>
                <a:ext uri="{FF2B5EF4-FFF2-40B4-BE49-F238E27FC236}">
                  <a16:creationId xmlns:a16="http://schemas.microsoft.com/office/drawing/2014/main" id="{8CD379BD-D8DA-B348-1AEF-F6169D8367C8}"/>
                </a:ext>
              </a:extLst>
            </p:cNvPr>
            <p:cNvSpPr txBox="1"/>
            <p:nvPr/>
          </p:nvSpPr>
          <p:spPr>
            <a:xfrm>
              <a:off x="2227810" y="2854959"/>
              <a:ext cx="7881156" cy="590033"/>
            </a:xfrm>
            <a:prstGeom prst="rect">
              <a:avLst/>
            </a:prstGeom>
            <a:noFill/>
          </p:spPr>
          <p:txBody>
            <a:bodyPr wrap="square" rtlCol="0">
              <a:spAutoFit/>
            </a:bodyPr>
            <a:lstStyle/>
            <a:p>
              <a:pPr algn="r" defTabSz="369627">
                <a:defRPr/>
              </a:pPr>
              <a:r>
                <a:rPr lang="en-GB" sz="3234" dirty="0">
                  <a:solidFill>
                    <a:prstClr val="white"/>
                  </a:solidFill>
                  <a:latin typeface="Century Gothic" panose="020B0502020202020204" pitchFamily="34" charset="0"/>
                </a:rPr>
                <a:t>Statistical brief overview</a:t>
              </a:r>
              <a:endParaRPr lang="en-GB" sz="3234" i="1" dirty="0">
                <a:solidFill>
                  <a:prstClr val="white"/>
                </a:solidFill>
                <a:latin typeface="Century Gothic" panose="020B0502020202020204" pitchFamily="34" charset="0"/>
              </a:endParaRPr>
            </a:p>
          </p:txBody>
        </p:sp>
        <p:pic>
          <p:nvPicPr>
            <p:cNvPr id="3" name="Picture 2">
              <a:extLst>
                <a:ext uri="{FF2B5EF4-FFF2-40B4-BE49-F238E27FC236}">
                  <a16:creationId xmlns:a16="http://schemas.microsoft.com/office/drawing/2014/main" id="{A03014CE-570B-F5C8-8F64-3624F7679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1852" y="6054765"/>
              <a:ext cx="1937112" cy="243264"/>
            </a:xfrm>
            <a:prstGeom prst="rect">
              <a:avLst/>
            </a:prstGeom>
          </p:spPr>
        </p:pic>
        <p:pic>
          <p:nvPicPr>
            <p:cNvPr id="2" name="Picture 1">
              <a:extLst>
                <a:ext uri="{FF2B5EF4-FFF2-40B4-BE49-F238E27FC236}">
                  <a16:creationId xmlns:a16="http://schemas.microsoft.com/office/drawing/2014/main" id="{797CD973-5FCF-F123-2A3C-A53EDE83A2A4}"/>
                </a:ext>
              </a:extLst>
            </p:cNvPr>
            <p:cNvPicPr>
              <a:picLocks noChangeAspect="1"/>
            </p:cNvPicPr>
            <p:nvPr/>
          </p:nvPicPr>
          <p:blipFill>
            <a:blip r:embed="rId4"/>
            <a:stretch>
              <a:fillRect/>
            </a:stretch>
          </p:blipFill>
          <p:spPr>
            <a:xfrm>
              <a:off x="0" y="0"/>
              <a:ext cx="12192000" cy="6857999"/>
            </a:xfrm>
            <a:prstGeom prst="rect">
              <a:avLst/>
            </a:prstGeom>
          </p:spPr>
        </p:pic>
        <p:pic>
          <p:nvPicPr>
            <p:cNvPr id="6" name="Picture 5">
              <a:extLst>
                <a:ext uri="{FF2B5EF4-FFF2-40B4-BE49-F238E27FC236}">
                  <a16:creationId xmlns:a16="http://schemas.microsoft.com/office/drawing/2014/main" id="{982342EF-876B-B29D-150A-BF4B681BE5D3}"/>
                </a:ext>
              </a:extLst>
            </p:cNvPr>
            <p:cNvPicPr>
              <a:picLocks noChangeAspect="1"/>
            </p:cNvPicPr>
            <p:nvPr/>
          </p:nvPicPr>
          <p:blipFill>
            <a:blip r:embed="rId5"/>
            <a:stretch>
              <a:fillRect/>
            </a:stretch>
          </p:blipFill>
          <p:spPr>
            <a:xfrm>
              <a:off x="4878350" y="2854959"/>
              <a:ext cx="6851832" cy="904875"/>
            </a:xfrm>
            <a:prstGeom prst="rect">
              <a:avLst/>
            </a:prstGeom>
          </p:spPr>
        </p:pic>
        <p:sp>
          <p:nvSpPr>
            <p:cNvPr id="7" name="TextBox 6">
              <a:extLst>
                <a:ext uri="{FF2B5EF4-FFF2-40B4-BE49-F238E27FC236}">
                  <a16:creationId xmlns:a16="http://schemas.microsoft.com/office/drawing/2014/main" id="{FA252327-8CA9-76D7-F0A2-CA5436C3DF6E}"/>
                </a:ext>
              </a:extLst>
            </p:cNvPr>
            <p:cNvSpPr txBox="1"/>
            <p:nvPr/>
          </p:nvSpPr>
          <p:spPr>
            <a:xfrm>
              <a:off x="2734654" y="2640650"/>
              <a:ext cx="8830347" cy="1077218"/>
            </a:xfrm>
            <a:prstGeom prst="rect">
              <a:avLst/>
            </a:prstGeom>
            <a:noFill/>
          </p:spPr>
          <p:txBody>
            <a:bodyPr wrap="square" rtlCol="0">
              <a:spAutoFit/>
            </a:bodyPr>
            <a:lstStyle/>
            <a:p>
              <a:pPr algn="r"/>
              <a:r>
                <a:rPr lang="en-US" sz="3200" dirty="0">
                  <a:solidFill>
                    <a:schemeClr val="bg1"/>
                  </a:solidFill>
                  <a:latin typeface="Century Gothic" panose="020B0502020202020204" pitchFamily="34" charset="0"/>
                </a:rPr>
                <a:t>Questions?</a:t>
              </a:r>
            </a:p>
            <a:p>
              <a:pPr algn="r"/>
              <a:r>
                <a:rPr lang="en-US" sz="3200" dirty="0">
                  <a:solidFill>
                    <a:schemeClr val="bg1"/>
                  </a:solidFill>
                  <a:latin typeface="Century Gothic" panose="020B0502020202020204" pitchFamily="34" charset="0"/>
                </a:rPr>
                <a:t>Proposal Memo due Monday at 5pm</a:t>
              </a:r>
              <a:endParaRPr lang="en-US" sz="2400" dirty="0">
                <a:solidFill>
                  <a:schemeClr val="bg1"/>
                </a:solidFill>
                <a:latin typeface="Century Gothic" panose="020B0502020202020204" pitchFamily="34" charset="0"/>
              </a:endParaRPr>
            </a:p>
          </p:txBody>
        </p:sp>
        <p:pic>
          <p:nvPicPr>
            <p:cNvPr id="9" name="Picture 8">
              <a:extLst>
                <a:ext uri="{FF2B5EF4-FFF2-40B4-BE49-F238E27FC236}">
                  <a16:creationId xmlns:a16="http://schemas.microsoft.com/office/drawing/2014/main" id="{A5B97D7C-144C-0E24-AFDF-30ED5B9B2E0A}"/>
                </a:ext>
              </a:extLst>
            </p:cNvPr>
            <p:cNvPicPr>
              <a:picLocks noChangeAspect="1"/>
            </p:cNvPicPr>
            <p:nvPr/>
          </p:nvPicPr>
          <p:blipFill>
            <a:blip r:embed="rId6"/>
            <a:stretch>
              <a:fillRect/>
            </a:stretch>
          </p:blipFill>
          <p:spPr>
            <a:xfrm>
              <a:off x="-1" y="5660407"/>
              <a:ext cx="12265892" cy="752475"/>
            </a:xfrm>
            <a:prstGeom prst="rect">
              <a:avLst/>
            </a:prstGeom>
          </p:spPr>
        </p:pic>
        <p:sp>
          <p:nvSpPr>
            <p:cNvPr id="10" name="TextBox 9">
              <a:extLst>
                <a:ext uri="{FF2B5EF4-FFF2-40B4-BE49-F238E27FC236}">
                  <a16:creationId xmlns:a16="http://schemas.microsoft.com/office/drawing/2014/main" id="{315E6558-F3C5-2AFF-310D-0763B0035868}"/>
                </a:ext>
              </a:extLst>
            </p:cNvPr>
            <p:cNvSpPr txBox="1"/>
            <p:nvPr/>
          </p:nvSpPr>
          <p:spPr>
            <a:xfrm>
              <a:off x="7666478" y="6456687"/>
              <a:ext cx="4562467" cy="276999"/>
            </a:xfrm>
            <a:prstGeom prst="rect">
              <a:avLst/>
            </a:prstGeom>
            <a:noFill/>
          </p:spPr>
          <p:txBody>
            <a:bodyPr wrap="none" rtlCol="0">
              <a:spAutoFit/>
            </a:bodyPr>
            <a:lstStyle/>
            <a:p>
              <a:r>
                <a:rPr lang="en-US" sz="1200" dirty="0">
                  <a:solidFill>
                    <a:schemeClr val="bg1"/>
                  </a:solidFill>
                  <a:latin typeface="Century Gothic" panose="020B0502020202020204" pitchFamily="34" charset="0"/>
                </a:rPr>
                <a:t>Dr Sarah Ashcroft-Jones | Mailman School of Public Health</a:t>
              </a:r>
            </a:p>
          </p:txBody>
        </p:sp>
      </p:grpSp>
    </p:spTree>
    <p:extLst>
      <p:ext uri="{BB962C8B-B14F-4D97-AF65-F5344CB8AC3E}">
        <p14:creationId xmlns:p14="http://schemas.microsoft.com/office/powerpoint/2010/main" val="1607689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8471-0880-5746-AF3A-3BF48898FDDC}"/>
              </a:ext>
            </a:extLst>
          </p:cNvPr>
          <p:cNvSpPr>
            <a:spLocks noGrp="1"/>
          </p:cNvSpPr>
          <p:nvPr>
            <p:ph type="title"/>
          </p:nvPr>
        </p:nvSpPr>
        <p:spPr>
          <a:xfrm>
            <a:off x="746297" y="121187"/>
            <a:ext cx="7582786" cy="1311229"/>
          </a:xfrm>
        </p:spPr>
        <p:txBody>
          <a:bodyPr>
            <a:normAutofit/>
          </a:bodyPr>
          <a:lstStyle/>
          <a:p>
            <a:r>
              <a:rPr lang="en-US" sz="4000" dirty="0"/>
              <a:t>Because … this stinks!</a:t>
            </a:r>
          </a:p>
        </p:txBody>
      </p:sp>
      <p:pic>
        <p:nvPicPr>
          <p:cNvPr id="8" name="Picture 7">
            <a:extLst>
              <a:ext uri="{FF2B5EF4-FFF2-40B4-BE49-F238E27FC236}">
                <a16:creationId xmlns:a16="http://schemas.microsoft.com/office/drawing/2014/main" id="{F53FC651-2404-1D4E-A533-F778C06911AC}"/>
              </a:ext>
            </a:extLst>
          </p:cNvPr>
          <p:cNvPicPr>
            <a:picLocks noChangeAspect="1"/>
          </p:cNvPicPr>
          <p:nvPr/>
        </p:nvPicPr>
        <p:blipFill>
          <a:blip r:embed="rId2"/>
          <a:stretch>
            <a:fillRect/>
          </a:stretch>
        </p:blipFill>
        <p:spPr>
          <a:xfrm>
            <a:off x="107329" y="1318438"/>
            <a:ext cx="6404982" cy="2127396"/>
          </a:xfrm>
          <a:prstGeom prst="rect">
            <a:avLst/>
          </a:prstGeom>
        </p:spPr>
      </p:pic>
      <p:pic>
        <p:nvPicPr>
          <p:cNvPr id="9" name="Picture 8">
            <a:extLst>
              <a:ext uri="{FF2B5EF4-FFF2-40B4-BE49-F238E27FC236}">
                <a16:creationId xmlns:a16="http://schemas.microsoft.com/office/drawing/2014/main" id="{D9A64AB8-5AE2-F14F-817E-F73266766562}"/>
              </a:ext>
            </a:extLst>
          </p:cNvPr>
          <p:cNvPicPr>
            <a:picLocks noChangeAspect="1"/>
          </p:cNvPicPr>
          <p:nvPr/>
        </p:nvPicPr>
        <p:blipFill>
          <a:blip r:embed="rId3"/>
          <a:stretch>
            <a:fillRect/>
          </a:stretch>
        </p:blipFill>
        <p:spPr>
          <a:xfrm>
            <a:off x="2844772" y="3727478"/>
            <a:ext cx="3617522" cy="2699495"/>
          </a:xfrm>
          <a:prstGeom prst="rect">
            <a:avLst/>
          </a:prstGeom>
        </p:spPr>
      </p:pic>
      <p:pic>
        <p:nvPicPr>
          <p:cNvPr id="3" name="Picture 2">
            <a:extLst>
              <a:ext uri="{FF2B5EF4-FFF2-40B4-BE49-F238E27FC236}">
                <a16:creationId xmlns:a16="http://schemas.microsoft.com/office/drawing/2014/main" id="{15E14D24-250A-7147-B150-B14E34C5536C}"/>
              </a:ext>
            </a:extLst>
          </p:cNvPr>
          <p:cNvPicPr>
            <a:picLocks noChangeAspect="1"/>
          </p:cNvPicPr>
          <p:nvPr/>
        </p:nvPicPr>
        <p:blipFill>
          <a:blip r:embed="rId4"/>
          <a:stretch>
            <a:fillRect/>
          </a:stretch>
        </p:blipFill>
        <p:spPr>
          <a:xfrm>
            <a:off x="7090021" y="479244"/>
            <a:ext cx="4791617" cy="1510053"/>
          </a:xfrm>
          <a:prstGeom prst="rect">
            <a:avLst/>
          </a:prstGeom>
        </p:spPr>
      </p:pic>
      <p:pic>
        <p:nvPicPr>
          <p:cNvPr id="5" name="Picture 4">
            <a:extLst>
              <a:ext uri="{FF2B5EF4-FFF2-40B4-BE49-F238E27FC236}">
                <a16:creationId xmlns:a16="http://schemas.microsoft.com/office/drawing/2014/main" id="{0BADAA06-95BE-AC47-AA58-8E070864A7BE}"/>
              </a:ext>
            </a:extLst>
          </p:cNvPr>
          <p:cNvPicPr>
            <a:picLocks noChangeAspect="1"/>
          </p:cNvPicPr>
          <p:nvPr/>
        </p:nvPicPr>
        <p:blipFill>
          <a:blip r:embed="rId5"/>
          <a:stretch>
            <a:fillRect/>
          </a:stretch>
        </p:blipFill>
        <p:spPr>
          <a:xfrm>
            <a:off x="7090020" y="2313600"/>
            <a:ext cx="4791617" cy="1147214"/>
          </a:xfrm>
          <a:prstGeom prst="rect">
            <a:avLst/>
          </a:prstGeom>
        </p:spPr>
      </p:pic>
      <p:pic>
        <p:nvPicPr>
          <p:cNvPr id="6" name="Picture 5">
            <a:extLst>
              <a:ext uri="{FF2B5EF4-FFF2-40B4-BE49-F238E27FC236}">
                <a16:creationId xmlns:a16="http://schemas.microsoft.com/office/drawing/2014/main" id="{82CD1EA2-2635-DC4C-A6B3-BCDCE7CD9F8C}"/>
              </a:ext>
            </a:extLst>
          </p:cNvPr>
          <p:cNvPicPr>
            <a:picLocks noChangeAspect="1"/>
          </p:cNvPicPr>
          <p:nvPr/>
        </p:nvPicPr>
        <p:blipFill>
          <a:blip r:embed="rId6"/>
          <a:stretch>
            <a:fillRect/>
          </a:stretch>
        </p:blipFill>
        <p:spPr>
          <a:xfrm>
            <a:off x="7014442" y="3751664"/>
            <a:ext cx="4867195" cy="1311229"/>
          </a:xfrm>
          <a:prstGeom prst="rect">
            <a:avLst/>
          </a:prstGeom>
        </p:spPr>
      </p:pic>
      <p:pic>
        <p:nvPicPr>
          <p:cNvPr id="7" name="Picture 6">
            <a:extLst>
              <a:ext uri="{FF2B5EF4-FFF2-40B4-BE49-F238E27FC236}">
                <a16:creationId xmlns:a16="http://schemas.microsoft.com/office/drawing/2014/main" id="{F4645ED5-C2C1-D342-96A9-D9B1C769EFB3}"/>
              </a:ext>
            </a:extLst>
          </p:cNvPr>
          <p:cNvPicPr>
            <a:picLocks noChangeAspect="1"/>
          </p:cNvPicPr>
          <p:nvPr/>
        </p:nvPicPr>
        <p:blipFill>
          <a:blip r:embed="rId7"/>
          <a:stretch>
            <a:fillRect/>
          </a:stretch>
        </p:blipFill>
        <p:spPr>
          <a:xfrm>
            <a:off x="7014442" y="5319564"/>
            <a:ext cx="4867195" cy="1107409"/>
          </a:xfrm>
          <a:prstGeom prst="rect">
            <a:avLst/>
          </a:prstGeom>
        </p:spPr>
      </p:pic>
    </p:spTree>
    <p:extLst>
      <p:ext uri="{BB962C8B-B14F-4D97-AF65-F5344CB8AC3E}">
        <p14:creationId xmlns:p14="http://schemas.microsoft.com/office/powerpoint/2010/main" val="967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2E2A1-58C1-634C-BA95-4DB11AB0CBC6}"/>
              </a:ext>
            </a:extLst>
          </p:cNvPr>
          <p:cNvSpPr>
            <a:spLocks noGrp="1"/>
          </p:cNvSpPr>
          <p:nvPr>
            <p:ph type="title"/>
          </p:nvPr>
        </p:nvSpPr>
        <p:spPr>
          <a:xfrm>
            <a:off x="731874" y="156105"/>
            <a:ext cx="10515600" cy="1325563"/>
          </a:xfrm>
        </p:spPr>
        <p:txBody>
          <a:bodyPr/>
          <a:lstStyle/>
          <a:p>
            <a:r>
              <a:rPr lang="en-US" dirty="0"/>
              <a:t>What is wrong with smelly code?</a:t>
            </a:r>
          </a:p>
        </p:txBody>
      </p:sp>
      <p:sp>
        <p:nvSpPr>
          <p:cNvPr id="3" name="Content Placeholder 2">
            <a:extLst>
              <a:ext uri="{FF2B5EF4-FFF2-40B4-BE49-F238E27FC236}">
                <a16:creationId xmlns:a16="http://schemas.microsoft.com/office/drawing/2014/main" id="{5A0C1B8E-09D7-C74F-8702-B3F256FE5310}"/>
              </a:ext>
            </a:extLst>
          </p:cNvPr>
          <p:cNvSpPr>
            <a:spLocks noGrp="1"/>
          </p:cNvSpPr>
          <p:nvPr>
            <p:ph idx="1"/>
          </p:nvPr>
        </p:nvSpPr>
        <p:spPr>
          <a:xfrm>
            <a:off x="838201" y="1630524"/>
            <a:ext cx="9890050" cy="4695296"/>
          </a:xfrm>
        </p:spPr>
        <p:txBody>
          <a:bodyPr>
            <a:normAutofit/>
          </a:bodyPr>
          <a:lstStyle/>
          <a:p>
            <a:pPr marL="0" indent="0">
              <a:buNone/>
            </a:pPr>
            <a:r>
              <a:rPr lang="en-US" dirty="0"/>
              <a:t>It might work right now, but in time will have issues:</a:t>
            </a:r>
          </a:p>
          <a:p>
            <a:pPr marL="0" indent="0">
              <a:buNone/>
            </a:pPr>
            <a:endParaRPr lang="en-US" dirty="0"/>
          </a:p>
          <a:p>
            <a:r>
              <a:rPr lang="en-US" sz="2400" b="1" dirty="0"/>
              <a:t>Hard to read &amp; test</a:t>
            </a:r>
            <a:r>
              <a:rPr lang="en-US" sz="2400" dirty="0"/>
              <a:t>: it is difficult to see an overall structure; understanding the code in one place requires checking the code all over</a:t>
            </a:r>
          </a:p>
          <a:p>
            <a:endParaRPr lang="en-US" sz="2400" dirty="0"/>
          </a:p>
          <a:p>
            <a:r>
              <a:rPr lang="en-US" sz="2400" b="1" dirty="0"/>
              <a:t>Coupled</a:t>
            </a:r>
            <a:r>
              <a:rPr lang="en-US" sz="2400" dirty="0"/>
              <a:t>: an update in one place requires  changes in other places</a:t>
            </a:r>
          </a:p>
          <a:p>
            <a:endParaRPr lang="en-US" sz="2400" dirty="0"/>
          </a:p>
          <a:p>
            <a:r>
              <a:rPr lang="en-US" sz="2400" b="1" dirty="0"/>
              <a:t>Not flexible</a:t>
            </a:r>
            <a:r>
              <a:rPr lang="en-US" sz="2400" dirty="0"/>
              <a:t>: adding new functionality requires extensive rewrites</a:t>
            </a:r>
          </a:p>
          <a:p>
            <a:pPr marL="0" indent="0">
              <a:buNone/>
            </a:pPr>
            <a:endParaRPr lang="en-US" dirty="0"/>
          </a:p>
        </p:txBody>
      </p:sp>
    </p:spTree>
    <p:extLst>
      <p:ext uri="{BB962C8B-B14F-4D97-AF65-F5344CB8AC3E}">
        <p14:creationId xmlns:p14="http://schemas.microsoft.com/office/powerpoint/2010/main" val="1029033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ple Building Blocks | redbrickhomes.ng">
            <a:extLst>
              <a:ext uri="{FF2B5EF4-FFF2-40B4-BE49-F238E27FC236}">
                <a16:creationId xmlns:a16="http://schemas.microsoft.com/office/drawing/2014/main" id="{06433773-D662-D51F-4792-1625FA4A1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5352" y="2294102"/>
            <a:ext cx="4976648" cy="497664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6BAA904-24B5-C24D-8EFF-1AC3FBE84FEB}"/>
              </a:ext>
            </a:extLst>
          </p:cNvPr>
          <p:cNvSpPr>
            <a:spLocks noGrp="1"/>
          </p:cNvSpPr>
          <p:nvPr>
            <p:ph type="title"/>
          </p:nvPr>
        </p:nvSpPr>
        <p:spPr/>
        <p:txBody>
          <a:bodyPr>
            <a:normAutofit/>
          </a:bodyPr>
          <a:lstStyle/>
          <a:p>
            <a:r>
              <a:rPr lang="en-US" dirty="0"/>
              <a:t>Code should be a Lego block structure</a:t>
            </a:r>
          </a:p>
        </p:txBody>
      </p:sp>
      <p:sp>
        <p:nvSpPr>
          <p:cNvPr id="3" name="Content Placeholder 2">
            <a:extLst>
              <a:ext uri="{FF2B5EF4-FFF2-40B4-BE49-F238E27FC236}">
                <a16:creationId xmlns:a16="http://schemas.microsoft.com/office/drawing/2014/main" id="{1EFEF1E2-60E3-5F4A-B22E-41968B8BE949}"/>
              </a:ext>
            </a:extLst>
          </p:cNvPr>
          <p:cNvSpPr>
            <a:spLocks noGrp="1"/>
          </p:cNvSpPr>
          <p:nvPr>
            <p:ph idx="1"/>
          </p:nvPr>
        </p:nvSpPr>
        <p:spPr>
          <a:xfrm>
            <a:off x="953276" y="1528558"/>
            <a:ext cx="7180631" cy="4351338"/>
          </a:xfrm>
        </p:spPr>
        <p:txBody>
          <a:bodyPr>
            <a:noAutofit/>
          </a:bodyPr>
          <a:lstStyle/>
          <a:p>
            <a:pPr marL="0" indent="0">
              <a:buNone/>
            </a:pPr>
            <a:r>
              <a:rPr lang="en-US" dirty="0"/>
              <a:t>Functions (and classes) group together things that go together and form basic blocks.</a:t>
            </a:r>
          </a:p>
          <a:p>
            <a:pPr marL="0" indent="0">
              <a:buNone/>
            </a:pPr>
            <a:endParaRPr lang="en-US" dirty="0"/>
          </a:p>
          <a:p>
            <a:pPr marL="0" indent="0">
              <a:buNone/>
            </a:pPr>
            <a:r>
              <a:rPr lang="en-US" dirty="0"/>
              <a:t>We can quickly rearrange the blocks to extend a structure or build a new one!</a:t>
            </a:r>
            <a:br>
              <a:rPr lang="en-US" dirty="0"/>
            </a:br>
            <a:endParaRPr lang="en-US" dirty="0"/>
          </a:p>
          <a:p>
            <a:pPr marL="0" indent="0">
              <a:buNone/>
            </a:pPr>
            <a:r>
              <a:rPr lang="en-US" dirty="0"/>
              <a:t>Flexible code is just like a Lego construction:</a:t>
            </a:r>
          </a:p>
          <a:p>
            <a:r>
              <a:rPr lang="en-US" sz="2400" dirty="0"/>
              <a:t>is easy to understand in terms of blocks</a:t>
            </a:r>
          </a:p>
          <a:p>
            <a:r>
              <a:rPr lang="en-US" sz="2400" dirty="0"/>
              <a:t>tolerates changes</a:t>
            </a:r>
          </a:p>
          <a:p>
            <a:r>
              <a:rPr lang="en-US" sz="2400" dirty="0"/>
              <a:t>is reusable</a:t>
            </a:r>
            <a:endParaRPr lang="en-CH" sz="2400" dirty="0"/>
          </a:p>
        </p:txBody>
      </p:sp>
    </p:spTree>
    <p:extLst>
      <p:ext uri="{BB962C8B-B14F-4D97-AF65-F5344CB8AC3E}">
        <p14:creationId xmlns:p14="http://schemas.microsoft.com/office/powerpoint/2010/main" val="2345077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5371-B551-D368-8976-7CE41D764421}"/>
              </a:ext>
            </a:extLst>
          </p:cNvPr>
          <p:cNvSpPr>
            <a:spLocks noGrp="1"/>
          </p:cNvSpPr>
          <p:nvPr>
            <p:ph type="title"/>
          </p:nvPr>
        </p:nvSpPr>
        <p:spPr/>
        <p:txBody>
          <a:bodyPr/>
          <a:lstStyle/>
          <a:p>
            <a:r>
              <a:rPr lang="en-US" dirty="0"/>
              <a:t>More broadly …</a:t>
            </a:r>
          </a:p>
        </p:txBody>
      </p:sp>
      <p:sp>
        <p:nvSpPr>
          <p:cNvPr id="3" name="Content Placeholder 2">
            <a:extLst>
              <a:ext uri="{FF2B5EF4-FFF2-40B4-BE49-F238E27FC236}">
                <a16:creationId xmlns:a16="http://schemas.microsoft.com/office/drawing/2014/main" id="{33B7BB77-A8CC-0D56-F7EC-250D38CDE01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18393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77CD6C-CE72-37D1-07DB-2C114630F333}"/>
              </a:ext>
            </a:extLst>
          </p:cNvPr>
          <p:cNvPicPr>
            <a:picLocks noChangeAspect="1"/>
          </p:cNvPicPr>
          <p:nvPr/>
        </p:nvPicPr>
        <p:blipFill>
          <a:blip r:embed="rId3"/>
          <a:stretch>
            <a:fillRect/>
          </a:stretch>
        </p:blipFill>
        <p:spPr>
          <a:xfrm>
            <a:off x="2834020" y="215087"/>
            <a:ext cx="6905404" cy="6136149"/>
          </a:xfrm>
          <a:prstGeom prst="rect">
            <a:avLst/>
          </a:prstGeom>
        </p:spPr>
      </p:pic>
      <p:sp>
        <p:nvSpPr>
          <p:cNvPr id="6" name="TextBox 5">
            <a:extLst>
              <a:ext uri="{FF2B5EF4-FFF2-40B4-BE49-F238E27FC236}">
                <a16:creationId xmlns:a16="http://schemas.microsoft.com/office/drawing/2014/main" id="{D62ED79B-294B-F21E-2D0D-A967A589322C}"/>
              </a:ext>
            </a:extLst>
          </p:cNvPr>
          <p:cNvSpPr txBox="1"/>
          <p:nvPr/>
        </p:nvSpPr>
        <p:spPr>
          <a:xfrm>
            <a:off x="4253276" y="6488668"/>
            <a:ext cx="7861191" cy="369332"/>
          </a:xfrm>
          <a:prstGeom prst="rect">
            <a:avLst/>
          </a:prstGeom>
          <a:noFill/>
        </p:spPr>
        <p:txBody>
          <a:bodyPr wrap="none" rtlCol="0">
            <a:spAutoFit/>
          </a:bodyPr>
          <a:lstStyle/>
          <a:p>
            <a:r>
              <a:rPr lang="en-US" dirty="0"/>
              <a:t>https://inventwithpython.com/blog/2018/08/17/the-zen-of-python-explained/</a:t>
            </a:r>
          </a:p>
        </p:txBody>
      </p:sp>
    </p:spTree>
    <p:extLst>
      <p:ext uri="{BB962C8B-B14F-4D97-AF65-F5344CB8AC3E}">
        <p14:creationId xmlns:p14="http://schemas.microsoft.com/office/powerpoint/2010/main" val="1843814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1270</TotalTime>
  <Words>1451</Words>
  <Application>Microsoft Office PowerPoint</Application>
  <PresentationFormat>Widescreen</PresentationFormat>
  <Paragraphs>194</Paragraphs>
  <Slides>44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-apple-system</vt:lpstr>
      <vt:lpstr>Aptos</vt:lpstr>
      <vt:lpstr>Aptos Display</vt:lpstr>
      <vt:lpstr>Arial</vt:lpstr>
      <vt:lpstr>Calibri</vt:lpstr>
      <vt:lpstr>Century Gothic</vt:lpstr>
      <vt:lpstr>Helvetica Neue</vt:lpstr>
      <vt:lpstr>Office Theme</vt:lpstr>
      <vt:lpstr>PowerPoint Presentation</vt:lpstr>
      <vt:lpstr>Clean Code</vt:lpstr>
      <vt:lpstr>What’s wrong with you?</vt:lpstr>
      <vt:lpstr>The good news: you can smell it</vt:lpstr>
      <vt:lpstr>Because … this stinks!</vt:lpstr>
      <vt:lpstr>What is wrong with smelly code?</vt:lpstr>
      <vt:lpstr>Code should be a Lego block structure</vt:lpstr>
      <vt:lpstr>More broadly …</vt:lpstr>
      <vt:lpstr>PowerPoint Presentation</vt:lpstr>
      <vt:lpstr>Coding principle 1</vt:lpstr>
      <vt:lpstr>Coding principle 2</vt:lpstr>
      <vt:lpstr>Coding principle 3</vt:lpstr>
      <vt:lpstr>Clean code in practice</vt:lpstr>
      <vt:lpstr>Naming conventions - variables</vt:lpstr>
      <vt:lpstr>Naming conventions - variables</vt:lpstr>
      <vt:lpstr>Naming conventions - variables</vt:lpstr>
      <vt:lpstr>Naming conventions - variables</vt:lpstr>
      <vt:lpstr>Commenting conventions</vt:lpstr>
      <vt:lpstr>Commenting conventions</vt:lpstr>
      <vt:lpstr>Commenting conventions</vt:lpstr>
      <vt:lpstr>Commenting conventions</vt:lpstr>
      <vt:lpstr>Commenting conventions</vt:lpstr>
      <vt:lpstr>There’s a PEP for that!</vt:lpstr>
      <vt:lpstr>There’s a PEP for that!</vt:lpstr>
      <vt:lpstr>Get your PEP on: https://peps.python.org/pep-0008</vt:lpstr>
      <vt:lpstr>Debugging Code</vt:lpstr>
      <vt:lpstr>Where does “debugging” come from?</vt:lpstr>
      <vt:lpstr>And where do “bugs” come from? </vt:lpstr>
      <vt:lpstr>The subtle art of debugging your code</vt:lpstr>
      <vt:lpstr>The subtle art of debugging your code</vt:lpstr>
      <vt:lpstr>The subtle art of debugging your code</vt:lpstr>
      <vt:lpstr>The subtle art of debugging your code</vt:lpstr>
      <vt:lpstr>The subtle art of debugging your code</vt:lpstr>
      <vt:lpstr>The subtle art of debugging your code</vt:lpstr>
      <vt:lpstr>The subtle art of debugging you code</vt:lpstr>
      <vt:lpstr>The subtle art of debugging you code</vt:lpstr>
      <vt:lpstr>The subtle art of debugging you code</vt:lpstr>
      <vt:lpstr>The subtle art of debugging you code</vt:lpstr>
      <vt:lpstr>The subtle art of debugging you code</vt:lpstr>
      <vt:lpstr>The subtle art of debugging you code</vt:lpstr>
      <vt:lpstr>The subtle art of debugging you code</vt:lpstr>
      <vt:lpstr>Sharing Code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Ashcroft-Jones, Sarah</dc:creator>
  <cp:lastModifiedBy>Ashcroft-Jones, Sarah</cp:lastModifiedBy>
  <cp:revision>1</cp:revision>
  <dcterms:created xsi:type="dcterms:W3CDTF">2024-10-28T19:23:17Z</dcterms:created>
  <dcterms:modified xsi:type="dcterms:W3CDTF">2024-11-07T14:29:21Z</dcterms:modified>
</cp:coreProperties>
</file>