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563" r:id="rId2"/>
    <p:sldId id="572" r:id="rId3"/>
    <p:sldId id="598" r:id="rId4"/>
    <p:sldId id="581" r:id="rId5"/>
    <p:sldId id="573" r:id="rId6"/>
    <p:sldId id="583" r:id="rId7"/>
    <p:sldId id="575" r:id="rId8"/>
    <p:sldId id="577" r:id="rId9"/>
    <p:sldId id="603" r:id="rId10"/>
    <p:sldId id="594" r:id="rId11"/>
    <p:sldId id="595" r:id="rId12"/>
    <p:sldId id="578" r:id="rId13"/>
    <p:sldId id="579" r:id="rId14"/>
    <p:sldId id="596" r:id="rId15"/>
    <p:sldId id="584" r:id="rId16"/>
    <p:sldId id="585" r:id="rId17"/>
    <p:sldId id="586" r:id="rId18"/>
    <p:sldId id="587" r:id="rId19"/>
    <p:sldId id="588" r:id="rId20"/>
    <p:sldId id="589" r:id="rId21"/>
    <p:sldId id="580" r:id="rId22"/>
    <p:sldId id="599" r:id="rId23"/>
    <p:sldId id="604" r:id="rId24"/>
    <p:sldId id="600" r:id="rId25"/>
    <p:sldId id="601" r:id="rId26"/>
    <p:sldId id="602" r:id="rId27"/>
    <p:sldId id="571" r:id="rId28"/>
    <p:sldId id="574" r:id="rId29"/>
    <p:sldId id="597" r:id="rId30"/>
    <p:sldId id="590" r:id="rId31"/>
    <p:sldId id="591" r:id="rId32"/>
    <p:sldId id="606" r:id="rId33"/>
    <p:sldId id="605" r:id="rId34"/>
    <p:sldId id="56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34D36-2D7F-4A73-A690-80794CAB5167}" v="27" dt="2024-11-12T16:16:14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75" autoAdjust="0"/>
  </p:normalViewPr>
  <p:slideViewPr>
    <p:cSldViewPr snapToGrid="0">
      <p:cViewPr varScale="1">
        <p:scale>
          <a:sx n="57" d="100"/>
          <a:sy n="57" d="100"/>
        </p:scale>
        <p:origin x="10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D6734D36-2D7F-4A73-A690-80794CAB5167}"/>
    <pc:docChg chg="undo custSel addSld delSld modSld sldOrd">
      <pc:chgData name="Ashcroft-Jones, Sarah" userId="1916f605-191c-46fb-9aee-c03de1e6320b" providerId="ADAL" clId="{D6734D36-2D7F-4A73-A690-80794CAB5167}" dt="2024-11-12T16:20:53.255" v="493" actId="20577"/>
      <pc:docMkLst>
        <pc:docMk/>
      </pc:docMkLst>
      <pc:sldChg chg="modSp mod">
        <pc:chgData name="Ashcroft-Jones, Sarah" userId="1916f605-191c-46fb-9aee-c03de1e6320b" providerId="ADAL" clId="{D6734D36-2D7F-4A73-A690-80794CAB5167}" dt="2024-11-12T16:20:53.255" v="493" actId="20577"/>
        <pc:sldMkLst>
          <pc:docMk/>
          <pc:sldMk cId="1607689794" sldId="565"/>
        </pc:sldMkLst>
        <pc:spChg chg="mod">
          <ac:chgData name="Ashcroft-Jones, Sarah" userId="1916f605-191c-46fb-9aee-c03de1e6320b" providerId="ADAL" clId="{D6734D36-2D7F-4A73-A690-80794CAB5167}" dt="2024-11-12T16:20:53.255" v="493" actId="20577"/>
          <ac:spMkLst>
            <pc:docMk/>
            <pc:sldMk cId="1607689794" sldId="565"/>
            <ac:spMk id="7" creationId="{FA252327-8CA9-76D7-F0A2-CA5436C3DF6E}"/>
          </ac:spMkLst>
        </pc:spChg>
      </pc:sldChg>
      <pc:sldChg chg="ord">
        <pc:chgData name="Ashcroft-Jones, Sarah" userId="1916f605-191c-46fb-9aee-c03de1e6320b" providerId="ADAL" clId="{D6734D36-2D7F-4A73-A690-80794CAB5167}" dt="2024-11-12T02:11:11.220" v="109"/>
        <pc:sldMkLst>
          <pc:docMk/>
          <pc:sldMk cId="174166950" sldId="572"/>
        </pc:sldMkLst>
      </pc:sldChg>
      <pc:sldChg chg="modSp">
        <pc:chgData name="Ashcroft-Jones, Sarah" userId="1916f605-191c-46fb-9aee-c03de1e6320b" providerId="ADAL" clId="{D6734D36-2D7F-4A73-A690-80794CAB5167}" dt="2024-11-12T02:39:17.558" v="181" actId="1076"/>
        <pc:sldMkLst>
          <pc:docMk/>
          <pc:sldMk cId="2689238465" sldId="573"/>
        </pc:sldMkLst>
        <pc:spChg chg="mod">
          <ac:chgData name="Ashcroft-Jones, Sarah" userId="1916f605-191c-46fb-9aee-c03de1e6320b" providerId="ADAL" clId="{D6734D36-2D7F-4A73-A690-80794CAB5167}" dt="2024-11-12T02:39:17.558" v="181" actId="1076"/>
          <ac:spMkLst>
            <pc:docMk/>
            <pc:sldMk cId="2689238465" sldId="573"/>
            <ac:spMk id="4" creationId="{6D1AFB1A-3223-9D78-E63B-A8AEE2862ACB}"/>
          </ac:spMkLst>
        </pc:spChg>
      </pc:sldChg>
      <pc:sldChg chg="delSp mod">
        <pc:chgData name="Ashcroft-Jones, Sarah" userId="1916f605-191c-46fb-9aee-c03de1e6320b" providerId="ADAL" clId="{D6734D36-2D7F-4A73-A690-80794CAB5167}" dt="2024-11-11T20:48:26.672" v="32" actId="478"/>
        <pc:sldMkLst>
          <pc:docMk/>
          <pc:sldMk cId="144119521" sldId="574"/>
        </pc:sldMkLst>
        <pc:spChg chg="del">
          <ac:chgData name="Ashcroft-Jones, Sarah" userId="1916f605-191c-46fb-9aee-c03de1e6320b" providerId="ADAL" clId="{D6734D36-2D7F-4A73-A690-80794CAB5167}" dt="2024-11-11T20:48:26.672" v="32" actId="478"/>
          <ac:spMkLst>
            <pc:docMk/>
            <pc:sldMk cId="144119521" sldId="574"/>
            <ac:spMk id="2" creationId="{ABE173EA-4C8E-407A-30BB-398D157BF458}"/>
          </ac:spMkLst>
        </pc:spChg>
      </pc:sldChg>
      <pc:sldChg chg="addSp delSp modSp del mod">
        <pc:chgData name="Ashcroft-Jones, Sarah" userId="1916f605-191c-46fb-9aee-c03de1e6320b" providerId="ADAL" clId="{D6734D36-2D7F-4A73-A690-80794CAB5167}" dt="2024-11-12T02:49:03.153" v="216" actId="47"/>
        <pc:sldMkLst>
          <pc:docMk/>
          <pc:sldMk cId="360882755" sldId="576"/>
        </pc:sldMkLst>
        <pc:spChg chg="add mod">
          <ac:chgData name="Ashcroft-Jones, Sarah" userId="1916f605-191c-46fb-9aee-c03de1e6320b" providerId="ADAL" clId="{D6734D36-2D7F-4A73-A690-80794CAB5167}" dt="2024-11-12T02:44:40.106" v="196" actId="2085"/>
          <ac:spMkLst>
            <pc:docMk/>
            <pc:sldMk cId="360882755" sldId="576"/>
            <ac:spMk id="13" creationId="{46EBF6BF-109F-3901-0B52-8B98E2BCBA42}"/>
          </ac:spMkLst>
        </pc:spChg>
        <pc:picChg chg="del">
          <ac:chgData name="Ashcroft-Jones, Sarah" userId="1916f605-191c-46fb-9aee-c03de1e6320b" providerId="ADAL" clId="{D6734D36-2D7F-4A73-A690-80794CAB5167}" dt="2024-11-12T02:44:12.430" v="190" actId="478"/>
          <ac:picMkLst>
            <pc:docMk/>
            <pc:sldMk cId="360882755" sldId="576"/>
            <ac:picMk id="8" creationId="{08D96450-236C-FD88-3CFC-B0802335A5B8}"/>
          </ac:picMkLst>
        </pc:picChg>
        <pc:picChg chg="add mod">
          <ac:chgData name="Ashcroft-Jones, Sarah" userId="1916f605-191c-46fb-9aee-c03de1e6320b" providerId="ADAL" clId="{D6734D36-2D7F-4A73-A690-80794CAB5167}" dt="2024-11-12T02:44:21.989" v="193" actId="14100"/>
          <ac:picMkLst>
            <pc:docMk/>
            <pc:sldMk cId="360882755" sldId="576"/>
            <ac:picMk id="12" creationId="{582F409F-3B22-0E5C-EF0C-D69AB58E6D5C}"/>
          </ac:picMkLst>
        </pc:picChg>
      </pc:sldChg>
      <pc:sldChg chg="modSp mod">
        <pc:chgData name="Ashcroft-Jones, Sarah" userId="1916f605-191c-46fb-9aee-c03de1e6320b" providerId="ADAL" clId="{D6734D36-2D7F-4A73-A690-80794CAB5167}" dt="2024-11-12T02:49:08.354" v="217" actId="1076"/>
        <pc:sldMkLst>
          <pc:docMk/>
          <pc:sldMk cId="799580407" sldId="577"/>
        </pc:sldMkLst>
        <pc:spChg chg="mod">
          <ac:chgData name="Ashcroft-Jones, Sarah" userId="1916f605-191c-46fb-9aee-c03de1e6320b" providerId="ADAL" clId="{D6734D36-2D7F-4A73-A690-80794CAB5167}" dt="2024-11-12T02:40:40.575" v="186" actId="1076"/>
          <ac:spMkLst>
            <pc:docMk/>
            <pc:sldMk cId="799580407" sldId="577"/>
            <ac:spMk id="2" creationId="{FD323425-DDDE-6FF1-24BB-98EF5DF2F127}"/>
          </ac:spMkLst>
        </pc:spChg>
        <pc:spChg chg="mod">
          <ac:chgData name="Ashcroft-Jones, Sarah" userId="1916f605-191c-46fb-9aee-c03de1e6320b" providerId="ADAL" clId="{D6734D36-2D7F-4A73-A690-80794CAB5167}" dt="2024-11-12T02:49:08.354" v="217" actId="1076"/>
          <ac:spMkLst>
            <pc:docMk/>
            <pc:sldMk cId="799580407" sldId="577"/>
            <ac:spMk id="4" creationId="{59FBC3DB-3C0F-0680-6BD3-79BD6506679E}"/>
          </ac:spMkLst>
        </pc:spChg>
      </pc:sldChg>
      <pc:sldChg chg="modSp mod">
        <pc:chgData name="Ashcroft-Jones, Sarah" userId="1916f605-191c-46fb-9aee-c03de1e6320b" providerId="ADAL" clId="{D6734D36-2D7F-4A73-A690-80794CAB5167}" dt="2024-11-12T02:54:39.519" v="218" actId="1076"/>
        <pc:sldMkLst>
          <pc:docMk/>
          <pc:sldMk cId="2724540840" sldId="578"/>
        </pc:sldMkLst>
        <pc:spChg chg="mod">
          <ac:chgData name="Ashcroft-Jones, Sarah" userId="1916f605-191c-46fb-9aee-c03de1e6320b" providerId="ADAL" clId="{D6734D36-2D7F-4A73-A690-80794CAB5167}" dt="2024-11-12T02:54:39.519" v="218" actId="1076"/>
          <ac:spMkLst>
            <pc:docMk/>
            <pc:sldMk cId="2724540840" sldId="578"/>
            <ac:spMk id="3" creationId="{5DBD7216-8D5E-9784-B122-76CA612F97C7}"/>
          </ac:spMkLst>
        </pc:spChg>
      </pc:sldChg>
      <pc:sldChg chg="modSp mod">
        <pc:chgData name="Ashcroft-Jones, Sarah" userId="1916f605-191c-46fb-9aee-c03de1e6320b" providerId="ADAL" clId="{D6734D36-2D7F-4A73-A690-80794CAB5167}" dt="2024-11-12T15:08:14.937" v="255"/>
        <pc:sldMkLst>
          <pc:docMk/>
          <pc:sldMk cId="2371521174" sldId="579"/>
        </pc:sldMkLst>
        <pc:spChg chg="mod">
          <ac:chgData name="Ashcroft-Jones, Sarah" userId="1916f605-191c-46fb-9aee-c03de1e6320b" providerId="ADAL" clId="{D6734D36-2D7F-4A73-A690-80794CAB5167}" dt="2024-11-12T15:08:14.937" v="255"/>
          <ac:spMkLst>
            <pc:docMk/>
            <pc:sldMk cId="2371521174" sldId="579"/>
            <ac:spMk id="3" creationId="{31D3C437-FED0-B5F8-E424-6E328F096B0F}"/>
          </ac:spMkLst>
        </pc:spChg>
      </pc:sldChg>
      <pc:sldChg chg="modSp mod">
        <pc:chgData name="Ashcroft-Jones, Sarah" userId="1916f605-191c-46fb-9aee-c03de1e6320b" providerId="ADAL" clId="{D6734D36-2D7F-4A73-A690-80794CAB5167}" dt="2024-11-11T20:48:19.426" v="31" actId="20577"/>
        <pc:sldMkLst>
          <pc:docMk/>
          <pc:sldMk cId="1123266957" sldId="580"/>
        </pc:sldMkLst>
        <pc:spChg chg="mod">
          <ac:chgData name="Ashcroft-Jones, Sarah" userId="1916f605-191c-46fb-9aee-c03de1e6320b" providerId="ADAL" clId="{D6734D36-2D7F-4A73-A690-80794CAB5167}" dt="2024-11-11T20:48:19.426" v="31" actId="20577"/>
          <ac:spMkLst>
            <pc:docMk/>
            <pc:sldMk cId="1123266957" sldId="580"/>
            <ac:spMk id="3" creationId="{6548A35B-BC87-AD62-FBD2-6C51F551E918}"/>
          </ac:spMkLst>
        </pc:spChg>
      </pc:sldChg>
      <pc:sldChg chg="addSp delSp modSp mod">
        <pc:chgData name="Ashcroft-Jones, Sarah" userId="1916f605-191c-46fb-9aee-c03de1e6320b" providerId="ADAL" clId="{D6734D36-2D7F-4A73-A690-80794CAB5167}" dt="2024-11-12T02:38:14.382" v="180" actId="1076"/>
        <pc:sldMkLst>
          <pc:docMk/>
          <pc:sldMk cId="3713078211" sldId="581"/>
        </pc:sldMkLst>
        <pc:spChg chg="del">
          <ac:chgData name="Ashcroft-Jones, Sarah" userId="1916f605-191c-46fb-9aee-c03de1e6320b" providerId="ADAL" clId="{D6734D36-2D7F-4A73-A690-80794CAB5167}" dt="2024-11-12T02:37:44.883" v="175" actId="478"/>
          <ac:spMkLst>
            <pc:docMk/>
            <pc:sldMk cId="3713078211" sldId="581"/>
            <ac:spMk id="2" creationId="{6C579205-1853-4DC6-3855-81E5EAF18C49}"/>
          </ac:spMkLst>
        </pc:spChg>
        <pc:spChg chg="mod">
          <ac:chgData name="Ashcroft-Jones, Sarah" userId="1916f605-191c-46fb-9aee-c03de1e6320b" providerId="ADAL" clId="{D6734D36-2D7F-4A73-A690-80794CAB5167}" dt="2024-11-12T02:38:14.382" v="180" actId="1076"/>
          <ac:spMkLst>
            <pc:docMk/>
            <pc:sldMk cId="3713078211" sldId="581"/>
            <ac:spMk id="4" creationId="{7E17F239-0169-96C5-576C-6931AA8171D9}"/>
          </ac:spMkLst>
        </pc:spChg>
        <pc:spChg chg="add del mod">
          <ac:chgData name="Ashcroft-Jones, Sarah" userId="1916f605-191c-46fb-9aee-c03de1e6320b" providerId="ADAL" clId="{D6734D36-2D7F-4A73-A690-80794CAB5167}" dt="2024-11-12T02:37:47.439" v="176" actId="478"/>
          <ac:spMkLst>
            <pc:docMk/>
            <pc:sldMk cId="3713078211" sldId="581"/>
            <ac:spMk id="5" creationId="{BFE3209B-2C92-6236-5F46-D97A5968AADA}"/>
          </ac:spMkLst>
        </pc:spChg>
      </pc:sldChg>
      <pc:sldChg chg="del">
        <pc:chgData name="Ashcroft-Jones, Sarah" userId="1916f605-191c-46fb-9aee-c03de1e6320b" providerId="ADAL" clId="{D6734D36-2D7F-4A73-A690-80794CAB5167}" dt="2024-11-12T02:28:40.305" v="113" actId="47"/>
        <pc:sldMkLst>
          <pc:docMk/>
          <pc:sldMk cId="1884372007" sldId="582"/>
        </pc:sldMkLst>
      </pc:sldChg>
      <pc:sldChg chg="modSp">
        <pc:chgData name="Ashcroft-Jones, Sarah" userId="1916f605-191c-46fb-9aee-c03de1e6320b" providerId="ADAL" clId="{D6734D36-2D7F-4A73-A690-80794CAB5167}" dt="2024-11-12T01:58:30.704" v="37" actId="1076"/>
        <pc:sldMkLst>
          <pc:docMk/>
          <pc:sldMk cId="15005688" sldId="583"/>
        </pc:sldMkLst>
        <pc:spChg chg="mod">
          <ac:chgData name="Ashcroft-Jones, Sarah" userId="1916f605-191c-46fb-9aee-c03de1e6320b" providerId="ADAL" clId="{D6734D36-2D7F-4A73-A690-80794CAB5167}" dt="2024-11-12T01:58:30.704" v="37" actId="1076"/>
          <ac:spMkLst>
            <pc:docMk/>
            <pc:sldMk cId="15005688" sldId="583"/>
            <ac:spMk id="4" creationId="{5DEFA5F0-A978-B97B-72DF-ADF1A7C2237B}"/>
          </ac:spMkLst>
        </pc:spChg>
      </pc:sldChg>
      <pc:sldChg chg="modSp mod">
        <pc:chgData name="Ashcroft-Jones, Sarah" userId="1916f605-191c-46fb-9aee-c03de1e6320b" providerId="ADAL" clId="{D6734D36-2D7F-4A73-A690-80794CAB5167}" dt="2024-11-12T16:14:52.289" v="431" actId="20577"/>
        <pc:sldMkLst>
          <pc:docMk/>
          <pc:sldMk cId="340427044" sldId="584"/>
        </pc:sldMkLst>
        <pc:spChg chg="mod">
          <ac:chgData name="Ashcroft-Jones, Sarah" userId="1916f605-191c-46fb-9aee-c03de1e6320b" providerId="ADAL" clId="{D6734D36-2D7F-4A73-A690-80794CAB5167}" dt="2024-11-12T16:14:52.289" v="431" actId="20577"/>
          <ac:spMkLst>
            <pc:docMk/>
            <pc:sldMk cId="340427044" sldId="584"/>
            <ac:spMk id="3" creationId="{BFCCDE67-4402-DE64-670E-49FDF776BE86}"/>
          </ac:spMkLst>
        </pc:spChg>
      </pc:sldChg>
      <pc:sldChg chg="modSp mod">
        <pc:chgData name="Ashcroft-Jones, Sarah" userId="1916f605-191c-46fb-9aee-c03de1e6320b" providerId="ADAL" clId="{D6734D36-2D7F-4A73-A690-80794CAB5167}" dt="2024-11-11T20:47:57.034" v="19" actId="1076"/>
        <pc:sldMkLst>
          <pc:docMk/>
          <pc:sldMk cId="3059234263" sldId="586"/>
        </pc:sldMkLst>
        <pc:picChg chg="mod">
          <ac:chgData name="Ashcroft-Jones, Sarah" userId="1916f605-191c-46fb-9aee-c03de1e6320b" providerId="ADAL" clId="{D6734D36-2D7F-4A73-A690-80794CAB5167}" dt="2024-11-11T20:47:57.034" v="19" actId="1076"/>
          <ac:picMkLst>
            <pc:docMk/>
            <pc:sldMk cId="3059234263" sldId="586"/>
            <ac:picMk id="3" creationId="{B43BD8E7-9E9A-B542-4F41-1500CF3DC99F}"/>
          </ac:picMkLst>
        </pc:picChg>
      </pc:sldChg>
      <pc:sldChg chg="delSp mod">
        <pc:chgData name="Ashcroft-Jones, Sarah" userId="1916f605-191c-46fb-9aee-c03de1e6320b" providerId="ADAL" clId="{D6734D36-2D7F-4A73-A690-80794CAB5167}" dt="2024-11-11T20:48:31.823" v="33" actId="478"/>
        <pc:sldMkLst>
          <pc:docMk/>
          <pc:sldMk cId="2437299069" sldId="590"/>
        </pc:sldMkLst>
        <pc:spChg chg="del">
          <ac:chgData name="Ashcroft-Jones, Sarah" userId="1916f605-191c-46fb-9aee-c03de1e6320b" providerId="ADAL" clId="{D6734D36-2D7F-4A73-A690-80794CAB5167}" dt="2024-11-11T20:48:31.823" v="33" actId="478"/>
          <ac:spMkLst>
            <pc:docMk/>
            <pc:sldMk cId="2437299069" sldId="590"/>
            <ac:spMk id="2" creationId="{B735CA8E-EB79-5260-BCF0-3FAE4B63163A}"/>
          </ac:spMkLst>
        </pc:spChg>
      </pc:sldChg>
      <pc:sldChg chg="delSp modSp mod">
        <pc:chgData name="Ashcroft-Jones, Sarah" userId="1916f605-191c-46fb-9aee-c03de1e6320b" providerId="ADAL" clId="{D6734D36-2D7F-4A73-A690-80794CAB5167}" dt="2024-11-12T15:10:31.099" v="293" actId="1036"/>
        <pc:sldMkLst>
          <pc:docMk/>
          <pc:sldMk cId="3565926578" sldId="591"/>
        </pc:sldMkLst>
        <pc:spChg chg="del">
          <ac:chgData name="Ashcroft-Jones, Sarah" userId="1916f605-191c-46fb-9aee-c03de1e6320b" providerId="ADAL" clId="{D6734D36-2D7F-4A73-A690-80794CAB5167}" dt="2024-11-12T15:10:24.704" v="290" actId="478"/>
          <ac:spMkLst>
            <pc:docMk/>
            <pc:sldMk cId="3565926578" sldId="591"/>
            <ac:spMk id="2" creationId="{65E6A5D8-B2C3-48DA-834D-EDB26A9480D7}"/>
          </ac:spMkLst>
        </pc:spChg>
        <pc:picChg chg="mod">
          <ac:chgData name="Ashcroft-Jones, Sarah" userId="1916f605-191c-46fb-9aee-c03de1e6320b" providerId="ADAL" clId="{D6734D36-2D7F-4A73-A690-80794CAB5167}" dt="2024-11-12T15:10:31.099" v="293" actId="1036"/>
          <ac:picMkLst>
            <pc:docMk/>
            <pc:sldMk cId="3565926578" sldId="591"/>
            <ac:picMk id="4" creationId="{DBB4AF32-320F-B048-C3A8-858383B8E7A0}"/>
          </ac:picMkLst>
        </pc:picChg>
      </pc:sldChg>
      <pc:sldChg chg="del">
        <pc:chgData name="Ashcroft-Jones, Sarah" userId="1916f605-191c-46fb-9aee-c03de1e6320b" providerId="ADAL" clId="{D6734D36-2D7F-4A73-A690-80794CAB5167}" dt="2024-11-12T16:15:24.783" v="432" actId="47"/>
        <pc:sldMkLst>
          <pc:docMk/>
          <pc:sldMk cId="4042678987" sldId="592"/>
        </pc:sldMkLst>
      </pc:sldChg>
      <pc:sldChg chg="del">
        <pc:chgData name="Ashcroft-Jones, Sarah" userId="1916f605-191c-46fb-9aee-c03de1e6320b" providerId="ADAL" clId="{D6734D36-2D7F-4A73-A690-80794CAB5167}" dt="2024-11-12T16:15:26.729" v="433" actId="47"/>
        <pc:sldMkLst>
          <pc:docMk/>
          <pc:sldMk cId="2334937878" sldId="593"/>
        </pc:sldMkLst>
      </pc:sldChg>
      <pc:sldChg chg="modSp mod">
        <pc:chgData name="Ashcroft-Jones, Sarah" userId="1916f605-191c-46fb-9aee-c03de1e6320b" providerId="ADAL" clId="{D6734D36-2D7F-4A73-A690-80794CAB5167}" dt="2024-11-12T02:42:09.481" v="187" actId="1076"/>
        <pc:sldMkLst>
          <pc:docMk/>
          <pc:sldMk cId="1887401720" sldId="594"/>
        </pc:sldMkLst>
        <pc:spChg chg="mod">
          <ac:chgData name="Ashcroft-Jones, Sarah" userId="1916f605-191c-46fb-9aee-c03de1e6320b" providerId="ADAL" clId="{D6734D36-2D7F-4A73-A690-80794CAB5167}" dt="2024-11-12T02:28:49.979" v="123" actId="20577"/>
          <ac:spMkLst>
            <pc:docMk/>
            <pc:sldMk cId="1887401720" sldId="594"/>
            <ac:spMk id="2" creationId="{25B77859-B11C-A4EC-0098-37F87E41F307}"/>
          </ac:spMkLst>
        </pc:spChg>
        <pc:picChg chg="mod">
          <ac:chgData name="Ashcroft-Jones, Sarah" userId="1916f605-191c-46fb-9aee-c03de1e6320b" providerId="ADAL" clId="{D6734D36-2D7F-4A73-A690-80794CAB5167}" dt="2024-11-12T02:42:09.481" v="187" actId="1076"/>
          <ac:picMkLst>
            <pc:docMk/>
            <pc:sldMk cId="1887401720" sldId="594"/>
            <ac:picMk id="5" creationId="{782049D0-28CD-2FEB-A0B4-DFAA686230CE}"/>
          </ac:picMkLst>
        </pc:picChg>
      </pc:sldChg>
      <pc:sldChg chg="addSp delSp modSp mod">
        <pc:chgData name="Ashcroft-Jones, Sarah" userId="1916f605-191c-46fb-9aee-c03de1e6320b" providerId="ADAL" clId="{D6734D36-2D7F-4A73-A690-80794CAB5167}" dt="2024-11-12T02:42:16.680" v="189" actId="1076"/>
        <pc:sldMkLst>
          <pc:docMk/>
          <pc:sldMk cId="1296897639" sldId="595"/>
        </pc:sldMkLst>
        <pc:spChg chg="mod">
          <ac:chgData name="Ashcroft-Jones, Sarah" userId="1916f605-191c-46fb-9aee-c03de1e6320b" providerId="ADAL" clId="{D6734D36-2D7F-4A73-A690-80794CAB5167}" dt="2024-11-12T02:42:16.680" v="189" actId="1076"/>
          <ac:spMkLst>
            <pc:docMk/>
            <pc:sldMk cId="1296897639" sldId="595"/>
            <ac:spMk id="3" creationId="{3AAF6B12-7108-9959-18EC-8DB331AF5A77}"/>
          </ac:spMkLst>
        </pc:spChg>
        <pc:spChg chg="add del mod">
          <ac:chgData name="Ashcroft-Jones, Sarah" userId="1916f605-191c-46fb-9aee-c03de1e6320b" providerId="ADAL" clId="{D6734D36-2D7F-4A73-A690-80794CAB5167}" dt="2024-11-11T20:47:18.025" v="8" actId="478"/>
          <ac:spMkLst>
            <pc:docMk/>
            <pc:sldMk cId="1296897639" sldId="595"/>
            <ac:spMk id="6" creationId="{3EE339C1-2A10-26F2-F967-BB54FDC0DCB3}"/>
          </ac:spMkLst>
        </pc:spChg>
        <pc:picChg chg="del">
          <ac:chgData name="Ashcroft-Jones, Sarah" userId="1916f605-191c-46fb-9aee-c03de1e6320b" providerId="ADAL" clId="{D6734D36-2D7F-4A73-A690-80794CAB5167}" dt="2024-11-11T20:47:08.953" v="6" actId="478"/>
          <ac:picMkLst>
            <pc:docMk/>
            <pc:sldMk cId="1296897639" sldId="595"/>
            <ac:picMk id="5" creationId="{5A8091B9-9AB4-8E26-C3AB-C6E67E22016A}"/>
          </ac:picMkLst>
        </pc:picChg>
      </pc:sldChg>
      <pc:sldChg chg="addSp delSp modSp new del mod ord setBg modNotesTx">
        <pc:chgData name="Ashcroft-Jones, Sarah" userId="1916f605-191c-46fb-9aee-c03de1e6320b" providerId="ADAL" clId="{D6734D36-2D7F-4A73-A690-80794CAB5167}" dt="2024-11-12T16:15:51.897" v="437" actId="2696"/>
        <pc:sldMkLst>
          <pc:docMk/>
          <pc:sldMk cId="1676282758" sldId="597"/>
        </pc:sldMkLst>
        <pc:spChg chg="del mod">
          <ac:chgData name="Ashcroft-Jones, Sarah" userId="1916f605-191c-46fb-9aee-c03de1e6320b" providerId="ADAL" clId="{D6734D36-2D7F-4A73-A690-80794CAB5167}" dt="2024-11-12T02:05:29.407" v="62" actId="26606"/>
          <ac:spMkLst>
            <pc:docMk/>
            <pc:sldMk cId="1676282758" sldId="597"/>
            <ac:spMk id="2" creationId="{CA030535-E7A7-122C-4E3C-CB2811DB36D1}"/>
          </ac:spMkLst>
        </pc:spChg>
        <pc:spChg chg="del">
          <ac:chgData name="Ashcroft-Jones, Sarah" userId="1916f605-191c-46fb-9aee-c03de1e6320b" providerId="ADAL" clId="{D6734D36-2D7F-4A73-A690-80794CAB5167}" dt="2024-11-12T01:58:45.857" v="47" actId="22"/>
          <ac:spMkLst>
            <pc:docMk/>
            <pc:sldMk cId="1676282758" sldId="597"/>
            <ac:spMk id="3" creationId="{173A6EC3-FA0A-B198-56AD-E9FEFF19FFC9}"/>
          </ac:spMkLst>
        </pc:spChg>
        <pc:spChg chg="add">
          <ac:chgData name="Ashcroft-Jones, Sarah" userId="1916f605-191c-46fb-9aee-c03de1e6320b" providerId="ADAL" clId="{D6734D36-2D7F-4A73-A690-80794CAB5167}" dt="2024-11-12T02:05:29.407" v="62" actId="26606"/>
          <ac:spMkLst>
            <pc:docMk/>
            <pc:sldMk cId="1676282758" sldId="597"/>
            <ac:spMk id="10" creationId="{42A4FC2C-047E-45A5-965D-8E1E3BF09BC6}"/>
          </ac:spMkLst>
        </pc:spChg>
        <pc:picChg chg="add mod ord">
          <ac:chgData name="Ashcroft-Jones, Sarah" userId="1916f605-191c-46fb-9aee-c03de1e6320b" providerId="ADAL" clId="{D6734D36-2D7F-4A73-A690-80794CAB5167}" dt="2024-11-12T02:05:35.061" v="65" actId="27614"/>
          <ac:picMkLst>
            <pc:docMk/>
            <pc:sldMk cId="1676282758" sldId="597"/>
            <ac:picMk id="5" creationId="{DE8091C5-4C65-9C52-0C52-3FCFA7B222F7}"/>
          </ac:picMkLst>
        </pc:picChg>
      </pc:sldChg>
      <pc:sldChg chg="delSp add setBg delDesignElem">
        <pc:chgData name="Ashcroft-Jones, Sarah" userId="1916f605-191c-46fb-9aee-c03de1e6320b" providerId="ADAL" clId="{D6734D36-2D7F-4A73-A690-80794CAB5167}" dt="2024-11-12T16:15:57.373" v="439"/>
        <pc:sldMkLst>
          <pc:docMk/>
          <pc:sldMk cId="2667143197" sldId="597"/>
        </pc:sldMkLst>
        <pc:spChg chg="del">
          <ac:chgData name="Ashcroft-Jones, Sarah" userId="1916f605-191c-46fb-9aee-c03de1e6320b" providerId="ADAL" clId="{D6734D36-2D7F-4A73-A690-80794CAB5167}" dt="2024-11-12T16:15:57.373" v="439"/>
          <ac:spMkLst>
            <pc:docMk/>
            <pc:sldMk cId="2667143197" sldId="597"/>
            <ac:spMk id="10" creationId="{42A4FC2C-047E-45A5-965D-8E1E3BF09BC6}"/>
          </ac:spMkLst>
        </pc:spChg>
      </pc:sldChg>
      <pc:sldChg chg="add">
        <pc:chgData name="Ashcroft-Jones, Sarah" userId="1916f605-191c-46fb-9aee-c03de1e6320b" providerId="ADAL" clId="{D6734D36-2D7F-4A73-A690-80794CAB5167}" dt="2024-11-12T16:16:14.752" v="441"/>
        <pc:sldMkLst>
          <pc:docMk/>
          <pc:sldMk cId="469705474" sldId="598"/>
        </pc:sldMkLst>
      </pc:sldChg>
      <pc:sldChg chg="addSp delSp modSp new del mod ord setBg modNotesTx">
        <pc:chgData name="Ashcroft-Jones, Sarah" userId="1916f605-191c-46fb-9aee-c03de1e6320b" providerId="ADAL" clId="{D6734D36-2D7F-4A73-A690-80794CAB5167}" dt="2024-11-12T16:15:36.342" v="434" actId="2696"/>
        <pc:sldMkLst>
          <pc:docMk/>
          <pc:sldMk cId="1000863298" sldId="598"/>
        </pc:sldMkLst>
        <pc:spChg chg="del">
          <ac:chgData name="Ashcroft-Jones, Sarah" userId="1916f605-191c-46fb-9aee-c03de1e6320b" providerId="ADAL" clId="{D6734D36-2D7F-4A73-A690-80794CAB5167}" dt="2024-11-12T02:05:12.227" v="56" actId="26606"/>
          <ac:spMkLst>
            <pc:docMk/>
            <pc:sldMk cId="1000863298" sldId="598"/>
            <ac:spMk id="2" creationId="{273537B4-DD99-BE31-66F0-FC54190AB3AB}"/>
          </ac:spMkLst>
        </pc:spChg>
        <pc:spChg chg="del">
          <ac:chgData name="Ashcroft-Jones, Sarah" userId="1916f605-191c-46fb-9aee-c03de1e6320b" providerId="ADAL" clId="{D6734D36-2D7F-4A73-A690-80794CAB5167}" dt="2024-11-12T02:05:06.576" v="53" actId="22"/>
          <ac:spMkLst>
            <pc:docMk/>
            <pc:sldMk cId="1000863298" sldId="598"/>
            <ac:spMk id="3" creationId="{CCC887FF-2E7E-C115-F8E8-E733ED260B22}"/>
          </ac:spMkLst>
        </pc:spChg>
        <pc:spChg chg="add mod">
          <ac:chgData name="Ashcroft-Jones, Sarah" userId="1916f605-191c-46fb-9aee-c03de1e6320b" providerId="ADAL" clId="{D6734D36-2D7F-4A73-A690-80794CAB5167}" dt="2024-11-12T02:07:32.277" v="85" actId="1582"/>
          <ac:spMkLst>
            <pc:docMk/>
            <pc:sldMk cId="1000863298" sldId="598"/>
            <ac:spMk id="8" creationId="{E2B5826D-19B1-135B-CC8C-31A3C4A57777}"/>
          </ac:spMkLst>
        </pc:spChg>
        <pc:spChg chg="add">
          <ac:chgData name="Ashcroft-Jones, Sarah" userId="1916f605-191c-46fb-9aee-c03de1e6320b" providerId="ADAL" clId="{D6734D36-2D7F-4A73-A690-80794CAB5167}" dt="2024-11-12T02:05:12.227" v="56" actId="26606"/>
          <ac:spMkLst>
            <pc:docMk/>
            <pc:sldMk cId="1000863298" sldId="598"/>
            <ac:spMk id="10" creationId="{42A4FC2C-047E-45A5-965D-8E1E3BF09BC6}"/>
          </ac:spMkLst>
        </pc:spChg>
        <pc:picChg chg="add mod ord">
          <ac:chgData name="Ashcroft-Jones, Sarah" userId="1916f605-191c-46fb-9aee-c03de1e6320b" providerId="ADAL" clId="{D6734D36-2D7F-4A73-A690-80794CAB5167}" dt="2024-11-12T02:05:20.131" v="59" actId="27614"/>
          <ac:picMkLst>
            <pc:docMk/>
            <pc:sldMk cId="1000863298" sldId="598"/>
            <ac:picMk id="5" creationId="{544E500B-8C31-2E91-3AD9-4E1E8C5E9C8C}"/>
          </ac:picMkLst>
        </pc:picChg>
        <pc:picChg chg="add mod">
          <ac:chgData name="Ashcroft-Jones, Sarah" userId="1916f605-191c-46fb-9aee-c03de1e6320b" providerId="ADAL" clId="{D6734D36-2D7F-4A73-A690-80794CAB5167}" dt="2024-11-12T02:06:49.401" v="81" actId="1076"/>
          <ac:picMkLst>
            <pc:docMk/>
            <pc:sldMk cId="1000863298" sldId="598"/>
            <ac:picMk id="7" creationId="{C436BAC0-0EC6-EDBB-25E7-2F4EC0A91BC0}"/>
          </ac:picMkLst>
        </pc:picChg>
        <pc:cxnChg chg="add mod">
          <ac:chgData name="Ashcroft-Jones, Sarah" userId="1916f605-191c-46fb-9aee-c03de1e6320b" providerId="ADAL" clId="{D6734D36-2D7F-4A73-A690-80794CAB5167}" dt="2024-11-12T02:07:56.782" v="88" actId="1076"/>
          <ac:cxnSpMkLst>
            <pc:docMk/>
            <pc:sldMk cId="1000863298" sldId="598"/>
            <ac:cxnSpMk id="11" creationId="{FA8A25E0-F1A0-6362-1C07-6047B1990C4F}"/>
          </ac:cxnSpMkLst>
        </pc:cxnChg>
      </pc:sldChg>
      <pc:sldChg chg="delSp add del setBg delDesignElem">
        <pc:chgData name="Ashcroft-Jones, Sarah" userId="1916f605-191c-46fb-9aee-c03de1e6320b" providerId="ADAL" clId="{D6734D36-2D7F-4A73-A690-80794CAB5167}" dt="2024-11-12T16:16:11.833" v="440" actId="2696"/>
        <pc:sldMkLst>
          <pc:docMk/>
          <pc:sldMk cId="1078716995" sldId="598"/>
        </pc:sldMkLst>
        <pc:spChg chg="del">
          <ac:chgData name="Ashcroft-Jones, Sarah" userId="1916f605-191c-46fb-9aee-c03de1e6320b" providerId="ADAL" clId="{D6734D36-2D7F-4A73-A690-80794CAB5167}" dt="2024-11-12T16:15:45.112" v="436"/>
          <ac:spMkLst>
            <pc:docMk/>
            <pc:sldMk cId="1078716995" sldId="598"/>
            <ac:spMk id="10" creationId="{42A4FC2C-047E-45A5-965D-8E1E3BF09BC6}"/>
          </ac:spMkLst>
        </pc:spChg>
      </pc:sldChg>
      <pc:sldChg chg="addSp delSp modSp new mod setBg">
        <pc:chgData name="Ashcroft-Jones, Sarah" userId="1916f605-191c-46fb-9aee-c03de1e6320b" providerId="ADAL" clId="{D6734D36-2D7F-4A73-A690-80794CAB5167}" dt="2024-11-12T02:35:23.294" v="172"/>
        <pc:sldMkLst>
          <pc:docMk/>
          <pc:sldMk cId="1379823122" sldId="599"/>
        </pc:sldMkLst>
        <pc:spChg chg="del mod">
          <ac:chgData name="Ashcroft-Jones, Sarah" userId="1916f605-191c-46fb-9aee-c03de1e6320b" providerId="ADAL" clId="{D6734D36-2D7F-4A73-A690-80794CAB5167}" dt="2024-11-12T02:29:54.751" v="144" actId="478"/>
          <ac:spMkLst>
            <pc:docMk/>
            <pc:sldMk cId="1379823122" sldId="599"/>
            <ac:spMk id="2" creationId="{38BA47C0-2D5C-6E8A-41DD-8B132A034E1B}"/>
          </ac:spMkLst>
        </pc:spChg>
        <pc:spChg chg="del">
          <ac:chgData name="Ashcroft-Jones, Sarah" userId="1916f605-191c-46fb-9aee-c03de1e6320b" providerId="ADAL" clId="{D6734D36-2D7F-4A73-A690-80794CAB5167}" dt="2024-11-12T02:29:23.057" v="126" actId="22"/>
          <ac:spMkLst>
            <pc:docMk/>
            <pc:sldMk cId="1379823122" sldId="599"/>
            <ac:spMk id="3" creationId="{9AE6506C-CEBE-5A6F-3C1F-95F754EDEF32}"/>
          </ac:spMkLst>
        </pc:spChg>
        <pc:spChg chg="add del mod">
          <ac:chgData name="Ashcroft-Jones, Sarah" userId="1916f605-191c-46fb-9aee-c03de1e6320b" providerId="ADAL" clId="{D6734D36-2D7F-4A73-A690-80794CAB5167}" dt="2024-11-12T02:29:59.678" v="146" actId="26606"/>
          <ac:spMkLst>
            <pc:docMk/>
            <pc:sldMk cId="1379823122" sldId="599"/>
            <ac:spMk id="7" creationId="{53BB8B8C-DF10-FD8C-76B5-034BC4A8FEB6}"/>
          </ac:spMkLst>
        </pc:spChg>
        <pc:spChg chg="add mod">
          <ac:chgData name="Ashcroft-Jones, Sarah" userId="1916f605-191c-46fb-9aee-c03de1e6320b" providerId="ADAL" clId="{D6734D36-2D7F-4A73-A690-80794CAB5167}" dt="2024-11-12T02:35:23.294" v="172"/>
          <ac:spMkLst>
            <pc:docMk/>
            <pc:sldMk cId="1379823122" sldId="599"/>
            <ac:spMk id="8" creationId="{F774A5D5-DCE7-DB8B-1415-FA59D13D289B}"/>
          </ac:spMkLst>
        </pc:spChg>
        <pc:picChg chg="add mod ord">
          <ac:chgData name="Ashcroft-Jones, Sarah" userId="1916f605-191c-46fb-9aee-c03de1e6320b" providerId="ADAL" clId="{D6734D36-2D7F-4A73-A690-80794CAB5167}" dt="2024-11-12T02:35:13.462" v="154" actId="1076"/>
          <ac:picMkLst>
            <pc:docMk/>
            <pc:sldMk cId="1379823122" sldId="599"/>
            <ac:picMk id="5" creationId="{5C00B410-ABAC-48F8-6EF6-2B6CDC85F30C}"/>
          </ac:picMkLst>
        </pc:picChg>
      </pc:sldChg>
      <pc:sldChg chg="addSp delSp modSp new mod">
        <pc:chgData name="Ashcroft-Jones, Sarah" userId="1916f605-191c-46fb-9aee-c03de1e6320b" providerId="ADAL" clId="{D6734D36-2D7F-4A73-A690-80794CAB5167}" dt="2024-11-12T02:35:19.647" v="171" actId="5793"/>
        <pc:sldMkLst>
          <pc:docMk/>
          <pc:sldMk cId="1245555218" sldId="600"/>
        </pc:sldMkLst>
        <pc:spChg chg="mod">
          <ac:chgData name="Ashcroft-Jones, Sarah" userId="1916f605-191c-46fb-9aee-c03de1e6320b" providerId="ADAL" clId="{D6734D36-2D7F-4A73-A690-80794CAB5167}" dt="2024-11-12T02:35:19.647" v="171" actId="5793"/>
          <ac:spMkLst>
            <pc:docMk/>
            <pc:sldMk cId="1245555218" sldId="600"/>
            <ac:spMk id="2" creationId="{A51CF016-4BF6-6CF5-BBDE-BA80B7C7E11F}"/>
          </ac:spMkLst>
        </pc:spChg>
        <pc:spChg chg="del">
          <ac:chgData name="Ashcroft-Jones, Sarah" userId="1916f605-191c-46fb-9aee-c03de1e6320b" providerId="ADAL" clId="{D6734D36-2D7F-4A73-A690-80794CAB5167}" dt="2024-11-12T02:30:59.448" v="149" actId="22"/>
          <ac:spMkLst>
            <pc:docMk/>
            <pc:sldMk cId="1245555218" sldId="600"/>
            <ac:spMk id="3" creationId="{1C541583-635C-6C00-DC7C-43BB8FD2FCC8}"/>
          </ac:spMkLst>
        </pc:spChg>
        <pc:picChg chg="add mod ord">
          <ac:chgData name="Ashcroft-Jones, Sarah" userId="1916f605-191c-46fb-9aee-c03de1e6320b" providerId="ADAL" clId="{D6734D36-2D7F-4A73-A690-80794CAB5167}" dt="2024-11-12T02:30:59.448" v="149" actId="22"/>
          <ac:picMkLst>
            <pc:docMk/>
            <pc:sldMk cId="1245555218" sldId="600"/>
            <ac:picMk id="5" creationId="{6201FF24-8E65-E5CD-FC1B-42D367E91F6F}"/>
          </ac:picMkLst>
        </pc:picChg>
      </pc:sldChg>
      <pc:sldChg chg="addSp delSp modSp new mod">
        <pc:chgData name="Ashcroft-Jones, Sarah" userId="1916f605-191c-46fb-9aee-c03de1e6320b" providerId="ADAL" clId="{D6734D36-2D7F-4A73-A690-80794CAB5167}" dt="2024-11-12T02:35:29.004" v="173"/>
        <pc:sldMkLst>
          <pc:docMk/>
          <pc:sldMk cId="2749498890" sldId="601"/>
        </pc:sldMkLst>
        <pc:spChg chg="del">
          <ac:chgData name="Ashcroft-Jones, Sarah" userId="1916f605-191c-46fb-9aee-c03de1e6320b" providerId="ADAL" clId="{D6734D36-2D7F-4A73-A690-80794CAB5167}" dt="2024-11-12T02:35:29.004" v="173"/>
          <ac:spMkLst>
            <pc:docMk/>
            <pc:sldMk cId="2749498890" sldId="601"/>
            <ac:spMk id="2" creationId="{E002509C-F117-70C8-6C19-AF95716F396E}"/>
          </ac:spMkLst>
        </pc:spChg>
        <pc:spChg chg="del">
          <ac:chgData name="Ashcroft-Jones, Sarah" userId="1916f605-191c-46fb-9aee-c03de1e6320b" providerId="ADAL" clId="{D6734D36-2D7F-4A73-A690-80794CAB5167}" dt="2024-11-12T02:31:29.203" v="151" actId="22"/>
          <ac:spMkLst>
            <pc:docMk/>
            <pc:sldMk cId="2749498890" sldId="601"/>
            <ac:spMk id="3" creationId="{20D94586-2869-60A7-D2FB-639231C85D34}"/>
          </ac:spMkLst>
        </pc:spChg>
        <pc:spChg chg="add mod">
          <ac:chgData name="Ashcroft-Jones, Sarah" userId="1916f605-191c-46fb-9aee-c03de1e6320b" providerId="ADAL" clId="{D6734D36-2D7F-4A73-A690-80794CAB5167}" dt="2024-11-12T02:35:29.004" v="173"/>
          <ac:spMkLst>
            <pc:docMk/>
            <pc:sldMk cId="2749498890" sldId="601"/>
            <ac:spMk id="6" creationId="{E7635316-127C-DAC1-421A-9AFB49BB325D}"/>
          </ac:spMkLst>
        </pc:spChg>
        <pc:picChg chg="add mod ord">
          <ac:chgData name="Ashcroft-Jones, Sarah" userId="1916f605-191c-46fb-9aee-c03de1e6320b" providerId="ADAL" clId="{D6734D36-2D7F-4A73-A690-80794CAB5167}" dt="2024-11-12T02:31:29.203" v="151" actId="22"/>
          <ac:picMkLst>
            <pc:docMk/>
            <pc:sldMk cId="2749498890" sldId="601"/>
            <ac:picMk id="5" creationId="{E34E5D51-8C15-0053-55CD-8B6E2AF978DA}"/>
          </ac:picMkLst>
        </pc:picChg>
      </pc:sldChg>
      <pc:sldChg chg="addSp delSp modSp new mod">
        <pc:chgData name="Ashcroft-Jones, Sarah" userId="1916f605-191c-46fb-9aee-c03de1e6320b" providerId="ADAL" clId="{D6734D36-2D7F-4A73-A690-80794CAB5167}" dt="2024-11-12T02:35:31.971" v="174"/>
        <pc:sldMkLst>
          <pc:docMk/>
          <pc:sldMk cId="4183802954" sldId="602"/>
        </pc:sldMkLst>
        <pc:spChg chg="del">
          <ac:chgData name="Ashcroft-Jones, Sarah" userId="1916f605-191c-46fb-9aee-c03de1e6320b" providerId="ADAL" clId="{D6734D36-2D7F-4A73-A690-80794CAB5167}" dt="2024-11-12T02:35:31.971" v="174"/>
          <ac:spMkLst>
            <pc:docMk/>
            <pc:sldMk cId="4183802954" sldId="602"/>
            <ac:spMk id="2" creationId="{3598ECD0-FB52-F15C-D07D-299C6440C2C8}"/>
          </ac:spMkLst>
        </pc:spChg>
        <pc:spChg chg="del">
          <ac:chgData name="Ashcroft-Jones, Sarah" userId="1916f605-191c-46fb-9aee-c03de1e6320b" providerId="ADAL" clId="{D6734D36-2D7F-4A73-A690-80794CAB5167}" dt="2024-11-12T02:32:04.570" v="153" actId="22"/>
          <ac:spMkLst>
            <pc:docMk/>
            <pc:sldMk cId="4183802954" sldId="602"/>
            <ac:spMk id="3" creationId="{1F5AEC8D-2EEE-2D7E-F8D1-67817BA10B5E}"/>
          </ac:spMkLst>
        </pc:spChg>
        <pc:spChg chg="add mod">
          <ac:chgData name="Ashcroft-Jones, Sarah" userId="1916f605-191c-46fb-9aee-c03de1e6320b" providerId="ADAL" clId="{D6734D36-2D7F-4A73-A690-80794CAB5167}" dt="2024-11-12T02:35:31.971" v="174"/>
          <ac:spMkLst>
            <pc:docMk/>
            <pc:sldMk cId="4183802954" sldId="602"/>
            <ac:spMk id="6" creationId="{D2ADE7BA-36F5-9C53-81F9-C5322E324ABC}"/>
          </ac:spMkLst>
        </pc:spChg>
        <pc:picChg chg="add mod ord">
          <ac:chgData name="Ashcroft-Jones, Sarah" userId="1916f605-191c-46fb-9aee-c03de1e6320b" providerId="ADAL" clId="{D6734D36-2D7F-4A73-A690-80794CAB5167}" dt="2024-11-12T02:32:04.570" v="153" actId="22"/>
          <ac:picMkLst>
            <pc:docMk/>
            <pc:sldMk cId="4183802954" sldId="602"/>
            <ac:picMk id="5" creationId="{BEB17BF3-FED8-E1B5-5D45-6D337D8496F7}"/>
          </ac:picMkLst>
        </pc:picChg>
      </pc:sldChg>
      <pc:sldChg chg="addSp delSp modSp new mod">
        <pc:chgData name="Ashcroft-Jones, Sarah" userId="1916f605-191c-46fb-9aee-c03de1e6320b" providerId="ADAL" clId="{D6734D36-2D7F-4A73-A690-80794CAB5167}" dt="2024-11-12T02:48:48.921" v="215" actId="1076"/>
        <pc:sldMkLst>
          <pc:docMk/>
          <pc:sldMk cId="2182691383" sldId="603"/>
        </pc:sldMkLst>
        <pc:spChg chg="del">
          <ac:chgData name="Ashcroft-Jones, Sarah" userId="1916f605-191c-46fb-9aee-c03de1e6320b" providerId="ADAL" clId="{D6734D36-2D7F-4A73-A690-80794CAB5167}" dt="2024-11-12T02:48:35.897" v="211" actId="478"/>
          <ac:spMkLst>
            <pc:docMk/>
            <pc:sldMk cId="2182691383" sldId="603"/>
            <ac:spMk id="2" creationId="{7DF1E359-1067-B649-3DA4-2CEDB1405548}"/>
          </ac:spMkLst>
        </pc:spChg>
        <pc:spChg chg="del">
          <ac:chgData name="Ashcroft-Jones, Sarah" userId="1916f605-191c-46fb-9aee-c03de1e6320b" providerId="ADAL" clId="{D6734D36-2D7F-4A73-A690-80794CAB5167}" dt="2024-11-12T02:46:27.495" v="198"/>
          <ac:spMkLst>
            <pc:docMk/>
            <pc:sldMk cId="2182691383" sldId="603"/>
            <ac:spMk id="3" creationId="{CDF65F04-B7E9-32A1-92CE-D4F3F3642732}"/>
          </ac:spMkLst>
        </pc:spChg>
        <pc:spChg chg="add del mod">
          <ac:chgData name="Ashcroft-Jones, Sarah" userId="1916f605-191c-46fb-9aee-c03de1e6320b" providerId="ADAL" clId="{D6734D36-2D7F-4A73-A690-80794CAB5167}" dt="2024-11-12T02:46:31.478" v="199" actId="478"/>
          <ac:spMkLst>
            <pc:docMk/>
            <pc:sldMk cId="2182691383" sldId="603"/>
            <ac:spMk id="4" creationId="{FE75CC1B-0723-30C2-51D6-C35D58944672}"/>
          </ac:spMkLst>
        </pc:spChg>
        <pc:spChg chg="add del mod">
          <ac:chgData name="Ashcroft-Jones, Sarah" userId="1916f605-191c-46fb-9aee-c03de1e6320b" providerId="ADAL" clId="{D6734D36-2D7F-4A73-A690-80794CAB5167}" dt="2024-11-12T02:46:38.857" v="203" actId="478"/>
          <ac:spMkLst>
            <pc:docMk/>
            <pc:sldMk cId="2182691383" sldId="603"/>
            <ac:spMk id="5" creationId="{81672737-76B6-FE93-1002-DBEC150E0B98}"/>
          </ac:spMkLst>
        </pc:spChg>
        <pc:graphicFrameChg chg="add del mod">
          <ac:chgData name="Ashcroft-Jones, Sarah" userId="1916f605-191c-46fb-9aee-c03de1e6320b" providerId="ADAL" clId="{D6734D36-2D7F-4A73-A690-80794CAB5167}" dt="2024-11-12T02:47:35.609" v="206" actId="478"/>
          <ac:graphicFrameMkLst>
            <pc:docMk/>
            <pc:sldMk cId="2182691383" sldId="603"/>
            <ac:graphicFrameMk id="6" creationId="{AB5288B4-6BFF-A59D-D29D-D67EB83D17B9}"/>
          </ac:graphicFrameMkLst>
        </pc:graphicFrameChg>
        <pc:picChg chg="add mod modCrop">
          <ac:chgData name="Ashcroft-Jones, Sarah" userId="1916f605-191c-46fb-9aee-c03de1e6320b" providerId="ADAL" clId="{D6734D36-2D7F-4A73-A690-80794CAB5167}" dt="2024-11-12T02:48:48.921" v="215" actId="1076"/>
          <ac:picMkLst>
            <pc:docMk/>
            <pc:sldMk cId="2182691383" sldId="603"/>
            <ac:picMk id="8" creationId="{83C46164-8075-C0A0-A3B2-0B94711F294F}"/>
          </ac:picMkLst>
        </pc:picChg>
      </pc:sldChg>
      <pc:sldChg chg="addSp modSp add mod setBg">
        <pc:chgData name="Ashcroft-Jones, Sarah" userId="1916f605-191c-46fb-9aee-c03de1e6320b" providerId="ADAL" clId="{D6734D36-2D7F-4A73-A690-80794CAB5167}" dt="2024-11-12T15:09:52.533" v="289" actId="1076"/>
        <pc:sldMkLst>
          <pc:docMk/>
          <pc:sldMk cId="1959064599" sldId="604"/>
        </pc:sldMkLst>
        <pc:spChg chg="add mod">
          <ac:chgData name="Ashcroft-Jones, Sarah" userId="1916f605-191c-46fb-9aee-c03de1e6320b" providerId="ADAL" clId="{D6734D36-2D7F-4A73-A690-80794CAB5167}" dt="2024-11-12T15:09:52.533" v="289" actId="1076"/>
          <ac:spMkLst>
            <pc:docMk/>
            <pc:sldMk cId="1959064599" sldId="604"/>
            <ac:spMk id="2" creationId="{75A33E62-9213-5DAC-96AE-6F2D2B62BD5C}"/>
          </ac:spMkLst>
        </pc:spChg>
        <pc:spChg chg="add mod">
          <ac:chgData name="Ashcroft-Jones, Sarah" userId="1916f605-191c-46fb-9aee-c03de1e6320b" providerId="ADAL" clId="{D6734D36-2D7F-4A73-A690-80794CAB5167}" dt="2024-11-12T15:09:47.208" v="286" actId="1076"/>
          <ac:spMkLst>
            <pc:docMk/>
            <pc:sldMk cId="1959064599" sldId="604"/>
            <ac:spMk id="3" creationId="{F8D0B954-54B4-45D8-0C70-39A7D174B3BF}"/>
          </ac:spMkLst>
        </pc:spChg>
        <pc:spChg chg="mod">
          <ac:chgData name="Ashcroft-Jones, Sarah" userId="1916f605-191c-46fb-9aee-c03de1e6320b" providerId="ADAL" clId="{D6734D36-2D7F-4A73-A690-80794CAB5167}" dt="2024-11-12T15:09:20.749" v="275" actId="5793"/>
          <ac:spMkLst>
            <pc:docMk/>
            <pc:sldMk cId="1959064599" sldId="604"/>
            <ac:spMk id="8" creationId="{B58D8205-AF5B-930A-520A-9180C9FA1CA8}"/>
          </ac:spMkLst>
        </pc:spChg>
      </pc:sldChg>
      <pc:sldChg chg="modSp add mod ord">
        <pc:chgData name="Ashcroft-Jones, Sarah" userId="1916f605-191c-46fb-9aee-c03de1e6320b" providerId="ADAL" clId="{D6734D36-2D7F-4A73-A690-80794CAB5167}" dt="2024-11-12T16:14:09.934" v="382" actId="20578"/>
        <pc:sldMkLst>
          <pc:docMk/>
          <pc:sldMk cId="3733296340" sldId="605"/>
        </pc:sldMkLst>
        <pc:spChg chg="mod">
          <ac:chgData name="Ashcroft-Jones, Sarah" userId="1916f605-191c-46fb-9aee-c03de1e6320b" providerId="ADAL" clId="{D6734D36-2D7F-4A73-A690-80794CAB5167}" dt="2024-11-12T16:04:44.447" v="355" actId="20577"/>
          <ac:spMkLst>
            <pc:docMk/>
            <pc:sldMk cId="3733296340" sldId="605"/>
            <ac:spMk id="7" creationId="{5302F468-879F-15CF-8146-8166E1EF5AA3}"/>
          </ac:spMkLst>
        </pc:spChg>
      </pc:sldChg>
      <pc:sldChg chg="modSp add mod">
        <pc:chgData name="Ashcroft-Jones, Sarah" userId="1916f605-191c-46fb-9aee-c03de1e6320b" providerId="ADAL" clId="{D6734D36-2D7F-4A73-A690-80794CAB5167}" dt="2024-11-12T16:05:02.276" v="379" actId="313"/>
        <pc:sldMkLst>
          <pc:docMk/>
          <pc:sldMk cId="1120634778" sldId="606"/>
        </pc:sldMkLst>
        <pc:spChg chg="mod">
          <ac:chgData name="Ashcroft-Jones, Sarah" userId="1916f605-191c-46fb-9aee-c03de1e6320b" providerId="ADAL" clId="{D6734D36-2D7F-4A73-A690-80794CAB5167}" dt="2024-11-12T16:05:02.276" v="379" actId="313"/>
          <ac:spMkLst>
            <pc:docMk/>
            <pc:sldMk cId="1120634778" sldId="606"/>
            <ac:spMk id="7" creationId="{E8955AC8-BD18-FCF4-83A4-EF163A0F150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nicmarks:Desktop:SWB%20vs%20GDP%20per%20cap%20UK%201972%20-%202010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b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aramond Pro" pitchFamily="18" charset="0"/>
              </a:defRPr>
            </a:pPr>
            <a:r>
              <a:rPr lang="en-US" b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dobe Garamond Pro" pitchFamily="18" charset="0"/>
              </a:rPr>
              <a:t>UK Life Satisfaction vs GDP (per capita) 1973 - 2010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891123156057601"/>
          <c:y val="9.0690777947749476E-2"/>
          <c:w val="0.79500452165498303"/>
          <c:h val="0.76118536686806881"/>
        </c:manualLayout>
      </c:layout>
      <c:lineChart>
        <c:grouping val="standard"/>
        <c:varyColors val="0"/>
        <c:ser>
          <c:idx val="0"/>
          <c:order val="0"/>
          <c:tx>
            <c:v>Life Satisfaction</c:v>
          </c:tx>
          <c:marker>
            <c:symbol val="none"/>
          </c:marker>
          <c:cat>
            <c:numRef>
              <c:f>Sheet1!$A$2:$A$39</c:f>
              <c:numCache>
                <c:formatCode>General</c:formatCode>
                <c:ptCount val="38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</c:numCache>
            </c:numRef>
          </c:cat>
          <c:val>
            <c:numRef>
              <c:f>Sheet1!$E$2:$E$39</c:f>
              <c:numCache>
                <c:formatCode>0.0%</c:formatCode>
                <c:ptCount val="38"/>
                <c:pt idx="0">
                  <c:v>1</c:v>
                </c:pt>
                <c:pt idx="1">
                  <c:v>0.96551724137930961</c:v>
                </c:pt>
                <c:pt idx="2">
                  <c:v>1.0100574712643688</c:v>
                </c:pt>
                <c:pt idx="3">
                  <c:v>0.96479885057471404</c:v>
                </c:pt>
                <c:pt idx="4">
                  <c:v>0.9784482758620684</c:v>
                </c:pt>
                <c:pt idx="5">
                  <c:v>1.0028735632183909</c:v>
                </c:pt>
                <c:pt idx="6">
                  <c:v>0.97557471264367879</c:v>
                </c:pt>
                <c:pt idx="7">
                  <c:v>0.99712643678160851</c:v>
                </c:pt>
                <c:pt idx="8">
                  <c:v>0.98563218390804541</c:v>
                </c:pt>
                <c:pt idx="9">
                  <c:v>1.0129310344827589</c:v>
                </c:pt>
                <c:pt idx="10">
                  <c:v>0.97916666666666685</c:v>
                </c:pt>
                <c:pt idx="11">
                  <c:v>0.99712643678160851</c:v>
                </c:pt>
                <c:pt idx="12">
                  <c:v>0.98994252873563127</c:v>
                </c:pt>
                <c:pt idx="13">
                  <c:v>0.98275862068965503</c:v>
                </c:pt>
                <c:pt idx="14">
                  <c:v>0.98850574712643657</c:v>
                </c:pt>
                <c:pt idx="15">
                  <c:v>0.94827586206896541</c:v>
                </c:pt>
                <c:pt idx="16">
                  <c:v>1.0138888888888899</c:v>
                </c:pt>
                <c:pt idx="17">
                  <c:v>0.98419540229885072</c:v>
                </c:pt>
                <c:pt idx="18">
                  <c:v>0.98850574712643657</c:v>
                </c:pt>
                <c:pt idx="19">
                  <c:v>0.98275862068965503</c:v>
                </c:pt>
                <c:pt idx="20">
                  <c:v>0.98275862068965503</c:v>
                </c:pt>
                <c:pt idx="21">
                  <c:v>1.0021551724137943</c:v>
                </c:pt>
                <c:pt idx="22">
                  <c:v>0.9784482758620684</c:v>
                </c:pt>
                <c:pt idx="23">
                  <c:v>0.99568965517241403</c:v>
                </c:pt>
                <c:pt idx="24">
                  <c:v>0.99712643678160851</c:v>
                </c:pt>
                <c:pt idx="25">
                  <c:v>0.99281609195402243</c:v>
                </c:pt>
                <c:pt idx="26">
                  <c:v>0.96408045977011503</c:v>
                </c:pt>
                <c:pt idx="27">
                  <c:v>0.98778735632183901</c:v>
                </c:pt>
                <c:pt idx="28">
                  <c:v>1.0021551724137943</c:v>
                </c:pt>
                <c:pt idx="29">
                  <c:v>0.99281609195402243</c:v>
                </c:pt>
                <c:pt idx="30">
                  <c:v>1</c:v>
                </c:pt>
                <c:pt idx="31">
                  <c:v>1.0244252873563218</c:v>
                </c:pt>
                <c:pt idx="32">
                  <c:v>1.0186781609195401</c:v>
                </c:pt>
                <c:pt idx="33">
                  <c:v>1.017241379310345</c:v>
                </c:pt>
                <c:pt idx="34">
                  <c:v>1.0186781609195401</c:v>
                </c:pt>
                <c:pt idx="35">
                  <c:v>1.0028735632183909</c:v>
                </c:pt>
                <c:pt idx="36">
                  <c:v>1.045977011494253</c:v>
                </c:pt>
                <c:pt idx="37">
                  <c:v>1.0402298850574694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6-47B5-8359-CEF52C0513B2}"/>
            </c:ext>
          </c:extLst>
        </c:ser>
        <c:ser>
          <c:idx val="1"/>
          <c:order val="1"/>
          <c:tx>
            <c:v>GDP per capita</c:v>
          </c:tx>
          <c:marker>
            <c:symbol val="none"/>
          </c:marker>
          <c:cat>
            <c:numRef>
              <c:f>Sheet1!$A$2:$A$39</c:f>
              <c:numCache>
                <c:formatCode>General</c:formatCode>
                <c:ptCount val="38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</c:numCache>
            </c:numRef>
          </c:cat>
          <c:val>
            <c:numRef>
              <c:f>Sheet1!$F$2:$F$39</c:f>
              <c:numCache>
                <c:formatCode>0.0%</c:formatCode>
                <c:ptCount val="38"/>
                <c:pt idx="0">
                  <c:v>1</c:v>
                </c:pt>
                <c:pt idx="1">
                  <c:v>0.99394479725235196</c:v>
                </c:pt>
                <c:pt idx="2">
                  <c:v>1.0107829623757443</c:v>
                </c:pt>
                <c:pt idx="3">
                  <c:v>1.0198590753428141</c:v>
                </c:pt>
                <c:pt idx="4">
                  <c:v>1.0119384140024636</c:v>
                </c:pt>
                <c:pt idx="5">
                  <c:v>1.0537495252897</c:v>
                </c:pt>
                <c:pt idx="6">
                  <c:v>1.0898243967748662</c:v>
                </c:pt>
                <c:pt idx="7">
                  <c:v>1.09479950092584</c:v>
                </c:pt>
                <c:pt idx="8">
                  <c:v>1.0968979287387</c:v>
                </c:pt>
                <c:pt idx="9">
                  <c:v>1.1074721851848339</c:v>
                </c:pt>
                <c:pt idx="10">
                  <c:v>1.1442463440563369</c:v>
                </c:pt>
                <c:pt idx="11">
                  <c:v>1.1657676502185979</c:v>
                </c:pt>
                <c:pt idx="12">
                  <c:v>1.1937782019635998</c:v>
                </c:pt>
                <c:pt idx="13">
                  <c:v>1.2491413463692911</c:v>
                </c:pt>
                <c:pt idx="14">
                  <c:v>1.2936471364129509</c:v>
                </c:pt>
                <c:pt idx="15">
                  <c:v>1.3617747301041809</c:v>
                </c:pt>
                <c:pt idx="16">
                  <c:v>1.3958236559331714</c:v>
                </c:pt>
                <c:pt idx="17">
                  <c:v>1.410640519500139</c:v>
                </c:pt>
                <c:pt idx="18">
                  <c:v>1.403367988929737</c:v>
                </c:pt>
                <c:pt idx="19">
                  <c:v>1.406549597599549</c:v>
                </c:pt>
                <c:pt idx="20">
                  <c:v>1.429719491503016</c:v>
                </c:pt>
                <c:pt idx="21">
                  <c:v>1.4610524453171958</c:v>
                </c:pt>
                <c:pt idx="22">
                  <c:v>1.482542189251344</c:v>
                </c:pt>
                <c:pt idx="23">
                  <c:v>1.523189760573614</c:v>
                </c:pt>
                <c:pt idx="24">
                  <c:v>1.5588043074918601</c:v>
                </c:pt>
                <c:pt idx="25">
                  <c:v>1.6107542423560799</c:v>
                </c:pt>
                <c:pt idx="26">
                  <c:v>1.6803192851240558</c:v>
                </c:pt>
                <c:pt idx="27">
                  <c:v>1.7535204801458113</c:v>
                </c:pt>
                <c:pt idx="28">
                  <c:v>1.8082965894729159</c:v>
                </c:pt>
                <c:pt idx="29">
                  <c:v>1.8712271021049218</c:v>
                </c:pt>
                <c:pt idx="30">
                  <c:v>1.9328356636123967</c:v>
                </c:pt>
                <c:pt idx="31">
                  <c:v>1.9855979559969299</c:v>
                </c:pt>
                <c:pt idx="32">
                  <c:v>2.0230142915033618</c:v>
                </c:pt>
                <c:pt idx="33">
                  <c:v>2.0416754452372037</c:v>
                </c:pt>
                <c:pt idx="34">
                  <c:v>2.0748968286274088</c:v>
                </c:pt>
                <c:pt idx="35">
                  <c:v>2.0454647134795461</c:v>
                </c:pt>
                <c:pt idx="36">
                  <c:v>1.9896802994892537</c:v>
                </c:pt>
                <c:pt idx="37">
                  <c:v>1.9992526702162503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F6-47B5-8359-CEF52C0513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60088176"/>
        <c:axId val="1860096336"/>
      </c:lineChart>
      <c:catAx>
        <c:axId val="186008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600">
                <a:solidFill>
                  <a:schemeClr val="bg1"/>
                </a:solidFill>
                <a:latin typeface="Adobe Garamond Pro" pitchFamily="18" charset="0"/>
              </a:defRPr>
            </a:pPr>
            <a:endParaRPr lang="en-US"/>
          </a:p>
        </c:txPr>
        <c:crossAx val="1860096336"/>
        <c:crosses val="autoZero"/>
        <c:auto val="1"/>
        <c:lblAlgn val="ctr"/>
        <c:lblOffset val="100"/>
        <c:noMultiLvlLbl val="0"/>
      </c:catAx>
      <c:valAx>
        <c:axId val="1860096336"/>
        <c:scaling>
          <c:orientation val="minMax"/>
          <c:max val="2.15"/>
          <c:min val="0.8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200" b="0">
                    <a:solidFill>
                      <a:schemeClr val="bg1"/>
                    </a:solidFill>
                    <a:latin typeface="Adobe Garamond Pro" pitchFamily="18" charset="0"/>
                  </a:defRPr>
                </a:pPr>
                <a:r>
                  <a:rPr lang="en-US" sz="1200" b="0">
                    <a:solidFill>
                      <a:schemeClr val="bg1"/>
                    </a:solidFill>
                    <a:latin typeface="Adobe Garamond Pro" pitchFamily="18" charset="0"/>
                  </a:rPr>
                  <a:t>% compared to 1973</a:t>
                </a:r>
              </a:p>
            </c:rich>
          </c:tx>
          <c:overlay val="0"/>
        </c:title>
        <c:numFmt formatCode="0%" sourceLinked="0"/>
        <c:majorTickMark val="none"/>
        <c:minorTickMark val="none"/>
        <c:tickLblPos val="nextTo"/>
        <c:txPr>
          <a:bodyPr/>
          <a:lstStyle/>
          <a:p>
            <a:pPr>
              <a:defRPr sz="1200" b="0">
                <a:solidFill>
                  <a:schemeClr val="bg1"/>
                </a:solidFill>
                <a:latin typeface="Adobe Garamond Pro" pitchFamily="18" charset="0"/>
              </a:defRPr>
            </a:pPr>
            <a:endParaRPr lang="en-US"/>
          </a:p>
        </c:txPr>
        <c:crossAx val="1860088176"/>
        <c:crosses val="autoZero"/>
        <c:crossBetween val="between"/>
        <c:majorUnit val="0.2"/>
        <c:minorUnit val="4.0000000000000029E-2"/>
      </c:valAx>
      <c:spPr>
        <a:solidFill>
          <a:schemeClr val="bg1"/>
        </a:solidFill>
      </c:spPr>
    </c:plotArea>
    <c:plotVisOnly val="1"/>
    <c:dispBlanksAs val="gap"/>
    <c:showDLblsOverMax val="0"/>
  </c:chart>
  <c:spPr>
    <a:solidFill>
      <a:schemeClr val="accent5">
        <a:lumMod val="75000"/>
      </a:schemeClr>
    </a:solidFill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CE3C6-6B29-466B-98C2-A85D99782B7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823DE-E95A-4DB4-9C57-830F1B7E8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Sno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news/datablog/2010/aug/13/florence-nightingale-graphic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 Snow 1854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alesforce Sans"/>
              </a:rPr>
              <a:t>1854. London. Cholera strikes. In just 10 days, over 500 people have died in one neighborhood. The mysterious cluster of deaths is especially terrifying because no one understands the source.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alesforce Sans"/>
              </a:rPr>
              <a:t>No one besides </a:t>
            </a:r>
            <a:r>
              <a:rPr lang="en-US" b="0" i="0" dirty="0">
                <a:solidFill>
                  <a:srgbClr val="0B5CAB"/>
                </a:solidFill>
                <a:effectLst/>
                <a:latin typeface="Salesforce Sans"/>
                <a:hlinkClick r:id="rId3"/>
              </a:rPr>
              <a:t>John Snow</a:t>
            </a:r>
            <a:r>
              <a:rPr lang="en-US" b="0" i="0" dirty="0">
                <a:solidFill>
                  <a:srgbClr val="000000"/>
                </a:solidFill>
                <a:effectLst/>
                <a:latin typeface="Salesforce Sans"/>
              </a:rPr>
              <a:t>, an epidemiologist who believed that the water supply was spreading the disease. He plotted every death on a map with ingenious mapped bar charts (see above) and was able to show that the closer to the Broad Street water pump he plotted, the greater the number of deaths.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823DE-E95A-4DB4-9C57-830F1B7E84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alesforce Sans"/>
              </a:rPr>
              <a:t>1855. The Crimea. Britain is fighting a battle with both Russia and disease. As a nurse, how do you convince an army to invest in hospitals and healthcare instead of guns and ammunition?</a:t>
            </a:r>
          </a:p>
          <a:p>
            <a:pPr algn="l"/>
            <a:r>
              <a:rPr lang="en-US" b="0" i="0" dirty="0">
                <a:solidFill>
                  <a:srgbClr val="0B5CAB"/>
                </a:solidFill>
                <a:effectLst/>
                <a:latin typeface="Salesforce Sans"/>
                <a:hlinkClick r:id="rId3"/>
              </a:rPr>
              <a:t>Florence Nightingale</a:t>
            </a:r>
            <a:r>
              <a:rPr lang="en-US" b="0" i="0" dirty="0">
                <a:solidFill>
                  <a:srgbClr val="000000"/>
                </a:solidFill>
                <a:effectLst/>
                <a:latin typeface="Salesforce Sans"/>
              </a:rPr>
              <a:t> told her story with data by showing the staggering amount of deaths due to preventable disease (shown in blue/grey). This visualization helped convince the British army to make sanitation a priority, saving lives in the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823DE-E95A-4DB4-9C57-830F1B7E84E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F1DD7-F33D-012A-232E-0E71A036D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A515B-79BB-B742-1393-CCA0E4652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8E95C-4D98-E3FC-EEDB-1ADC6407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52D0-1AF7-C4AF-39C9-929E5B894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09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0FE3-93BE-36BA-C807-D2192990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FABE3-CC73-51B8-DD07-1CA167FF8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19DBB-6221-87C3-84E9-EA59E25EF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61930-123D-FF31-84F9-9C1C5A30F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85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C4C5-858E-FCEE-89D6-1C357021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E27C84-C243-A6BF-C3BD-59FA69CBA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A680D-A8A9-F794-14FA-FB3F045D3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C4AA-7FE4-BED6-0A09-CDD36F25C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8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23C5A-DEE2-D3FA-189D-1678FD7B4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DB7BF-862C-25C6-0DF6-CF4AC20D5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225D-E940-EBB5-B358-575D7D1E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D95B-6E8C-CE25-10FB-1768B5C3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BA08-13D8-8D90-CE9E-0ED2B81B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BAA6-2EFA-5F60-C000-F994A716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E9F44-FC6B-6C53-08C2-AF440773B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2415-D828-83FF-8803-7A572119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F44A7-C0B2-8850-F848-0D4A095C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35803-7C24-2B09-E3C1-F3FC12B0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7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CFB15-08A3-2AE9-05BF-5EFCD4D45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7C082-7F91-FB44-3BB2-C3C98BCC0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B7FE5-C596-9D5A-C652-F2FBDFCB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AB31-B15D-61F7-92C6-D7793FA6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852C-8359-A1A4-B3CF-44D0F5D2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141A-3887-CE2E-A119-F4CB72B9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DF40-1A76-211D-E008-A48EE2662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5DD57-C437-F9D3-FCC7-036F041B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F487-CE0E-64DD-C7FE-61EDD66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0AEA-58EA-1D56-2E6A-601BCB4E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22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AD74-944C-9984-8789-E642778B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BB8AF-9154-FB13-7B7E-C614BEEBD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0B00-2947-5C06-5CD0-DB2785EF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F022-3C6B-2406-A98C-383E60A1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0D5B5-F947-3E95-6497-4527F9938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3AD0-65AA-B308-9F51-A1511812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AEB7-FABB-9C89-B6D2-77E42C99E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1D751-8C84-33D8-86F3-BC77981EA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DB4F3-514D-65DB-FB17-C65A9D28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4DCE-815A-29EF-19EF-EC07DC8E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F4E32-7E2B-E0C1-9905-06C3420D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15E02-E119-EB6F-7808-9233FA3E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B441-A5FC-206A-B299-4200F98B6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8454C-2F02-1607-08A7-3D7CD5540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F50BD-5B94-E8AB-25EC-9EC3FA090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B9AB7-9C02-7CCA-321A-2258EA11C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BE404-7EAB-A6F7-D008-61E1F3E69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C245F-A961-5A9D-DE06-7C11747C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D7CE4-BB26-B13F-B3D9-F1A8E6E4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41164-2626-FA34-3023-6CD4BCD0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71B89-88EC-2676-4F3B-64707047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21F2F-E1DB-8694-4485-12D2E76F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273B9-D7E9-9E6D-A295-14B8E13E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50546-CD4A-4C31-89FE-CF4267FCB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A91FB-83AE-4A68-9A38-CC19AC846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03A7-E587-C618-F882-36BB7356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9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1487-9597-4EB5-E5DB-A358AF6F6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3939-2DE8-0BBF-196E-6AD867DAE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C8AF7-D14B-3ECC-5F4A-D330781C6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C201B-9023-FD35-DA32-7C665C56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11EA-36C5-8AD1-8F97-9F2C9A0A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27B9A-6B84-6748-3843-3D51AA67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0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69A3-8F39-ACE4-AA0C-3647771AC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FD1F5-F9FC-6CF3-B7C9-68512BC94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B80F-CF5B-00AF-5F74-4889322F4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26D07-7D46-8DC1-5338-7A9F9BC2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DB269-0389-6A2D-6702-E62135CB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FCDF9-DA86-84C2-0C46-A7E32B2C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0D532-5F6E-AB0A-805A-37F5D4E2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CC193-890A-BF2B-90A4-BF9E708C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5CA8-9D61-A7DC-680C-EA78C5605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37CA0-D1EC-4594-90DC-CCB51CA5DD8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6C098-DEFD-208F-AEB5-4AB64FC32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47178-23CF-5269-6B72-C3EB7BEA8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3757F-0BE2-4A0A-9FB3-9C4F12487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6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Lecture 5 | Intro to data visualization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7859-B11C-A4EC-0098-37F87E41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 personal note on pie charts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2049D0-28CD-2FEB-A0B4-DFAA68623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433" y="1690688"/>
            <a:ext cx="4235844" cy="3767931"/>
          </a:xfrm>
        </p:spPr>
      </p:pic>
    </p:spTree>
    <p:extLst>
      <p:ext uri="{BB962C8B-B14F-4D97-AF65-F5344CB8AC3E}">
        <p14:creationId xmlns:p14="http://schemas.microsoft.com/office/powerpoint/2010/main" val="188740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DB6C-205F-7EEE-861D-FC2E75A2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913E-7A94-1D97-F534-A3625098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pie charts  - don’t</a:t>
            </a:r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3AAF6B12-7108-9959-18EC-8DB331AF5A77}"/>
              </a:ext>
            </a:extLst>
          </p:cNvPr>
          <p:cNvSpPr/>
          <p:nvPr/>
        </p:nvSpPr>
        <p:spPr>
          <a:xfrm>
            <a:off x="4146697" y="1903228"/>
            <a:ext cx="4093535" cy="365760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89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FA20-D27C-D8EB-A076-69CEB199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7216-8D5E-9784-B122-76CA612F9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7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Simplicity:</a:t>
            </a:r>
            <a:r>
              <a:rPr lang="en-US" dirty="0"/>
              <a:t> Less is more—avoid information overload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Consistency:</a:t>
            </a:r>
            <a:r>
              <a:rPr lang="en-US" dirty="0"/>
              <a:t> Use the same colors and styles across visualizations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Clarity:</a:t>
            </a:r>
            <a:r>
              <a:rPr lang="en-US" dirty="0"/>
              <a:t> Include clear titles, axis labels, and legends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Color:</a:t>
            </a:r>
            <a:r>
              <a:rPr lang="en-US" dirty="0"/>
              <a:t> Use meaningful colors (e.g., red for losses, green for gains)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4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C7E-FDE7-5271-2F4C-1BB76D48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–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C437-FED0-B5F8-E424-6E328F09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05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Accessibility in data visualization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Check your color palettes – be mindful of colorblindness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icons and symbols in addition to color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direct labels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CB5DE-198A-0541-E0E8-002E92916630}"/>
              </a:ext>
            </a:extLst>
          </p:cNvPr>
          <p:cNvSpPr txBox="1"/>
          <p:nvPr/>
        </p:nvSpPr>
        <p:spPr>
          <a:xfrm>
            <a:off x="4599161" y="6311900"/>
            <a:ext cx="776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https://www.datylon.com/blog/data-visualization-for-colorblind-readers</a:t>
            </a:r>
          </a:p>
        </p:txBody>
      </p:sp>
    </p:spTree>
    <p:extLst>
      <p:ext uri="{BB962C8B-B14F-4D97-AF65-F5344CB8AC3E}">
        <p14:creationId xmlns:p14="http://schemas.microsoft.com/office/powerpoint/2010/main" val="237152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C9507-97E6-E398-0CFD-AA0D7EA05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C572-08F4-5CB6-4970-64CB8F5B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05"/>
            <a:ext cx="10515600" cy="1325563"/>
          </a:xfrm>
        </p:spPr>
        <p:txBody>
          <a:bodyPr/>
          <a:lstStyle/>
          <a:p>
            <a:r>
              <a:rPr lang="en-US" dirty="0"/>
              <a:t>Color – a note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004E60-8C01-E2C0-FAC3-F41C4CDA5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83"/>
          <a:stretch/>
        </p:blipFill>
        <p:spPr>
          <a:xfrm>
            <a:off x="1152972" y="1472825"/>
            <a:ext cx="4514403" cy="451737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C544FE-1937-CDFD-D6FF-AAAAD30A795B}"/>
              </a:ext>
            </a:extLst>
          </p:cNvPr>
          <p:cNvSpPr txBox="1"/>
          <p:nvPr/>
        </p:nvSpPr>
        <p:spPr>
          <a:xfrm>
            <a:off x="4599161" y="6311900"/>
            <a:ext cx="7761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https://www.datylon.com/blog/data-visualization-for-colorblind-readers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6ECA4-06F3-CAFC-DCE8-551D7FA05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396568"/>
            <a:ext cx="4724400" cy="46698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0658E7-2C41-09DA-C342-D8B842392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2" y="1083346"/>
            <a:ext cx="2314575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D6ED53-5D55-2510-892C-4F68309E3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972" y="1102396"/>
            <a:ext cx="28479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FBDDF-5CD5-349B-D47B-AD91667D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6231-E34D-36A3-5C4A-3101B0FB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Responsible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DE67-4402-DE64-670E-49FDF776B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good, the bad, and the downright dangerous</a:t>
            </a:r>
          </a:p>
        </p:txBody>
      </p:sp>
    </p:spTree>
    <p:extLst>
      <p:ext uri="{BB962C8B-B14F-4D97-AF65-F5344CB8AC3E}">
        <p14:creationId xmlns:p14="http://schemas.microsoft.com/office/powerpoint/2010/main" val="34042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30F10-BEBA-68B9-6D78-933683C83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99" y="768350"/>
            <a:ext cx="9708401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9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BC45-0515-FEFA-4CBA-439F98EF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BD8E7-9E9A-B542-4F41-1500CF3D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778" y="701748"/>
            <a:ext cx="9459227" cy="52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3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8637B-8E8F-9C4D-4CC1-CD33FD1F5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6E5A6-8A6D-43AB-2352-7B05A864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66712"/>
            <a:ext cx="6638925" cy="3686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7847A6-2418-A56C-A09B-23339430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367" y="2750603"/>
            <a:ext cx="45720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6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AA3E-C392-CED9-8EA3-EB542C6E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F5BA2B-533A-6D06-490A-16AAFB12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488" y="393801"/>
            <a:ext cx="4417997" cy="607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4A1A-3787-DFC2-533B-59ABC2F4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C48A-69AD-5505-855D-12F5A1EB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FC4CC-3CF4-8850-06B6-B9B0A4724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numbers meaningful</a:t>
            </a:r>
          </a:p>
        </p:txBody>
      </p:sp>
    </p:spTree>
    <p:extLst>
      <p:ext uri="{BB962C8B-B14F-4D97-AF65-F5344CB8AC3E}">
        <p14:creationId xmlns:p14="http://schemas.microsoft.com/office/powerpoint/2010/main" val="17416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9C099-5E0F-DBEA-FFE1-947A3CB59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483AF4-607B-5B5B-8BC9-77CADBCB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603" y="276225"/>
            <a:ext cx="4417997" cy="6070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46266-461A-B175-A960-A7566EC45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337" y="180975"/>
            <a:ext cx="616267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5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B8A-A10C-1DE1-7476-39A5BECC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8A35B-BC87-AD62-FBD2-6C51F551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Misleading Axes:</a:t>
            </a:r>
            <a:r>
              <a:rPr lang="en-US" dirty="0"/>
              <a:t> Starting axes at non-zero values can distort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Overloading Data:</a:t>
            </a:r>
            <a:r>
              <a:rPr lang="en-US" dirty="0"/>
              <a:t> Too much information makes it unreadable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Inconsistent Design:</a:t>
            </a:r>
            <a:r>
              <a:rPr lang="en-US" dirty="0"/>
              <a:t> Switching colors or styles confuses 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66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C00B410-ABAC-48F8-6EF6-2B6CDC85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27" y="1832503"/>
            <a:ext cx="10905066" cy="4171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74A5D5-DCE7-DB8B-1415-FA59D13D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This not that…</a:t>
            </a:r>
          </a:p>
        </p:txBody>
      </p:sp>
    </p:spTree>
    <p:extLst>
      <p:ext uri="{BB962C8B-B14F-4D97-AF65-F5344CB8AC3E}">
        <p14:creationId xmlns:p14="http://schemas.microsoft.com/office/powerpoint/2010/main" val="137982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7E0F-59CE-9AD5-1882-1A9065ACB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94B2DE-5583-1892-31C8-4E9E6082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527" y="1832503"/>
            <a:ext cx="10905066" cy="417118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8D8205-AF5B-930A-520A-9180C9FA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 just don’t …</a:t>
            </a: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75A33E62-9213-5DAC-96AE-6F2D2B62BD5C}"/>
              </a:ext>
            </a:extLst>
          </p:cNvPr>
          <p:cNvSpPr/>
          <p:nvPr/>
        </p:nvSpPr>
        <p:spPr>
          <a:xfrm>
            <a:off x="3027620" y="1671161"/>
            <a:ext cx="6136759" cy="449387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6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F016-4BF6-6CF5-BBDE-BA80B7C7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not that…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1FF24-8E65-E5CD-FC1B-42D367E91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916"/>
            <a:ext cx="10515600" cy="4068756"/>
          </a:xfrm>
        </p:spPr>
      </p:pic>
    </p:spTree>
    <p:extLst>
      <p:ext uri="{BB962C8B-B14F-4D97-AF65-F5344CB8AC3E}">
        <p14:creationId xmlns:p14="http://schemas.microsoft.com/office/powerpoint/2010/main" val="1245555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E5D51-8C15-0053-55CD-8B6E2AF97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916"/>
            <a:ext cx="10515600" cy="406875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635316-127C-DAC1-421A-9AFB49BB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This not that…</a:t>
            </a:r>
          </a:p>
        </p:txBody>
      </p:sp>
    </p:spTree>
    <p:extLst>
      <p:ext uri="{BB962C8B-B14F-4D97-AF65-F5344CB8AC3E}">
        <p14:creationId xmlns:p14="http://schemas.microsoft.com/office/powerpoint/2010/main" val="2749498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17BF3-FED8-E1B5-5D45-6D337D8496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6916"/>
            <a:ext cx="10515600" cy="406875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ADE7BA-36F5-9C53-81F9-C5322E32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This not that…</a:t>
            </a:r>
          </a:p>
        </p:txBody>
      </p:sp>
    </p:spTree>
    <p:extLst>
      <p:ext uri="{BB962C8B-B14F-4D97-AF65-F5344CB8AC3E}">
        <p14:creationId xmlns:p14="http://schemas.microsoft.com/office/powerpoint/2010/main" val="4183802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0E64-A53D-EB1D-7E58-79AA8A8A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A281-962E-589C-ED19-E5E3456C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storytelling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0822B-E6C7-D7C7-E83C-34AE568371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visualization at it’s best</a:t>
            </a:r>
          </a:p>
        </p:txBody>
      </p:sp>
    </p:spTree>
    <p:extLst>
      <p:ext uri="{BB962C8B-B14F-4D97-AF65-F5344CB8AC3E}">
        <p14:creationId xmlns:p14="http://schemas.microsoft.com/office/powerpoint/2010/main" val="1815439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8E058-D9E3-1338-71FF-D9671461E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50" y="1330860"/>
            <a:ext cx="12127350" cy="3893111"/>
          </a:xfrm>
        </p:spPr>
      </p:pic>
    </p:spTree>
    <p:extLst>
      <p:ext uri="{BB962C8B-B14F-4D97-AF65-F5344CB8AC3E}">
        <p14:creationId xmlns:p14="http://schemas.microsoft.com/office/powerpoint/2010/main" val="14411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the causes of mortality&#10;&#10;Description automatically generated">
            <a:extLst>
              <a:ext uri="{FF2B5EF4-FFF2-40B4-BE49-F238E27FC236}">
                <a16:creationId xmlns:a16="http://schemas.microsoft.com/office/drawing/2014/main" id="{DE8091C5-4C65-9C52-0C52-3FCFA7B22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531" b="1325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14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a city&#10;&#10;Description automatically generated">
            <a:extLst>
              <a:ext uri="{FF2B5EF4-FFF2-40B4-BE49-F238E27FC236}">
                <a16:creationId xmlns:a16="http://schemas.microsoft.com/office/drawing/2014/main" id="{544E500B-8C31-2E91-3AD9-4E1E8C5E9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22788" b="1348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36BAC0-0EC6-EDBB-25E7-2F4EC0A91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089" y="4072934"/>
            <a:ext cx="3705225" cy="21145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B5826D-19B1-135B-CC8C-31A3C4A57777}"/>
              </a:ext>
            </a:extLst>
          </p:cNvPr>
          <p:cNvSpPr/>
          <p:nvPr/>
        </p:nvSpPr>
        <p:spPr>
          <a:xfrm>
            <a:off x="7846828" y="4040372"/>
            <a:ext cx="3742660" cy="214777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8A25E0-F1A0-6362-1C07-6047B1990C4F}"/>
              </a:ext>
            </a:extLst>
          </p:cNvPr>
          <p:cNvCxnSpPr/>
          <p:nvPr/>
        </p:nvCxnSpPr>
        <p:spPr>
          <a:xfrm flipH="1" flipV="1">
            <a:off x="6847367" y="2445512"/>
            <a:ext cx="1137684" cy="162678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705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025BF6-1BD0-0C03-2B8C-D79CFF3D6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0761"/>
              </p:ext>
            </p:extLst>
          </p:nvPr>
        </p:nvGraphicFramePr>
        <p:xfrm>
          <a:off x="628650" y="885825"/>
          <a:ext cx="10725150" cy="5291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7299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B4AF32-320F-B048-C3A8-858383B8E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107" y="631515"/>
            <a:ext cx="8495097" cy="60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76C6B-F583-CA2F-C6E1-CEE97BA3F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B4CE6-68FB-293B-1026-C66B5CDA251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9A70B7-E87E-AA44-1E0D-3A2A2669D8EC}"/>
                </a:ext>
              </a:extLst>
            </p:cNvPr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2514B3-0318-864A-EF16-A9C8C961F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591837-38BB-4CB4-288D-043DB9EE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62F397-592E-62B5-3210-382F75A17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955AC8-BD18-FCF4-83A4-EF163A0F150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“bad data viz” game</a:t>
              </a:r>
            </a:p>
            <a:p>
              <a:pPr algn="r"/>
              <a:endParaRPr 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7573750-4115-D379-E501-84A43E825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5913D2-BEB8-CC82-E986-B621F11C5189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634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9A15-7CDC-24F7-DCFA-1389362C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49DCE10-C059-BE86-C104-AA588DCDAEAD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B1C71F-4892-EA9A-E8ED-BE3824D9A3E3}"/>
                </a:ext>
              </a:extLst>
            </p:cNvPr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0170C2-4C7D-EBA5-C6E0-5451DAE8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A0F7BE5-C264-4AB8-D158-0740DAD0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095290-CAAD-6375-9CD1-A592CC77E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302F468-879F-15CF-8146-8166E1EF5AA3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“Do no harm” discussion</a:t>
              </a:r>
            </a:p>
            <a:p>
              <a:pPr algn="r"/>
              <a:endParaRPr 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F71F9D0-6382-2476-6C5E-4ECB1C0A5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09B363-1636-6C79-E451-991309DBDCE0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3296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174CA-CEE8-B233-22C1-BBA93EEA9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CB59-DFD4-D179-09C4-11144FCE4B94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D379BD-D8DA-B348-1AEF-F6169D8367C8}"/>
                </a:ext>
              </a:extLst>
            </p:cNvPr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3014CE-570B-F5C8-8F64-3624F7679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7CD973-5FCF-F123-2A3C-A53EDE83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82342EF-876B-B29D-150A-BF4B681BE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252327-8CA9-76D7-F0A2-CA5436C3DF6E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Questions?</a:t>
              </a:r>
            </a:p>
            <a:p>
              <a:pPr algn="r"/>
              <a:endParaRPr lang="en-US" sz="3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Project memo due tonight</a:t>
              </a:r>
            </a:p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Any panic – ask now!</a:t>
              </a:r>
            </a:p>
            <a:p>
              <a:pPr algn="r"/>
              <a:endParaRPr lang="en-US" sz="2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5B97D7C-144C-0E24-AFDF-30ED5B9B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5E6558-F3C5-2AFF-310D-0763B0035868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68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A689-F816-18C5-87DF-31A3B402C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E17F239-0169-96C5-576C-6931AA817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3371" y="2214613"/>
            <a:ext cx="862525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“The greatest value of a picture is when it forces us to notice what we never expected to see.”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i="1" dirty="0"/>
              <a:t>John Tukey, 1977</a:t>
            </a:r>
            <a:endParaRPr kumimoji="0" lang="en-US" altLang="en-US" sz="3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307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0DF0-C074-3874-7C1F-7E9B1223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visualization?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AFB1A-3223-9D78-E63B-A8AEE2862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3893" y="2441046"/>
            <a:ext cx="90061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process of representing data graphically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helps to make data understandable and actionable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Many 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xamples including bar charts, line charts, and scatter plots. </a:t>
            </a:r>
          </a:p>
        </p:txBody>
      </p:sp>
    </p:spTree>
    <p:extLst>
      <p:ext uri="{BB962C8B-B14F-4D97-AF65-F5344CB8AC3E}">
        <p14:creationId xmlns:p14="http://schemas.microsoft.com/office/powerpoint/2010/main" val="268923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F148C-40AE-E26D-B2C9-A4373B7B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F50A-C2FE-1FD4-59DB-5953D565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insight 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EFA5F0-A978-B97B-72DF-ADF1A7C223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9103" y="2171565"/>
            <a:ext cx="874239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Answers to concrete questions about a dataset (confirmatory)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/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Facts about a  given problem we were not aware of (exploratory)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00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0DB0B-C989-30F4-1720-22F22842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D73C-6EF5-D3CC-9FB8-4F2C1971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F200B5-0B82-1161-60F2-561E3E637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842" y="2090172"/>
            <a:ext cx="912061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Simplifies complex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Enhances decision-making by revealing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communicate findings effectively to non-technical audiences </a:t>
            </a:r>
          </a:p>
        </p:txBody>
      </p:sp>
    </p:spTree>
    <p:extLst>
      <p:ext uri="{BB962C8B-B14F-4D97-AF65-F5344CB8AC3E}">
        <p14:creationId xmlns:p14="http://schemas.microsoft.com/office/powerpoint/2010/main" val="8979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3425-DDDE-6FF1-24BB-98EF5DF2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014" y="428920"/>
            <a:ext cx="10515600" cy="1325563"/>
          </a:xfrm>
        </p:spPr>
        <p:txBody>
          <a:bodyPr/>
          <a:lstStyle/>
          <a:p>
            <a:r>
              <a:rPr lang="en-US" dirty="0"/>
              <a:t>Choosing the right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FBC3DB-3C0F-0680-6BD3-79BD65066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1093" y="2051570"/>
            <a:ext cx="8991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What’s the purpose of your visualization?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it for comparison, trends, relationships, or distribution?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Match data to the chart type: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e.g. Time series → 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e.g. Comparison →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958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46164-8075-C0A0-A3B2-0B94711F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9"/>
          <a:stretch/>
        </p:blipFill>
        <p:spPr>
          <a:xfrm>
            <a:off x="1923028" y="218115"/>
            <a:ext cx="8906929" cy="663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9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633</Words>
  <Application>Microsoft Office PowerPoint</Application>
  <PresentationFormat>Widescreen</PresentationFormat>
  <Paragraphs>102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Adobe Garamond Pro</vt:lpstr>
      <vt:lpstr>Aptos</vt:lpstr>
      <vt:lpstr>Aptos Display</vt:lpstr>
      <vt:lpstr>Arial</vt:lpstr>
      <vt:lpstr>Calibri</vt:lpstr>
      <vt:lpstr>Century Gothic</vt:lpstr>
      <vt:lpstr>Salesforce Sans</vt:lpstr>
      <vt:lpstr>Office Theme</vt:lpstr>
      <vt:lpstr>PowerPoint Presentation</vt:lpstr>
      <vt:lpstr>Data visualization</vt:lpstr>
      <vt:lpstr>PowerPoint Presentation</vt:lpstr>
      <vt:lpstr>PowerPoint Presentation</vt:lpstr>
      <vt:lpstr>What is data visualization? </vt:lpstr>
      <vt:lpstr>It’s all about insight …</vt:lpstr>
      <vt:lpstr>Why is it important? </vt:lpstr>
      <vt:lpstr>Choosing the right visualization</vt:lpstr>
      <vt:lpstr>PowerPoint Presentation</vt:lpstr>
      <vt:lpstr>A  personal note on pie charts </vt:lpstr>
      <vt:lpstr>A note on pie charts  - don’t</vt:lpstr>
      <vt:lpstr>Best practices</vt:lpstr>
      <vt:lpstr>Color – a note</vt:lpstr>
      <vt:lpstr>Color – a note</vt:lpstr>
      <vt:lpstr>Responsible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avoid</vt:lpstr>
      <vt:lpstr>This not that…</vt:lpstr>
      <vt:lpstr>Or just don’t …</vt:lpstr>
      <vt:lpstr>This not that…</vt:lpstr>
      <vt:lpstr>This not that…</vt:lpstr>
      <vt:lpstr>This not that…</vt:lpstr>
      <vt:lpstr>Data storytelling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Ashcroft-Jones, Sarah</dc:creator>
  <cp:lastModifiedBy>Ashcroft-Jones, Sarah</cp:lastModifiedBy>
  <cp:revision>1</cp:revision>
  <dcterms:created xsi:type="dcterms:W3CDTF">2024-11-11T15:24:49Z</dcterms:created>
  <dcterms:modified xsi:type="dcterms:W3CDTF">2024-11-12T16:21:00Z</dcterms:modified>
</cp:coreProperties>
</file>