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57" r:id="rId3"/>
    <p:sldId id="272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75" r:id="rId13"/>
    <p:sldId id="287" r:id="rId14"/>
    <p:sldId id="290" r:id="rId15"/>
    <p:sldId id="291" r:id="rId16"/>
    <p:sldId id="289" r:id="rId17"/>
    <p:sldId id="294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96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82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4/14/16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/fwc/target/FractionWorksheetCreator.jar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2500" y="793852"/>
            <a:ext cx="9101010" cy="3404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SYSTEM MODELING </a:t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br>
              <a:rPr lang="en-US" sz="4800" dirty="0" smtClean="0"/>
            </a:br>
            <a:r>
              <a:rPr lang="en-US" sz="4800" dirty="0" smtClean="0"/>
              <a:t>PROTOTYPE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Phase III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596" y="4657267"/>
            <a:ext cx="4287823" cy="17464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14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476" y="377877"/>
            <a:ext cx="3375260" cy="751157"/>
          </a:xfrm>
        </p:spPr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7" y="1129034"/>
            <a:ext cx="4273559" cy="46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731" y="649382"/>
            <a:ext cx="3551637" cy="947897"/>
          </a:xfrm>
        </p:spPr>
        <p:txBody>
          <a:bodyPr>
            <a:normAutofit/>
          </a:bodyPr>
          <a:lstStyle/>
          <a:p>
            <a:r>
              <a:rPr lang="en-US" dirty="0" smtClean="0"/>
              <a:t>WORKSHEET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10" y="649382"/>
            <a:ext cx="3969495" cy="5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261" y="304259"/>
            <a:ext cx="4103783" cy="763206"/>
          </a:xfrm>
        </p:spPr>
        <p:txBody>
          <a:bodyPr>
            <a:normAutofit/>
          </a:bodyPr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612900"/>
            <a:ext cx="4597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726" y="619307"/>
            <a:ext cx="2627670" cy="799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5" y="0"/>
            <a:ext cx="711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72" y="350574"/>
            <a:ext cx="6267828" cy="707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HOME PAGE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46" y="1378759"/>
            <a:ext cx="5714586" cy="512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674" y="264965"/>
            <a:ext cx="5844526" cy="775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FRACTION GENERATOR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1689101"/>
            <a:ext cx="9523018" cy="40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898" y="293502"/>
            <a:ext cx="3957304" cy="933629"/>
          </a:xfrm>
        </p:spPr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34" y="1227131"/>
            <a:ext cx="4744517" cy="536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380" y="424263"/>
            <a:ext cx="4876484" cy="598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10" y="1893939"/>
            <a:ext cx="4154539" cy="33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605" y="274638"/>
            <a:ext cx="7219979" cy="942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Worksheet Master (WS_Master)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23" y="1576849"/>
            <a:ext cx="9607600" cy="42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93" y="274638"/>
            <a:ext cx="9054291" cy="1101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Worksheets Beginner Least to Greatest Problems (</a:t>
            </a:r>
            <a:r>
              <a:rPr lang="en-US" dirty="0" err="1" smtClean="0"/>
              <a:t>WS_Beginner_LG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76" y="2616199"/>
            <a:ext cx="9703458" cy="19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987" y="977900"/>
            <a:ext cx="2475742" cy="623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03" y="977900"/>
            <a:ext cx="3998011" cy="47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582" y="274638"/>
            <a:ext cx="882500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Worksheets Beginner </a:t>
            </a:r>
            <a:r>
              <a:rPr lang="en-US" dirty="0" smtClean="0"/>
              <a:t>Pie Diagram  to Fraction Problem </a:t>
            </a:r>
            <a:r>
              <a:rPr lang="en-US" dirty="0"/>
              <a:t>(</a:t>
            </a:r>
            <a:r>
              <a:rPr lang="en-US" dirty="0" err="1" smtClean="0"/>
              <a:t>WS_Beginner_Pie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15" y="2605547"/>
            <a:ext cx="9658287" cy="1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38" y="274638"/>
            <a:ext cx="9830345" cy="995525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Worksheets Beginner Pie Diagram  </a:t>
            </a:r>
            <a:r>
              <a:rPr lang="en-US" dirty="0" smtClean="0"/>
              <a:t>Addition Problems </a:t>
            </a:r>
            <a:r>
              <a:rPr lang="en-US" dirty="0"/>
              <a:t>(</a:t>
            </a:r>
            <a:r>
              <a:rPr lang="en-US" dirty="0" err="1" smtClean="0"/>
              <a:t>WS_Beginner_PieAdd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40" y="2250358"/>
            <a:ext cx="10370701" cy="27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444" y="274638"/>
            <a:ext cx="6920139" cy="995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Worksheets Intermediate   	(</a:t>
            </a:r>
            <a:r>
              <a:rPr lang="en-US" dirty="0" err="1" smtClean="0"/>
              <a:t>WS_Intermediate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2089764"/>
            <a:ext cx="10038041" cy="29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220" y="274638"/>
            <a:ext cx="8807364" cy="995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Worksheets Advanced (</a:t>
            </a:r>
            <a:r>
              <a:rPr lang="en-US" dirty="0" err="1" smtClean="0"/>
              <a:t>WS_Advanced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057400"/>
            <a:ext cx="10334039" cy="31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1" y="629263"/>
            <a:ext cx="9706486" cy="5616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908" y="4020728"/>
            <a:ext cx="2806911" cy="378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934" y="274638"/>
            <a:ext cx="6408649" cy="942602"/>
          </a:xfrm>
        </p:spPr>
        <p:txBody>
          <a:bodyPr/>
          <a:lstStyle/>
          <a:p>
            <a:r>
              <a:rPr lang="en-US" dirty="0" smtClean="0"/>
              <a:t>Worksheets Examples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63" y="1217240"/>
            <a:ext cx="4039014" cy="531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16" y="1217240"/>
            <a:ext cx="4118016" cy="53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376" y="402457"/>
            <a:ext cx="6743762" cy="677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 </a:t>
            </a:r>
            <a:r>
              <a:rPr lang="en-US" dirty="0" smtClean="0"/>
              <a:t>Worksheets Examples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78" y="1266401"/>
            <a:ext cx="4056651" cy="51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96" y="1200246"/>
            <a:ext cx="4003739" cy="53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683363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 action="ppaction://hlinkfile" tooltip="Fraction Worksheet Creator"/>
              </a:rPr>
              <a:t>Fraction Worksheet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827362" cy="2286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7" y="223095"/>
            <a:ext cx="5626398" cy="8706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ENCRYPTED PASSWORD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52" y="1633793"/>
            <a:ext cx="4977022" cy="40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137" y="359478"/>
            <a:ext cx="5785137" cy="82248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7" y="1750543"/>
            <a:ext cx="8980539" cy="46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023" y="322665"/>
            <a:ext cx="6056176" cy="453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Teacher/User Login Profile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98" y="1234881"/>
            <a:ext cx="4815068" cy="5133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2346" y="695064"/>
            <a:ext cx="3463447" cy="855228"/>
          </a:xfrm>
        </p:spPr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695064"/>
            <a:ext cx="5925686" cy="48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998" y="396283"/>
            <a:ext cx="3816201" cy="984061"/>
          </a:xfrm>
        </p:spPr>
        <p:txBody>
          <a:bodyPr/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54" y="396283"/>
            <a:ext cx="3652867" cy="53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352" y="285853"/>
            <a:ext cx="439824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8" y="1578881"/>
            <a:ext cx="4305010" cy="41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4" y="242052"/>
            <a:ext cx="8187812" cy="646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815" y="1270341"/>
            <a:ext cx="2792362" cy="579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918</TotalTime>
  <Words>103</Words>
  <Application>Microsoft Macintosh PowerPoint</Application>
  <PresentationFormat>Widescreen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Gill Sans MT</vt:lpstr>
      <vt:lpstr>Verdana</vt:lpstr>
      <vt:lpstr>Wingdings 2</vt:lpstr>
      <vt:lpstr>Solstice</vt:lpstr>
      <vt:lpstr>SYSTEM MODELING  AND  PROTOTYPE  Phase III </vt:lpstr>
      <vt:lpstr>USER</vt:lpstr>
      <vt:lpstr>ENCRYPTED PASSWORD</vt:lpstr>
      <vt:lpstr>Relationship Class Diagram</vt:lpstr>
      <vt:lpstr>Teacher/User Login Profile</vt:lpstr>
      <vt:lpstr>ADMIN</vt:lpstr>
      <vt:lpstr>TEACHER</vt:lpstr>
      <vt:lpstr>STUDENT</vt:lpstr>
      <vt:lpstr>Relationship Class Diagram</vt:lpstr>
      <vt:lpstr>CLASS</vt:lpstr>
      <vt:lpstr>WORKSHEET</vt:lpstr>
      <vt:lpstr>DIFFICULTY</vt:lpstr>
      <vt:lpstr>Relationship Class Diagram</vt:lpstr>
      <vt:lpstr>TEACHER HOME PAGE</vt:lpstr>
      <vt:lpstr>FRACTION GENERATOR</vt:lpstr>
      <vt:lpstr>EQUATION</vt:lpstr>
      <vt:lpstr>FRACTION</vt:lpstr>
      <vt:lpstr>Worksheet Master (WS_Master)</vt:lpstr>
      <vt:lpstr>Worksheets Beginner Least to Greatest Problems (WS_Beginner_LG)</vt:lpstr>
      <vt:lpstr>Worksheets Beginner Pie Diagram  to Fraction Problem (WS_Beginner_Pie)</vt:lpstr>
      <vt:lpstr>Worksheets Beginner Pie Diagram  Addition Problems (WS_Beginner_PieAdd)</vt:lpstr>
      <vt:lpstr>Worksheets Intermediate    (WS_Intermediate)</vt:lpstr>
      <vt:lpstr>Worksheets Advanced (WS_Advanced)</vt:lpstr>
      <vt:lpstr>Relationship Class Diagram</vt:lpstr>
      <vt:lpstr>Worksheets Examples</vt:lpstr>
      <vt:lpstr>Answer Worksheets Examples</vt:lpstr>
      <vt:lpstr>Demo  Fraction Worksheet Creator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82</cp:revision>
  <dcterms:created xsi:type="dcterms:W3CDTF">2016-02-17T02:57:14Z</dcterms:created>
  <dcterms:modified xsi:type="dcterms:W3CDTF">2016-04-14T20:00:01Z</dcterms:modified>
</cp:coreProperties>
</file>