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1" r:id="rId1"/>
  </p:sldMasterIdLst>
  <p:sldIdLst>
    <p:sldId id="256" r:id="rId2"/>
    <p:sldId id="293" r:id="rId3"/>
    <p:sldId id="257" r:id="rId4"/>
    <p:sldId id="272" r:id="rId5"/>
    <p:sldId id="276" r:id="rId6"/>
    <p:sldId id="297" r:id="rId7"/>
    <p:sldId id="277" r:id="rId8"/>
    <p:sldId id="278" r:id="rId9"/>
    <p:sldId id="279" r:id="rId10"/>
    <p:sldId id="280" r:id="rId11"/>
    <p:sldId id="281" r:id="rId12"/>
    <p:sldId id="282" r:id="rId13"/>
    <p:sldId id="286" r:id="rId14"/>
    <p:sldId id="275" r:id="rId15"/>
    <p:sldId id="287" r:id="rId16"/>
    <p:sldId id="290" r:id="rId17"/>
    <p:sldId id="291" r:id="rId18"/>
    <p:sldId id="289" r:id="rId19"/>
    <p:sldId id="294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8982" autoAdjust="0"/>
  </p:normalViewPr>
  <p:slideViewPr>
    <p:cSldViewPr snapToGrid="0" snapToObjects="1">
      <p:cViewPr varScale="1">
        <p:scale>
          <a:sx n="72" d="100"/>
          <a:sy n="72" d="100"/>
        </p:scale>
        <p:origin x="-6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4/13/16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2500" y="793852"/>
            <a:ext cx="9101010" cy="34047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SYSTEM MODELING </a:t>
            </a:r>
            <a:br>
              <a:rPr lang="en-US" sz="4800" dirty="0" smtClean="0"/>
            </a:br>
            <a:r>
              <a:rPr lang="en-US" sz="4800" dirty="0" smtClean="0"/>
              <a:t>AND </a:t>
            </a:r>
            <a:br>
              <a:rPr lang="en-US" sz="4800" dirty="0" smtClean="0"/>
            </a:br>
            <a:r>
              <a:rPr lang="en-US" sz="4800" dirty="0" smtClean="0"/>
              <a:t>PROTOTYPE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Phase III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5596" y="4657267"/>
            <a:ext cx="4287823" cy="17464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14 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5854"/>
            <a:ext cx="8610600" cy="1293028"/>
          </a:xfrm>
        </p:spPr>
        <p:txBody>
          <a:bodyPr/>
          <a:lstStyle/>
          <a:p>
            <a:r>
              <a:rPr lang="en-US" dirty="0" smtClean="0"/>
              <a:t>Teacher  - Edit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79" r="-15079"/>
          <a:stretch>
            <a:fillRect/>
          </a:stretch>
        </p:blipFill>
        <p:spPr>
          <a:xfrm>
            <a:off x="1667217" y="1580107"/>
            <a:ext cx="9997440" cy="4800600"/>
          </a:xfrm>
        </p:spPr>
      </p:pic>
    </p:spTree>
    <p:extLst>
      <p:ext uri="{BB962C8B-B14F-4D97-AF65-F5344CB8AC3E}">
        <p14:creationId xmlns:p14="http://schemas.microsoft.com/office/powerpoint/2010/main" val="15674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1039274"/>
          </a:xfrm>
        </p:spPr>
        <p:txBody>
          <a:bodyPr/>
          <a:lstStyle/>
          <a:p>
            <a:r>
              <a:rPr lang="en-US" dirty="0" smtClean="0"/>
              <a:t>Teacher – class roster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79" r="-150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7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877"/>
            <a:ext cx="8610600" cy="910442"/>
          </a:xfrm>
        </p:spPr>
        <p:txBody>
          <a:bodyPr/>
          <a:lstStyle/>
          <a:p>
            <a:r>
              <a:rPr lang="en-US" dirty="0" smtClean="0"/>
              <a:t>Teacher – student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79" r="-150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87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3" y="236427"/>
            <a:ext cx="9365688" cy="947897"/>
          </a:xfrm>
        </p:spPr>
        <p:txBody>
          <a:bodyPr>
            <a:normAutofit/>
          </a:bodyPr>
          <a:lstStyle/>
          <a:p>
            <a:r>
              <a:rPr lang="en-US" dirty="0" smtClean="0"/>
              <a:t>Teacher – Student Worksheet history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79" r="-150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64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445" y="304259"/>
            <a:ext cx="8610600" cy="763206"/>
          </a:xfrm>
        </p:spPr>
        <p:txBody>
          <a:bodyPr>
            <a:normAutofit/>
          </a:bodyPr>
          <a:lstStyle/>
          <a:p>
            <a:r>
              <a:rPr lang="en-US" dirty="0" smtClean="0"/>
              <a:t>Teacher – Student Password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39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63"/>
            <a:ext cx="8610600" cy="1023655"/>
          </a:xfrm>
        </p:spPr>
        <p:txBody>
          <a:bodyPr/>
          <a:lstStyle/>
          <a:p>
            <a:r>
              <a:rPr lang="en-US" dirty="0" smtClean="0"/>
              <a:t>Student  -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7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688" y="350574"/>
            <a:ext cx="8352512" cy="947898"/>
          </a:xfrm>
        </p:spPr>
        <p:txBody>
          <a:bodyPr/>
          <a:lstStyle/>
          <a:p>
            <a:r>
              <a:rPr lang="en-US" dirty="0" smtClean="0"/>
              <a:t>All users - tutorials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92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768" y="264965"/>
            <a:ext cx="8295432" cy="976435"/>
          </a:xfrm>
        </p:spPr>
        <p:txBody>
          <a:bodyPr/>
          <a:lstStyle/>
          <a:p>
            <a:r>
              <a:rPr lang="en-US" dirty="0" smtClean="0"/>
              <a:t>Single tutorial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8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281" y="293502"/>
            <a:ext cx="8109921" cy="933629"/>
          </a:xfrm>
        </p:spPr>
        <p:txBody>
          <a:bodyPr/>
          <a:lstStyle/>
          <a:p>
            <a:r>
              <a:rPr lang="en-US" dirty="0" smtClean="0"/>
              <a:t>Student worksheet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-200722" y="1227131"/>
            <a:ext cx="11968572" cy="5208155"/>
          </a:xfrm>
        </p:spPr>
      </p:pic>
    </p:spTree>
    <p:extLst>
      <p:ext uri="{BB962C8B-B14F-4D97-AF65-F5344CB8AC3E}">
        <p14:creationId xmlns:p14="http://schemas.microsoft.com/office/powerpoint/2010/main" val="10487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265" y="424263"/>
            <a:ext cx="8610600" cy="1293028"/>
          </a:xfrm>
        </p:spPr>
        <p:txBody>
          <a:bodyPr/>
          <a:lstStyle/>
          <a:p>
            <a:r>
              <a:rPr lang="en-US" dirty="0" smtClean="0"/>
              <a:t>My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65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842" y="282259"/>
            <a:ext cx="4991445" cy="6527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Graphical Mockup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94" r="-33294"/>
          <a:stretch>
            <a:fillRect/>
          </a:stretch>
        </p:blipFill>
        <p:spPr>
          <a:xfrm>
            <a:off x="846661" y="1181956"/>
            <a:ext cx="11064352" cy="5313419"/>
          </a:xfrm>
        </p:spPr>
      </p:pic>
    </p:spTree>
    <p:extLst>
      <p:ext uri="{BB962C8B-B14F-4D97-AF65-F5344CB8AC3E}">
        <p14:creationId xmlns:p14="http://schemas.microsoft.com/office/powerpoint/2010/main" val="885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289" y="2600325"/>
            <a:ext cx="3827362" cy="2286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0458" y="223095"/>
            <a:ext cx="2475742" cy="623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3015" r="-58164" b="-1303"/>
          <a:stretch/>
        </p:blipFill>
        <p:spPr>
          <a:xfrm>
            <a:off x="484848" y="1093752"/>
            <a:ext cx="11425646" cy="5486400"/>
          </a:xfrm>
        </p:spPr>
      </p:pic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527" y="223095"/>
            <a:ext cx="5350672" cy="8706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Forgot</a:t>
            </a:r>
            <a:r>
              <a:rPr lang="en-US" dirty="0"/>
              <a:t> </a:t>
            </a:r>
            <a:r>
              <a:rPr lang="en-US" dirty="0" smtClean="0"/>
              <a:t>the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79" r="-15079"/>
          <a:stretch>
            <a:fillRect/>
          </a:stretch>
        </p:blipFill>
        <p:spPr>
          <a:xfrm>
            <a:off x="1269908" y="1297219"/>
            <a:ext cx="10641676" cy="5109951"/>
          </a:xfrm>
        </p:spPr>
      </p:pic>
    </p:spTree>
    <p:extLst>
      <p:ext uri="{BB962C8B-B14F-4D97-AF65-F5344CB8AC3E}">
        <p14:creationId xmlns:p14="http://schemas.microsoft.com/office/powerpoint/2010/main" val="22914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8026" y="359478"/>
            <a:ext cx="3428173" cy="663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79" r="-15079"/>
          <a:stretch>
            <a:fillRect/>
          </a:stretch>
        </p:blipFill>
        <p:spPr>
          <a:xfrm>
            <a:off x="1605023" y="1447799"/>
            <a:ext cx="10306561" cy="4949035"/>
          </a:xfrm>
        </p:spPr>
      </p:pic>
    </p:spTree>
    <p:extLst>
      <p:ext uri="{BB962C8B-B14F-4D97-AF65-F5344CB8AC3E}">
        <p14:creationId xmlns:p14="http://schemas.microsoft.com/office/powerpoint/2010/main" val="3474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642" y="0"/>
            <a:ext cx="4710758" cy="899699"/>
          </a:xfrm>
        </p:spPr>
        <p:txBody>
          <a:bodyPr/>
          <a:lstStyle/>
          <a:p>
            <a:r>
              <a:rPr lang="en-US" dirty="0" smtClean="0"/>
              <a:t>Example Worksheet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882" r="-78882"/>
          <a:stretch>
            <a:fillRect/>
          </a:stretch>
        </p:blipFill>
        <p:spPr>
          <a:xfrm>
            <a:off x="475118" y="899699"/>
            <a:ext cx="11435896" cy="5698094"/>
          </a:xfrm>
        </p:spPr>
      </p:pic>
    </p:spTree>
    <p:extLst>
      <p:ext uri="{BB962C8B-B14F-4D97-AF65-F5344CB8AC3E}">
        <p14:creationId xmlns:p14="http://schemas.microsoft.com/office/powerpoint/2010/main" val="3696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806" y="322665"/>
            <a:ext cx="6532393" cy="735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– Worksheet History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79" r="-15079"/>
          <a:stretch>
            <a:fillRect/>
          </a:stretch>
        </p:blipFill>
        <p:spPr>
          <a:xfrm>
            <a:off x="1287546" y="1146918"/>
            <a:ext cx="10624038" cy="5101482"/>
          </a:xfrm>
        </p:spPr>
      </p:pic>
    </p:spTree>
    <p:extLst>
      <p:ext uri="{BB962C8B-B14F-4D97-AF65-F5344CB8AC3E}">
        <p14:creationId xmlns:p14="http://schemas.microsoft.com/office/powerpoint/2010/main" val="22952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855228"/>
          </a:xfrm>
        </p:spPr>
        <p:txBody>
          <a:bodyPr/>
          <a:lstStyle/>
          <a:p>
            <a:r>
              <a:rPr lang="en-US" dirty="0" smtClean="0"/>
              <a:t>Teacher -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8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96283"/>
            <a:ext cx="8610600" cy="984061"/>
          </a:xfrm>
        </p:spPr>
        <p:txBody>
          <a:bodyPr/>
          <a:lstStyle/>
          <a:p>
            <a:r>
              <a:rPr lang="en-US" dirty="0" smtClean="0"/>
              <a:t>Teacher – Adding a New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73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754</TotalTime>
  <Words>86</Words>
  <Application>Microsoft Macintosh PowerPoint</Application>
  <PresentationFormat>Custom</PresentationFormat>
  <Paragraphs>25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SYSTEM MODELING  AND  PROTOTYPE  Phase III </vt:lpstr>
      <vt:lpstr>Graphical Mockup</vt:lpstr>
      <vt:lpstr>LOGIN</vt:lpstr>
      <vt:lpstr>Teacher Forgot the password</vt:lpstr>
      <vt:lpstr>Teacher Home</vt:lpstr>
      <vt:lpstr>Example Worksheet</vt:lpstr>
      <vt:lpstr>Teacher – Worksheet History</vt:lpstr>
      <vt:lpstr>Teacher - Classes</vt:lpstr>
      <vt:lpstr>Teacher – Adding a New Class</vt:lpstr>
      <vt:lpstr>Teacher  - Edit Class</vt:lpstr>
      <vt:lpstr>Teacher – class roster</vt:lpstr>
      <vt:lpstr>Teacher – student profile</vt:lpstr>
      <vt:lpstr>Teacher – Student Worksheet history </vt:lpstr>
      <vt:lpstr>Teacher – Student Password reset</vt:lpstr>
      <vt:lpstr>Student  - home</vt:lpstr>
      <vt:lpstr>All users - tutorials</vt:lpstr>
      <vt:lpstr>Single tutorial</vt:lpstr>
      <vt:lpstr>Student worksheet history</vt:lpstr>
      <vt:lpstr>My Account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Olga Sheehan</cp:lastModifiedBy>
  <cp:revision>72</cp:revision>
  <dcterms:created xsi:type="dcterms:W3CDTF">2016-02-17T02:57:14Z</dcterms:created>
  <dcterms:modified xsi:type="dcterms:W3CDTF">2016-04-13T16:34:35Z</dcterms:modified>
</cp:coreProperties>
</file>