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72" r:id="rId5"/>
    <p:sldId id="271" r:id="rId6"/>
    <p:sldId id="267" r:id="rId7"/>
    <p:sldId id="268" r:id="rId8"/>
    <p:sldId id="273" r:id="rId9"/>
    <p:sldId id="274" r:id="rId10"/>
    <p:sldId id="285" r:id="rId11"/>
    <p:sldId id="276" r:id="rId12"/>
    <p:sldId id="277" r:id="rId13"/>
    <p:sldId id="278" r:id="rId14"/>
    <p:sldId id="279" r:id="rId15"/>
    <p:sldId id="280" r:id="rId16"/>
    <p:sldId id="288" r:id="rId17"/>
    <p:sldId id="281" r:id="rId18"/>
    <p:sldId id="282" r:id="rId19"/>
    <p:sldId id="286" r:id="rId20"/>
    <p:sldId id="275" r:id="rId21"/>
    <p:sldId id="287" r:id="rId22"/>
    <p:sldId id="290" r:id="rId23"/>
    <p:sldId id="291" r:id="rId24"/>
    <p:sldId id="289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82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71600" y="515599"/>
            <a:ext cx="9651908" cy="2800939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UsER</a:t>
            </a:r>
            <a:r>
              <a:rPr lang="en-US" sz="4800" dirty="0" smtClean="0"/>
              <a:t> Interface PROTOTYPE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project Phase II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659" y="236423"/>
            <a:ext cx="8423862" cy="1047780"/>
          </a:xfrm>
        </p:spPr>
        <p:txBody>
          <a:bodyPr/>
          <a:lstStyle/>
          <a:p>
            <a:r>
              <a:rPr lang="en-US" dirty="0" smtClean="0"/>
              <a:t>Teacher – force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50" r="-23550"/>
          <a:stretch>
            <a:fillRect/>
          </a:stretch>
        </p:blipFill>
        <p:spPr>
          <a:xfrm>
            <a:off x="-153832" y="1481137"/>
            <a:ext cx="11660032" cy="4954145"/>
          </a:xfrm>
        </p:spPr>
      </p:pic>
    </p:spTree>
    <p:extLst>
      <p:ext uri="{BB962C8B-B14F-4D97-AF65-F5344CB8AC3E}">
        <p14:creationId xmlns:p14="http://schemas.microsoft.com/office/powerpoint/2010/main" val="1206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59473"/>
            <a:ext cx="8610600" cy="818419"/>
          </a:xfrm>
        </p:spPr>
        <p:txBody>
          <a:bodyPr/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118" r="-21118"/>
          <a:stretch>
            <a:fillRect/>
          </a:stretch>
        </p:blipFill>
        <p:spPr>
          <a:xfrm>
            <a:off x="90842" y="1343532"/>
            <a:ext cx="11853395" cy="5208491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665"/>
            <a:ext cx="8610600" cy="928846"/>
          </a:xfrm>
        </p:spPr>
        <p:txBody>
          <a:bodyPr/>
          <a:lstStyle/>
          <a:p>
            <a:r>
              <a:rPr lang="en-US" dirty="0" smtClean="0"/>
              <a:t>Teacher – </a:t>
            </a:r>
            <a:r>
              <a:rPr lang="en-US" dirty="0" smtClean="0"/>
              <a:t>Worksheet </a:t>
            </a:r>
            <a:r>
              <a:rPr lang="en-US" dirty="0" err="1" smtClean="0"/>
              <a:t>HIstory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1" y="1347019"/>
            <a:ext cx="8556564" cy="5347853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59" r="-19359"/>
          <a:stretch>
            <a:fillRect/>
          </a:stretch>
        </p:blipFill>
        <p:spPr>
          <a:xfrm>
            <a:off x="0" y="1343025"/>
            <a:ext cx="11743342" cy="5184205"/>
          </a:xfrm>
        </p:spPr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1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85" r="-21285"/>
          <a:stretch>
            <a:fillRect/>
          </a:stretch>
        </p:blipFill>
        <p:spPr>
          <a:xfrm>
            <a:off x="296535" y="1380341"/>
            <a:ext cx="11587335" cy="5079659"/>
          </a:xfrm>
        </p:spPr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817" r="-24817"/>
          <a:stretch>
            <a:fillRect/>
          </a:stretch>
        </p:blipFill>
        <p:spPr>
          <a:xfrm>
            <a:off x="91264" y="1578882"/>
            <a:ext cx="11994465" cy="5009951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036"/>
            <a:ext cx="8610600" cy="862284"/>
          </a:xfrm>
        </p:spPr>
        <p:txBody>
          <a:bodyPr/>
          <a:lstStyle/>
          <a:p>
            <a:r>
              <a:rPr lang="en-US" dirty="0" smtClean="0"/>
              <a:t>Student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221655" y="1524000"/>
            <a:ext cx="11579701" cy="4981174"/>
          </a:xfrm>
        </p:spPr>
      </p:pic>
    </p:spTree>
    <p:extLst>
      <p:ext uri="{BB962C8B-B14F-4D97-AF65-F5344CB8AC3E}">
        <p14:creationId xmlns:p14="http://schemas.microsoft.com/office/powerpoint/2010/main" val="36195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573" r="-21573"/>
          <a:stretch>
            <a:fillRect/>
          </a:stretch>
        </p:blipFill>
        <p:spPr>
          <a:xfrm>
            <a:off x="-84525" y="1306724"/>
            <a:ext cx="12276525" cy="5360173"/>
          </a:xfrm>
        </p:spPr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257691" y="1509713"/>
            <a:ext cx="11248509" cy="4894818"/>
          </a:xfr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3"/>
            <a:ext cx="9365688" cy="947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1" y="1347019"/>
            <a:ext cx="8517234" cy="5323272"/>
          </a:xfr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258" y="304259"/>
            <a:ext cx="8610600" cy="744801"/>
          </a:xfrm>
        </p:spPr>
        <p:txBody>
          <a:bodyPr>
            <a:normAutofit/>
          </a:bodyPr>
          <a:lstStyle/>
          <a:p>
            <a:r>
              <a:rPr lang="en-US" dirty="0" smtClean="0"/>
              <a:t>Admin Software  REGISTRATION</a:t>
            </a:r>
            <a:endParaRPr lang="en-US" dirty="0"/>
          </a:p>
        </p:txBody>
      </p:sp>
      <p:pic>
        <p:nvPicPr>
          <p:cNvPr id="6" name="Content Placeholder 5" descr="Admin_Registr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1" r="-13151"/>
          <a:stretch>
            <a:fillRect/>
          </a:stretch>
        </p:blipFill>
        <p:spPr>
          <a:xfrm>
            <a:off x="533789" y="1251510"/>
            <a:ext cx="10878236" cy="5288925"/>
          </a:xfrm>
        </p:spPr>
      </p:pic>
    </p:spTree>
    <p:extLst>
      <p:ext uri="{BB962C8B-B14F-4D97-AF65-F5344CB8AC3E}">
        <p14:creationId xmlns:p14="http://schemas.microsoft.com/office/powerpoint/2010/main" val="173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0" y="1455037"/>
            <a:ext cx="12192000" cy="5133795"/>
          </a:xfr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701" r="-15701"/>
          <a:stretch>
            <a:fillRect/>
          </a:stretch>
        </p:blipFill>
        <p:spPr>
          <a:xfrm>
            <a:off x="331598" y="1369816"/>
            <a:ext cx="11041252" cy="5251647"/>
          </a:xfrm>
        </p:spPr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89" r="-20389"/>
          <a:stretch>
            <a:fillRect/>
          </a:stretch>
        </p:blipFill>
        <p:spPr>
          <a:xfrm>
            <a:off x="282817" y="1438275"/>
            <a:ext cx="11223383" cy="4982739"/>
          </a:xfrm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1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03" r="-22903"/>
          <a:stretch>
            <a:fillRect/>
          </a:stretch>
        </p:blipFill>
        <p:spPr>
          <a:xfrm>
            <a:off x="-88302" y="1412624"/>
            <a:ext cx="11718328" cy="5023102"/>
          </a:xfrm>
        </p:spPr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78" y="293498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3" y="1227127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7768"/>
            <a:ext cx="8610600" cy="1004973"/>
          </a:xfrm>
        </p:spPr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28" r="-21228"/>
          <a:stretch>
            <a:fillRect/>
          </a:stretch>
        </p:blipFill>
        <p:spPr>
          <a:xfrm>
            <a:off x="-40281" y="1312741"/>
            <a:ext cx="11805825" cy="5179617"/>
          </a:xfrm>
        </p:spPr>
      </p:pic>
    </p:spTree>
    <p:extLst>
      <p:ext uri="{BB962C8B-B14F-4D97-AF65-F5344CB8AC3E}">
        <p14:creationId xmlns:p14="http://schemas.microsoft.com/office/powerpoint/2010/main" val="16789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611" y="0"/>
            <a:ext cx="5705168" cy="1293028"/>
          </a:xfrm>
        </p:spPr>
        <p:txBody>
          <a:bodyPr/>
          <a:lstStyle/>
          <a:p>
            <a:r>
              <a:rPr lang="en-US" smtClean="0"/>
              <a:t>Graphical </a:t>
            </a:r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76" y="1106215"/>
            <a:ext cx="6974649" cy="5579720"/>
          </a:xfrm>
        </p:spPr>
      </p:pic>
    </p:spTree>
    <p:extLst>
      <p:ext uri="{BB962C8B-B14F-4D97-AF65-F5344CB8AC3E}">
        <p14:creationId xmlns:p14="http://schemas.microsoft.com/office/powerpoint/2010/main" val="885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218" r="2218"/>
          <a:stretch>
            <a:fillRect/>
          </a:stretch>
        </p:blipFill>
        <p:spPr>
          <a:xfrm>
            <a:off x="1684800" y="1335943"/>
            <a:ext cx="9027778" cy="5151827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USER FORGOT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685800" y="1273175"/>
            <a:ext cx="10431721" cy="5297254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66" y="220856"/>
            <a:ext cx="8080450" cy="86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Administrator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024" r="-34024"/>
          <a:stretch>
            <a:fillRect/>
          </a:stretch>
        </p:blipFill>
        <p:spPr>
          <a:xfrm>
            <a:off x="-374285" y="1233105"/>
            <a:ext cx="12664755" cy="5337323"/>
          </a:xfrm>
        </p:spPr>
      </p:pic>
    </p:spTree>
    <p:extLst>
      <p:ext uri="{BB962C8B-B14F-4D97-AF65-F5344CB8AC3E}">
        <p14:creationId xmlns:p14="http://schemas.microsoft.com/office/powerpoint/2010/main" val="7525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6068"/>
            <a:ext cx="8240328" cy="1012251"/>
          </a:xfrm>
        </p:spPr>
        <p:txBody>
          <a:bodyPr>
            <a:normAutofit/>
          </a:bodyPr>
          <a:lstStyle/>
          <a:p>
            <a:r>
              <a:rPr lang="en-US" dirty="0" smtClean="0"/>
              <a:t>ADMIN  HOME</a:t>
            </a:r>
            <a:endParaRPr lang="en-US" dirty="0"/>
          </a:p>
        </p:txBody>
      </p:sp>
      <p:pic>
        <p:nvPicPr>
          <p:cNvPr id="11" name="Content Placeholder 10" descr="Admin_Ho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6" r="-10396"/>
          <a:stretch>
            <a:fillRect/>
          </a:stretch>
        </p:blipFill>
        <p:spPr>
          <a:xfrm>
            <a:off x="570601" y="1270178"/>
            <a:ext cx="10749391" cy="5371365"/>
          </a:xfrm>
        </p:spPr>
      </p:pic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320" y="282259"/>
            <a:ext cx="8260879" cy="817914"/>
          </a:xfrm>
        </p:spPr>
        <p:txBody>
          <a:bodyPr/>
          <a:lstStyle/>
          <a:p>
            <a:r>
              <a:rPr lang="en-US" dirty="0" smtClean="0"/>
              <a:t>Admin - RESET PASSWORDS</a:t>
            </a:r>
            <a:endParaRPr lang="en-US" dirty="0"/>
          </a:p>
        </p:txBody>
      </p:sp>
      <p:pic>
        <p:nvPicPr>
          <p:cNvPr id="4" name="Content Placeholder 3" descr="Admin_Reset_Password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53" r="-15453"/>
          <a:stretch>
            <a:fillRect/>
          </a:stretch>
        </p:blipFill>
        <p:spPr>
          <a:xfrm>
            <a:off x="239283" y="1100173"/>
            <a:ext cx="11412026" cy="5409413"/>
          </a:xfrm>
        </p:spPr>
      </p:pic>
    </p:spTree>
    <p:extLst>
      <p:ext uri="{BB962C8B-B14F-4D97-AF65-F5344CB8AC3E}">
        <p14:creationId xmlns:p14="http://schemas.microsoft.com/office/powerpoint/2010/main" val="36053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298" y="434258"/>
            <a:ext cx="8062044" cy="670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AdMin</a:t>
            </a:r>
            <a:r>
              <a:rPr lang="en-US" dirty="0" smtClean="0"/>
              <a:t> -  Teacher 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1360872"/>
            <a:ext cx="8583028" cy="5364393"/>
          </a:xfrm>
        </p:spPr>
      </p:pic>
    </p:spTree>
    <p:extLst>
      <p:ext uri="{BB962C8B-B14F-4D97-AF65-F5344CB8AC3E}">
        <p14:creationId xmlns:p14="http://schemas.microsoft.com/office/powerpoint/2010/main" val="27941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510" y="249045"/>
            <a:ext cx="8358690" cy="873633"/>
          </a:xfrm>
        </p:spPr>
        <p:txBody>
          <a:bodyPr/>
          <a:lstStyle/>
          <a:p>
            <a:r>
              <a:rPr lang="en-US" dirty="0" smtClean="0"/>
              <a:t>Teacher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20" r="-13620"/>
          <a:stretch>
            <a:fillRect/>
          </a:stretch>
        </p:blipFill>
        <p:spPr>
          <a:xfrm>
            <a:off x="239284" y="1311275"/>
            <a:ext cx="11952716" cy="5314950"/>
          </a:xfrm>
        </p:spPr>
      </p:pic>
    </p:spTree>
    <p:extLst>
      <p:ext uri="{BB962C8B-B14F-4D97-AF65-F5344CB8AC3E}">
        <p14:creationId xmlns:p14="http://schemas.microsoft.com/office/powerpoint/2010/main" val="1910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675</TotalTime>
  <Words>104</Words>
  <Application>Microsoft Macintosh PowerPoint</Application>
  <PresentationFormat>Widescreen</PresentationFormat>
  <Paragraphs>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Arial</vt:lpstr>
      <vt:lpstr>Vapor Trail</vt:lpstr>
      <vt:lpstr>UsER Interface PROTOTYPE  project Phase II </vt:lpstr>
      <vt:lpstr>Admin Software  REGISTRATION</vt:lpstr>
      <vt:lpstr>LOGIN</vt:lpstr>
      <vt:lpstr>USER FORGOT the password</vt:lpstr>
      <vt:lpstr>Administrator Password reset</vt:lpstr>
      <vt:lpstr>ADMIN  HOME</vt:lpstr>
      <vt:lpstr>Admin - RESET PASSWORDS</vt:lpstr>
      <vt:lpstr>AdMin -  Teacher  Profile</vt:lpstr>
      <vt:lpstr>Teacher registration</vt:lpstr>
      <vt:lpstr>Teacher – force reset</vt:lpstr>
      <vt:lpstr>Teacher Home</vt:lpstr>
      <vt:lpstr>Teacher – Worksheet HIstory</vt:lpstr>
      <vt:lpstr>Teacher - Classes</vt:lpstr>
      <vt:lpstr>Teacher – Adding a New Class</vt:lpstr>
      <vt:lpstr>Teacher  - Edit Class</vt:lpstr>
      <vt:lpstr>Student registration</vt:lpstr>
      <vt:lpstr>Teacher – class roster</vt:lpstr>
      <vt:lpstr>Teacher – student profile</vt:lpstr>
      <vt:lpstr>Teacher – Student Worksheet history </vt:lpstr>
      <vt:lpstr>Teacher – Student Password reset</vt:lpstr>
      <vt:lpstr>Student  - home</vt:lpstr>
      <vt:lpstr>All users - tutorials</vt:lpstr>
      <vt:lpstr>Single tutorial</vt:lpstr>
      <vt:lpstr>Student worksheet history</vt:lpstr>
      <vt:lpstr>help</vt:lpstr>
      <vt:lpstr>Graphical Mockup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62</cp:revision>
  <dcterms:created xsi:type="dcterms:W3CDTF">2016-02-17T02:57:14Z</dcterms:created>
  <dcterms:modified xsi:type="dcterms:W3CDTF">2016-03-24T02:21:34Z</dcterms:modified>
</cp:coreProperties>
</file>