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69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4.1 Admin System Features</a:t>
            </a:r>
          </a:p>
          <a:p>
            <a:pPr lvl="1"/>
            <a:r>
              <a:rPr lang="en-US" u="sng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</a:t>
            </a:r>
            <a:r>
              <a:rPr lang="en-US" dirty="0" smtClean="0"/>
              <a:t>Teacher </a:t>
            </a:r>
            <a:r>
              <a:rPr lang="en-US" dirty="0" smtClean="0"/>
              <a:t>Accounts</a:t>
            </a:r>
            <a:endParaRPr lang="en-US" dirty="0"/>
          </a:p>
          <a:p>
            <a:pPr lvl="1"/>
            <a:r>
              <a:rPr lang="en-US" u="sng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</a:t>
            </a:r>
            <a:r>
              <a:rPr lang="en-US" dirty="0" smtClean="0"/>
              <a:t>teachers’ </a:t>
            </a:r>
            <a:r>
              <a:rPr lang="en-US" dirty="0" smtClean="0"/>
              <a:t>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4.2 General System </a:t>
            </a:r>
            <a:r>
              <a:rPr lang="en-US" b="1" u="sng" dirty="0" smtClean="0"/>
              <a:t>features</a:t>
            </a:r>
          </a:p>
          <a:p>
            <a:pPr lvl="1"/>
            <a:r>
              <a:rPr lang="en-US" dirty="0" smtClean="0"/>
              <a:t>4.2.1 Admin Account Setup</a:t>
            </a:r>
          </a:p>
          <a:p>
            <a:pPr lvl="1"/>
            <a:r>
              <a:rPr lang="en-US" dirty="0" smtClean="0"/>
              <a:t>4.2.2 Graphical User Interface </a:t>
            </a:r>
          </a:p>
          <a:p>
            <a:pPr lvl="1"/>
            <a:r>
              <a:rPr lang="en-US" dirty="0" smtClean="0"/>
              <a:t>4.2.3 </a:t>
            </a:r>
            <a:r>
              <a:rPr lang="en-US" dirty="0" smtClean="0"/>
              <a:t>Help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4.2.4 </a:t>
            </a:r>
            <a:r>
              <a:rPr lang="en-US" dirty="0" smtClean="0"/>
              <a:t>Tutorial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Exercise Generation </a:t>
            </a:r>
            <a:endParaRPr lang="en-US" dirty="0" smtClean="0"/>
          </a:p>
          <a:p>
            <a:pPr lvl="1"/>
            <a:r>
              <a:rPr lang="en-US" dirty="0" smtClean="0"/>
              <a:t>Worksheet </a:t>
            </a:r>
            <a:r>
              <a:rPr lang="en-US" dirty="0" smtClean="0"/>
              <a:t>Instructions </a:t>
            </a:r>
            <a:endParaRPr lang="en-US" dirty="0" smtClean="0"/>
          </a:p>
          <a:p>
            <a:pPr lvl="1"/>
            <a:r>
              <a:rPr lang="en-US" dirty="0" smtClean="0"/>
              <a:t>PDF Options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4.3 Teacher System </a:t>
            </a:r>
            <a:r>
              <a:rPr lang="en-US" b="1" u="sng" dirty="0" smtClean="0"/>
              <a:t>Features</a:t>
            </a:r>
            <a:endParaRPr lang="en-US" b="1" u="sng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4.3.1 </a:t>
            </a:r>
            <a:r>
              <a:rPr lang="en-US" dirty="0" smtClean="0"/>
              <a:t>Teacher System Access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4.3.2 </a:t>
            </a:r>
            <a:r>
              <a:rPr lang="en-US" dirty="0" smtClean="0"/>
              <a:t>Teacher Password Reset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4.3.3 </a:t>
            </a:r>
            <a:r>
              <a:rPr lang="en-US" dirty="0" smtClean="0"/>
              <a:t>Teacher Worksheet 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4.3.4 </a:t>
            </a:r>
            <a:r>
              <a:rPr lang="en-US" dirty="0" smtClean="0"/>
              <a:t>Worksheet Parameter Option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4.3.5 </a:t>
            </a:r>
            <a:r>
              <a:rPr lang="en-US" dirty="0" smtClean="0"/>
              <a:t>Student Worksheet Review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4.3.6 </a:t>
            </a:r>
            <a:r>
              <a:rPr lang="en-US" dirty="0" smtClean="0"/>
              <a:t>Student Worksheet Deletion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4.3.7 </a:t>
            </a:r>
            <a:r>
              <a:rPr lang="en-US" dirty="0" smtClean="0"/>
              <a:t>Class Roster Creation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4.3.8 </a:t>
            </a:r>
            <a:r>
              <a:rPr lang="en-US" dirty="0" smtClean="0"/>
              <a:t>Student Login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4.3.9 </a:t>
            </a:r>
            <a:r>
              <a:rPr lang="en-US" dirty="0" smtClean="0"/>
              <a:t>Student </a:t>
            </a:r>
            <a:r>
              <a:rPr lang="en-US" dirty="0" smtClean="0"/>
              <a:t>Difficulty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  <a:endParaRPr lang="en-US" b="1" u="sng" dirty="0" smtClean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Users </a:t>
            </a:r>
            <a:r>
              <a:rPr lang="en-US" dirty="0" smtClean="0"/>
              <a:t>shall not be limited</a:t>
            </a:r>
          </a:p>
          <a:p>
            <a:r>
              <a:rPr lang="en-US" b="1" u="sng" dirty="0" smtClean="0"/>
              <a:t>5.2 Safety Requirements </a:t>
            </a:r>
          </a:p>
          <a:p>
            <a:pPr lvl="1"/>
            <a:r>
              <a:rPr lang="en-US" dirty="0" smtClean="0"/>
              <a:t>None </a:t>
            </a:r>
            <a:r>
              <a:rPr lang="en-US" dirty="0" smtClean="0"/>
              <a:t>have been identified </a:t>
            </a:r>
          </a:p>
          <a:p>
            <a:r>
              <a:rPr lang="en-US" b="1" u="sng" dirty="0" smtClean="0"/>
              <a:t>5.3 Security </a:t>
            </a:r>
            <a:r>
              <a:rPr lang="en-US" b="1" u="sng" dirty="0" smtClean="0"/>
              <a:t>Requirements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allow authorized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Require </a:t>
            </a:r>
            <a:r>
              <a:rPr lang="en-US" dirty="0" smtClean="0"/>
              <a:t>username and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Securely </a:t>
            </a:r>
            <a:r>
              <a:rPr lang="en-US" dirty="0" smtClean="0"/>
              <a:t>Store password 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lvl="1"/>
            <a:r>
              <a:rPr lang="en-US" dirty="0" smtClean="0"/>
              <a:t>Correctness </a:t>
            </a:r>
            <a:endParaRPr lang="en-US" dirty="0" smtClean="0"/>
          </a:p>
          <a:p>
            <a:pPr lvl="1"/>
            <a:r>
              <a:rPr lang="en-US" dirty="0" smtClean="0"/>
              <a:t>Interoperability</a:t>
            </a:r>
            <a:endParaRPr lang="en-US" dirty="0" smtClean="0"/>
          </a:p>
          <a:p>
            <a:pPr lvl="1"/>
            <a:r>
              <a:rPr lang="en-US" dirty="0" smtClean="0"/>
              <a:t>Usability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not allow students to register 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teachers to register student accounts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the administrator to register teacher accounts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students to generate </a:t>
            </a:r>
            <a:r>
              <a:rPr lang="en-US" dirty="0" smtClean="0"/>
              <a:t>worksheets</a:t>
            </a:r>
            <a:endParaRPr lang="en-US" dirty="0" smtClean="0"/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teachers to view answer sheets </a:t>
            </a:r>
          </a:p>
          <a:p>
            <a:pPr lvl="1"/>
            <a:r>
              <a:rPr lang="en-US" dirty="0" smtClean="0"/>
              <a:t>Access </a:t>
            </a:r>
            <a:r>
              <a:rPr lang="en-US" dirty="0" smtClean="0"/>
              <a:t>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720"/>
            <a:ext cx="1082040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6.1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</p:spPr>
      </p:pic>
    </p:spTree>
    <p:extLst>
      <p:ext uri="{BB962C8B-B14F-4D97-AF65-F5344CB8AC3E}">
        <p14:creationId xmlns:p14="http://schemas.microsoft.com/office/powerpoint/2010/main" val="69549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dirty="0"/>
              <a:t>is 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r>
              <a:rPr lang="en-US" b="1" u="sng" dirty="0" smtClean="0"/>
              <a:t>1.3 Intender Audience</a:t>
            </a:r>
          </a:p>
          <a:p>
            <a:endParaRPr lang="en-US" b="1" u="sng" dirty="0" smtClean="0"/>
          </a:p>
          <a:p>
            <a:pPr lvl="1"/>
            <a:r>
              <a:rPr lang="en-US" dirty="0" smtClean="0"/>
              <a:t>To be read by the </a:t>
            </a:r>
            <a:r>
              <a:rPr lang="en-US" dirty="0"/>
              <a:t>customer, development team, the project managers, testers, documentation writers and end users.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081" y="188773"/>
            <a:ext cx="4101118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996582" y="331881"/>
            <a:ext cx="12502781" cy="6280957"/>
          </a:xfrm>
        </p:spPr>
      </p:pic>
      <p:sp>
        <p:nvSpPr>
          <p:cNvPr id="18" name="TextBox 17"/>
          <p:cNvSpPr txBox="1"/>
          <p:nvPr/>
        </p:nvSpPr>
        <p:spPr>
          <a:xfrm>
            <a:off x="7905907" y="1216417"/>
            <a:ext cx="36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1.5.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2.1 Product Perspective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Fraction Worksheet Creator (FWC) is a new stand-alone product that allows teachers and students to create random exercise worksheets to practice operations with </a:t>
            </a:r>
            <a:r>
              <a:rPr lang="en-US" dirty="0" smtClean="0"/>
              <a:t>fractions.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is:</a:t>
            </a:r>
          </a:p>
          <a:p>
            <a:pPr lvl="1"/>
            <a:r>
              <a:rPr lang="en-US" dirty="0" smtClean="0"/>
              <a:t>accessible offline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worksheets and user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shared on a workstation</a:t>
            </a:r>
          </a:p>
        </p:txBody>
      </p:sp>
    </p:spTree>
    <p:extLst>
      <p:ext uri="{BB962C8B-B14F-4D97-AF65-F5344CB8AC3E}">
        <p14:creationId xmlns:p14="http://schemas.microsoft.com/office/powerpoint/2010/main" val="98231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2.1 Product Perspective 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493020"/>
            <a:ext cx="8733810" cy="4718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2.2 User Classes and Characteristics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</a:t>
            </a:r>
            <a:r>
              <a:rPr lang="en-US" dirty="0" smtClean="0"/>
              <a:t>favored)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2.3 Operating Environment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Operating System </a:t>
            </a:r>
            <a:r>
              <a:rPr lang="en-US" dirty="0" smtClean="0"/>
              <a:t>with Java installed</a:t>
            </a:r>
            <a:endParaRPr lang="en-US" sz="2600" dirty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with Adobe Reader </a:t>
            </a:r>
            <a:r>
              <a:rPr lang="en-US" dirty="0" smtClean="0"/>
              <a:t>open worksheets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 any system that has a printer </a:t>
            </a:r>
            <a:r>
              <a:rPr lang="en-US" dirty="0" smtClean="0"/>
              <a:t>installed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431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58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2.4 Design and Implementation Constraints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version of Adobe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Secure passwords </a:t>
            </a:r>
            <a:r>
              <a:rPr lang="en-US" dirty="0"/>
              <a:t>of all user </a:t>
            </a:r>
            <a:r>
              <a:rPr lang="en-US" dirty="0" smtClean="0"/>
              <a:t>accounts</a:t>
            </a:r>
            <a:endParaRPr lang="en-US" sz="2600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of </a:t>
            </a:r>
            <a:r>
              <a:rPr lang="en-US" dirty="0"/>
              <a:t>T</a:t>
            </a:r>
            <a:r>
              <a:rPr lang="en-US" dirty="0" smtClean="0"/>
              <a:t>eacher </a:t>
            </a:r>
            <a:r>
              <a:rPr lang="en-US" dirty="0"/>
              <a:t>accounts will be </a:t>
            </a:r>
            <a:r>
              <a:rPr lang="en-US" dirty="0" smtClean="0"/>
              <a:t>responsibility </a:t>
            </a:r>
            <a:r>
              <a:rPr lang="en-US" dirty="0"/>
              <a:t>of </a:t>
            </a:r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Re-install when Admin </a:t>
            </a:r>
            <a:r>
              <a:rPr lang="en-US" dirty="0"/>
              <a:t>forgets </a:t>
            </a:r>
            <a:r>
              <a:rPr lang="en-US" dirty="0" smtClean="0"/>
              <a:t>master password</a:t>
            </a:r>
          </a:p>
          <a:p>
            <a:endParaRPr lang="en-US" b="1" u="sng" dirty="0"/>
          </a:p>
          <a:p>
            <a:r>
              <a:rPr lang="en-US" b="1" u="sng" dirty="0" smtClean="0"/>
              <a:t>2.5 User Documentation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utility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 lvl="1"/>
            <a:endParaRPr lang="en-US" b="1" u="sng" dirty="0"/>
          </a:p>
          <a:p>
            <a:r>
              <a:rPr lang="en-US" b="1" u="sng" dirty="0" smtClean="0"/>
              <a:t>2.6 Assumptions and Dependencies</a:t>
            </a:r>
          </a:p>
          <a:p>
            <a:pPr lvl="1"/>
            <a:r>
              <a:rPr lang="en-US" dirty="0" smtClean="0"/>
              <a:t>System also </a:t>
            </a:r>
            <a:r>
              <a:rPr lang="en-US" dirty="0"/>
              <a:t>has </a:t>
            </a:r>
            <a:r>
              <a:rPr lang="en-US" dirty="0" smtClean="0"/>
              <a:t>Java and Adobe Reader installed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allowed to </a:t>
            </a:r>
            <a:r>
              <a:rPr lang="en-US" dirty="0"/>
              <a:t>save files to </a:t>
            </a:r>
            <a:r>
              <a:rPr lang="en-US" dirty="0" smtClean="0"/>
              <a:t>local system</a:t>
            </a:r>
          </a:p>
          <a:p>
            <a:pPr lvl="1"/>
            <a:r>
              <a:rPr lang="en-US" dirty="0" smtClean="0"/>
              <a:t>Data only need to be accessed on the local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61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3.1 Functional Requirements 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 smtClean="0"/>
              <a:t>for the Admin 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smtClean="0"/>
              <a:t>System Features </a:t>
            </a:r>
          </a:p>
          <a:p>
            <a:pPr lvl="1"/>
            <a:r>
              <a:rPr lang="en-US" dirty="0" smtClean="0"/>
              <a:t>Teacher </a:t>
            </a:r>
            <a:r>
              <a:rPr lang="en-US" dirty="0" smtClean="0"/>
              <a:t>System Features</a:t>
            </a:r>
          </a:p>
          <a:p>
            <a:pPr lvl="1"/>
            <a:r>
              <a:rPr lang="en-US" dirty="0" smtClean="0"/>
              <a:t>Student </a:t>
            </a:r>
            <a:r>
              <a:rPr lang="en-US" dirty="0" smtClean="0"/>
              <a:t>System </a:t>
            </a:r>
            <a:r>
              <a:rPr lang="en-US" dirty="0" smtClean="0"/>
              <a:t>Features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3.2 Non-Functional Requirements </a:t>
            </a:r>
          </a:p>
          <a:p>
            <a:pPr lvl="1"/>
            <a:r>
              <a:rPr lang="en-US" dirty="0" smtClean="0"/>
              <a:t>OS </a:t>
            </a:r>
            <a:r>
              <a:rPr lang="en-US" dirty="0" smtClean="0"/>
              <a:t>systems it should run on 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3.3 Software </a:t>
            </a:r>
            <a:r>
              <a:rPr lang="en-US" b="1" u="sng" dirty="0" smtClean="0"/>
              <a:t>Interfaces</a:t>
            </a:r>
            <a:endParaRPr lang="en-US" b="1" u="sng" dirty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interface with 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smtClean="0"/>
              <a:t>with </a:t>
            </a:r>
            <a:r>
              <a:rPr lang="en-US" dirty="0" smtClean="0"/>
              <a:t>an API for the creation of PDFs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smtClean="0"/>
              <a:t>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138</TotalTime>
  <Words>545</Words>
  <Application>Microsoft Macintosh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Vapor Trail</vt:lpstr>
      <vt:lpstr>Software Requirements specification (SRS) for  Fraction Worksheet Creator</vt:lpstr>
      <vt:lpstr>Introduction</vt:lpstr>
      <vt:lpstr>INTRODUCTION</vt:lpstr>
      <vt:lpstr>Description</vt:lpstr>
      <vt:lpstr>Description </vt:lpstr>
      <vt:lpstr>Description Continued</vt:lpstr>
      <vt:lpstr>Description Continued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  <vt:lpstr>User Interface Mock-Up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34</cp:revision>
  <dcterms:created xsi:type="dcterms:W3CDTF">2016-02-17T02:57:14Z</dcterms:created>
  <dcterms:modified xsi:type="dcterms:W3CDTF">2016-02-18T05:55:52Z</dcterms:modified>
</cp:coreProperties>
</file>