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93" r:id="rId3"/>
    <p:sldId id="257" r:id="rId4"/>
    <p:sldId id="272" r:id="rId5"/>
    <p:sldId id="276" r:id="rId6"/>
    <p:sldId id="297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75" r:id="rId15"/>
    <p:sldId id="287" r:id="rId16"/>
    <p:sldId id="290" r:id="rId17"/>
    <p:sldId id="291" r:id="rId18"/>
    <p:sldId id="289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82" autoAdjust="0"/>
  </p:normalViewPr>
  <p:slideViewPr>
    <p:cSldViewPr snapToGrid="0" snapToObjects="1">
      <p:cViewPr varScale="1">
        <p:scale>
          <a:sx n="72" d="100"/>
          <a:sy n="72" d="100"/>
        </p:scale>
        <p:origin x="-6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4/13/16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2500" y="793852"/>
            <a:ext cx="9101010" cy="3404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SYSTEM MODELING </a:t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br>
              <a:rPr lang="en-US" sz="4800" dirty="0" smtClean="0"/>
            </a:br>
            <a:r>
              <a:rPr lang="en-US" sz="4800" dirty="0" smtClean="0"/>
              <a:t>PROTOTYPE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Phase III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596" y="4657266"/>
            <a:ext cx="4287823" cy="20398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14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667217" y="1580107"/>
            <a:ext cx="9997440" cy="4800600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7"/>
            <a:ext cx="9365688" cy="947897"/>
          </a:xfrm>
        </p:spPr>
        <p:txBody>
          <a:bodyPr>
            <a:normAutofit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79" r="-15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63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5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81" y="293502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2" y="1227131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65" y="424263"/>
            <a:ext cx="8610600" cy="1293028"/>
          </a:xfrm>
        </p:spPr>
        <p:txBody>
          <a:bodyPr/>
          <a:lstStyle/>
          <a:p>
            <a:r>
              <a:rPr lang="en-US" dirty="0" smtClean="0"/>
              <a:t>My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842" y="282259"/>
            <a:ext cx="4991445" cy="652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94" r="-33294"/>
          <a:stretch>
            <a:fillRect/>
          </a:stretch>
        </p:blipFill>
        <p:spPr>
          <a:xfrm>
            <a:off x="846661" y="1181956"/>
            <a:ext cx="11064352" cy="5313419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827362" cy="2286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196" y="223095"/>
            <a:ext cx="2317004" cy="870657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340459" y="1172326"/>
            <a:ext cx="10571125" cy="5076074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7" y="223095"/>
            <a:ext cx="5350672" cy="8706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</a:t>
            </a:r>
            <a:r>
              <a:rPr lang="en-US" dirty="0" smtClean="0"/>
              <a:t> Forgot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269908" y="1297219"/>
            <a:ext cx="10641676" cy="5109951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026" y="359478"/>
            <a:ext cx="3428173" cy="663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79" r="-15079"/>
          <a:stretch>
            <a:fillRect/>
          </a:stretch>
        </p:blipFill>
        <p:spPr>
          <a:xfrm>
            <a:off x="1605023" y="1447799"/>
            <a:ext cx="10306561" cy="4949035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42" y="0"/>
            <a:ext cx="4710758" cy="899699"/>
          </a:xfrm>
        </p:spPr>
        <p:txBody>
          <a:bodyPr/>
          <a:lstStyle/>
          <a:p>
            <a:r>
              <a:rPr lang="en-US" dirty="0" smtClean="0"/>
              <a:t>Example Worksheet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82" r="-78882"/>
          <a:stretch>
            <a:fillRect/>
          </a:stretch>
        </p:blipFill>
        <p:spPr>
          <a:xfrm>
            <a:off x="475118" y="899699"/>
            <a:ext cx="11435896" cy="5698094"/>
          </a:xfrm>
        </p:spPr>
      </p:pic>
    </p:spTree>
    <p:extLst>
      <p:ext uri="{BB962C8B-B14F-4D97-AF65-F5344CB8AC3E}">
        <p14:creationId xmlns:p14="http://schemas.microsoft.com/office/powerpoint/2010/main" val="3696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806" y="322665"/>
            <a:ext cx="6532393" cy="735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Worksheet </a:t>
            </a:r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79" r="-15079"/>
          <a:stretch>
            <a:fillRect/>
          </a:stretch>
        </p:blipFill>
        <p:spPr>
          <a:xfrm>
            <a:off x="1287546" y="1146918"/>
            <a:ext cx="10624038" cy="5101482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3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82" b="11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753</TotalTime>
  <Words>86</Words>
  <Application>Microsoft Macintosh PowerPoint</Application>
  <PresentationFormat>Custom</PresentationFormat>
  <Paragraphs>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SYSTEM MODELING  AND  PROTOTYPE  Phase III </vt:lpstr>
      <vt:lpstr>Graphical Mockup</vt:lpstr>
      <vt:lpstr>LOGIN</vt:lpstr>
      <vt:lpstr>Teacher Forgot the password</vt:lpstr>
      <vt:lpstr>Teacher Home</vt:lpstr>
      <vt:lpstr>Example Worksheet</vt:lpstr>
      <vt:lpstr>Teacher – Worksheet History</vt:lpstr>
      <vt:lpstr>Teacher - Classes</vt:lpstr>
      <vt:lpstr>Teacher – Adding a New Class</vt:lpstr>
      <vt:lpstr>Teacher  - Edit Class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My Account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70</cp:revision>
  <dcterms:created xsi:type="dcterms:W3CDTF">2016-02-17T02:57:14Z</dcterms:created>
  <dcterms:modified xsi:type="dcterms:W3CDTF">2016-04-13T14:33:14Z</dcterms:modified>
</cp:coreProperties>
</file>