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88958" autoAdjust="0"/>
  </p:normalViewPr>
  <p:slideViewPr>
    <p:cSldViewPr snapToGrid="0" snapToObjects="1">
      <p:cViewPr varScale="1">
        <p:scale>
          <a:sx n="74" d="100"/>
          <a:sy n="74" d="100"/>
        </p:scale>
        <p:origin x="-55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71600" y="852359"/>
            <a:ext cx="9448800" cy="373993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Software Requirements specification (SRS)</a:t>
            </a:r>
            <a:br>
              <a:rPr lang="en-US" sz="4800" dirty="0" smtClean="0"/>
            </a:br>
            <a:r>
              <a:rPr lang="en-US" sz="4800" dirty="0" smtClean="0"/>
              <a:t>for </a:t>
            </a:r>
            <a:br>
              <a:rPr lang="en-US" sz="4800" dirty="0" smtClean="0"/>
            </a:br>
            <a:r>
              <a:rPr lang="en-US" sz="4800" dirty="0" smtClean="0"/>
              <a:t>Fraction Worksheet Creator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4032" y="4815064"/>
            <a:ext cx="4819385" cy="18820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Prepared by Elementary Engineers: </a:t>
            </a:r>
          </a:p>
          <a:p>
            <a:r>
              <a:rPr lang="en-US" dirty="0" smtClean="0"/>
              <a:t>Olga Sheehan, Sara </a:t>
            </a:r>
            <a:r>
              <a:rPr lang="en-US" dirty="0" err="1" smtClean="0"/>
              <a:t>Hakkoum</a:t>
            </a:r>
            <a:r>
              <a:rPr lang="en-US" dirty="0" smtClean="0"/>
              <a:t>,</a:t>
            </a:r>
          </a:p>
          <a:p>
            <a:r>
              <a:rPr lang="en-US" dirty="0" smtClean="0"/>
              <a:t>Eric Holm, Ethan </a:t>
            </a:r>
            <a:r>
              <a:rPr lang="en-US" dirty="0" err="1" smtClean="0"/>
              <a:t>Fieiro</a:t>
            </a:r>
            <a:endParaRPr lang="en-US" dirty="0" smtClean="0"/>
          </a:p>
          <a:p>
            <a:r>
              <a:rPr lang="en-US" dirty="0" smtClean="0"/>
              <a:t>Framingham State University</a:t>
            </a:r>
            <a:endParaRPr lang="en-US" dirty="0"/>
          </a:p>
          <a:p>
            <a:r>
              <a:rPr lang="en-US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Nonfunctional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5.5 Business Rules </a:t>
            </a:r>
            <a:endParaRPr lang="en-US" b="1" u="sng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- Do not allow students to register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Allow teachers to register student accounts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Allow the administrator to register teacher accounts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Allow students to generate worksheets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Allow teachers to view answer sheets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Access previously created worksheets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59"/>
            <a:ext cx="8610600" cy="1293028"/>
          </a:xfrm>
        </p:spPr>
        <p:txBody>
          <a:bodyPr/>
          <a:lstStyle/>
          <a:p>
            <a:r>
              <a:rPr lang="en-US" dirty="0" smtClean="0"/>
              <a:t>Other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1775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20" y="1887720"/>
            <a:ext cx="11008480" cy="46334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345920"/>
            <a:ext cx="4823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6.1 Database Schema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78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3095"/>
            <a:ext cx="8610600" cy="106398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9793"/>
            <a:ext cx="10820400" cy="5165487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1.1 Purpose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give a detailed description of the requirements for the “Fraction Worksheet Creator” (FWC) software </a:t>
            </a:r>
            <a:endParaRPr lang="en-US" dirty="0" smtClean="0"/>
          </a:p>
          <a:p>
            <a:pPr lvl="1"/>
            <a:r>
              <a:rPr lang="en-US" dirty="0"/>
              <a:t>explain system constraints, interface and interactions with other external applications </a:t>
            </a:r>
            <a:endParaRPr lang="en-US" dirty="0" smtClean="0"/>
          </a:p>
          <a:p>
            <a:pPr lvl="1"/>
            <a:r>
              <a:rPr lang="en-US" dirty="0"/>
              <a:t>to be proposed to a customer for its approval and a reference for developing the first version of the system for the development team </a:t>
            </a:r>
            <a:endParaRPr lang="en-US" dirty="0" smtClean="0"/>
          </a:p>
          <a:p>
            <a:r>
              <a:rPr lang="en-US" b="1" u="sng" dirty="0" smtClean="0"/>
              <a:t>1.2 Product Scope </a:t>
            </a:r>
          </a:p>
          <a:p>
            <a:endParaRPr lang="en-US" b="1" u="sng" dirty="0"/>
          </a:p>
          <a:p>
            <a:pPr lvl="1"/>
            <a:r>
              <a:rPr lang="en-US" dirty="0"/>
              <a:t>is an off-line worksheet generation tool </a:t>
            </a:r>
            <a:r>
              <a:rPr lang="en-US" dirty="0" smtClean="0"/>
              <a:t>to </a:t>
            </a:r>
            <a:r>
              <a:rPr lang="en-US" dirty="0"/>
              <a:t>help elementary school teachers to create a lot of exercises for students to study and practice fractions. </a:t>
            </a:r>
            <a:endParaRPr lang="en-US" dirty="0" smtClean="0"/>
          </a:p>
          <a:p>
            <a:r>
              <a:rPr lang="en-US" b="1" u="sng" dirty="0" smtClean="0"/>
              <a:t>1.3 Intender Audience</a:t>
            </a:r>
          </a:p>
          <a:p>
            <a:endParaRPr lang="en-US" b="1" u="sng" dirty="0" smtClean="0"/>
          </a:p>
          <a:p>
            <a:pPr lvl="1"/>
            <a:r>
              <a:rPr lang="en-US" dirty="0" smtClean="0"/>
              <a:t>To be read by the </a:t>
            </a:r>
            <a:r>
              <a:rPr lang="en-US" dirty="0"/>
              <a:t>customer, development team, the project managers, testers, documentation writers and end users.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4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8741"/>
            <a:ext cx="8610600" cy="521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12" y="1011696"/>
            <a:ext cx="10820400" cy="1284451"/>
          </a:xfrm>
        </p:spPr>
        <p:txBody>
          <a:bodyPr/>
          <a:lstStyle/>
          <a:p>
            <a:r>
              <a:rPr lang="en-US" dirty="0" smtClean="0"/>
              <a:t>2.1 Product Perspective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67" y="1588016"/>
            <a:ext cx="8925431" cy="46444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31067" y="6211347"/>
            <a:ext cx="8925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1 </a:t>
            </a:r>
            <a:r>
              <a:rPr lang="en-US" i="1" dirty="0"/>
              <a:t>–</a:t>
            </a:r>
            <a:r>
              <a:rPr lang="en-US" b="1" dirty="0"/>
              <a:t> </a:t>
            </a:r>
            <a:r>
              <a:rPr lang="en-US" i="1" dirty="0"/>
              <a:t>Context diagram for release 1.0 of the Fraction Worksheet Creator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84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3.1 Functional Requirements </a:t>
            </a:r>
          </a:p>
          <a:p>
            <a:pPr marL="0" indent="0">
              <a:buNone/>
            </a:pPr>
            <a:r>
              <a:rPr lang="en-US" dirty="0" smtClean="0"/>
              <a:t>	- Requirement for the Admin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General System Features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Teacher System Features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Student System Features </a:t>
            </a:r>
          </a:p>
          <a:p>
            <a:r>
              <a:rPr lang="en-US" dirty="0" smtClean="0"/>
              <a:t>3.2 Non-Functional Requirements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-OS systems it should run 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System should have access to a printer</a:t>
            </a:r>
          </a:p>
        </p:txBody>
      </p:sp>
    </p:spTree>
    <p:extLst>
      <p:ext uri="{BB962C8B-B14F-4D97-AF65-F5344CB8AC3E}">
        <p14:creationId xmlns:p14="http://schemas.microsoft.com/office/powerpoint/2010/main" val="123703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3.3 Software Interfaces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will interface with a database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interface with a API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interface with Adobe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5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4.1 Admin System Features</a:t>
            </a:r>
          </a:p>
          <a:p>
            <a:pPr lvl="1"/>
            <a:r>
              <a:rPr lang="en-US" dirty="0" smtClean="0"/>
              <a:t>4.1.1 Teacher Registration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Register Teachers Accounts</a:t>
            </a:r>
            <a:endParaRPr lang="en-US" dirty="0"/>
          </a:p>
          <a:p>
            <a:pPr lvl="1"/>
            <a:r>
              <a:rPr lang="en-US" dirty="0" smtClean="0"/>
              <a:t>4.1.2 Teacher Password Reset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Admin shall reset teachers account passwords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Generates a randomly generated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6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4.2 General System features </a:t>
            </a:r>
          </a:p>
          <a:p>
            <a:pPr lvl="1">
              <a:buFontTx/>
              <a:buChar char="-"/>
            </a:pPr>
            <a:r>
              <a:rPr lang="en-US" dirty="0" smtClean="0"/>
              <a:t>4.2.1 Admin Account Setup</a:t>
            </a:r>
          </a:p>
          <a:p>
            <a:pPr lvl="1">
              <a:buFontTx/>
              <a:buChar char="-"/>
            </a:pPr>
            <a:r>
              <a:rPr lang="en-US" dirty="0" smtClean="0"/>
              <a:t>4.2.2 Graphical User Interface </a:t>
            </a:r>
          </a:p>
          <a:p>
            <a:pPr lvl="1">
              <a:buFontTx/>
              <a:buChar char="-"/>
            </a:pPr>
            <a:r>
              <a:rPr lang="en-US" dirty="0" smtClean="0"/>
              <a:t>4.2.3 Help System</a:t>
            </a:r>
          </a:p>
          <a:p>
            <a:pPr lvl="1">
              <a:buFontTx/>
              <a:buChar char="-"/>
            </a:pPr>
            <a:r>
              <a:rPr lang="en-US" dirty="0" smtClean="0"/>
              <a:t>4.2.4 Tutorial content</a:t>
            </a:r>
          </a:p>
          <a:p>
            <a:pPr lvl="1">
              <a:buFontTx/>
              <a:buChar char="-"/>
            </a:pPr>
            <a:r>
              <a:rPr lang="en-US" dirty="0" smtClean="0"/>
              <a:t>Random Exercise Generation </a:t>
            </a:r>
          </a:p>
          <a:p>
            <a:pPr lvl="1">
              <a:buFontTx/>
              <a:buChar char="-"/>
            </a:pPr>
            <a:r>
              <a:rPr lang="en-US" dirty="0" smtClean="0"/>
              <a:t>Worksheet Instructions </a:t>
            </a:r>
          </a:p>
          <a:p>
            <a:pPr lvl="1">
              <a:buFontTx/>
              <a:buChar char="-"/>
            </a:pPr>
            <a:r>
              <a:rPr lang="en-US" dirty="0" smtClean="0"/>
              <a:t>PDF Options</a:t>
            </a:r>
          </a:p>
          <a:p>
            <a:pPr lvl="1">
              <a:buFontTx/>
              <a:buChar char="-"/>
            </a:pPr>
            <a:r>
              <a:rPr lang="en-US" dirty="0" smtClean="0"/>
              <a:t>Search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4.3 Teacher System Features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- 4.3.1 Teacher System Access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- 4.3.2 Teacher Password Reset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- 4.3.3 Teacher Worksheet Selection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- 4.3.4 Worksheet Parameter Option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- 4.3.5 Student Worksheet Review </a:t>
            </a:r>
          </a:p>
          <a:p>
            <a:pPr marL="0" indent="0">
              <a:buNone/>
            </a:pPr>
            <a:r>
              <a:rPr lang="en-US" dirty="0" smtClean="0"/>
              <a:t>	- 4.3.6 Student Worksheet Deletion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- 4.3.7 Class Roster Creation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- 4.3.8 Student Login Management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- 4.3.9 Student Difficulty </a:t>
            </a:r>
            <a:r>
              <a:rPr lang="en-US" dirty="0" err="1" smtClean="0"/>
              <a:t>Managament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0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59"/>
            <a:ext cx="8610600" cy="1293028"/>
          </a:xfrm>
        </p:spPr>
        <p:txBody>
          <a:bodyPr/>
          <a:lstStyle/>
          <a:p>
            <a:r>
              <a:rPr lang="en-US" dirty="0" smtClean="0"/>
              <a:t>Other nonfunctional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5209"/>
            <a:ext cx="10820400" cy="4784266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5.1 Performance Requirements </a:t>
            </a:r>
          </a:p>
          <a:p>
            <a:pPr marL="457200" lvl="1" indent="0">
              <a:buNone/>
            </a:pPr>
            <a:r>
              <a:rPr lang="en-US" dirty="0" smtClean="0"/>
              <a:t>	-Number of Users </a:t>
            </a:r>
            <a:r>
              <a:rPr lang="en-US" dirty="0" smtClean="0"/>
              <a:t> shall not be limited</a:t>
            </a:r>
            <a:endParaRPr lang="en-US" dirty="0" smtClean="0"/>
          </a:p>
          <a:p>
            <a:r>
              <a:rPr lang="en-US" b="1" u="sng" dirty="0" smtClean="0"/>
              <a:t>5.2 Safety Requirements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-None have been identified </a:t>
            </a:r>
          </a:p>
          <a:p>
            <a:r>
              <a:rPr lang="en-US" b="1" u="sng" dirty="0" smtClean="0"/>
              <a:t>5.3 Security Requirements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-  Only allow authorized users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 Require username and password </a:t>
            </a:r>
          </a:p>
          <a:p>
            <a:pPr marL="457200" lvl="1" indent="0">
              <a:buNone/>
            </a:pPr>
            <a:r>
              <a:rPr lang="en-US" dirty="0" smtClean="0"/>
              <a:t>	-  Securely Store password </a:t>
            </a:r>
            <a:r>
              <a:rPr lang="en-US" dirty="0" smtClean="0"/>
              <a:t>in a database</a:t>
            </a:r>
            <a:endParaRPr lang="en-US" dirty="0"/>
          </a:p>
          <a:p>
            <a:r>
              <a:rPr lang="en-US" b="1" u="sng" dirty="0" smtClean="0"/>
              <a:t>5.4 Software Quality Attributes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Correctness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Interoperability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Usability</a:t>
            </a:r>
          </a:p>
        </p:txBody>
      </p:sp>
    </p:spTree>
    <p:extLst>
      <p:ext uri="{BB962C8B-B14F-4D97-AF65-F5344CB8AC3E}">
        <p14:creationId xmlns:p14="http://schemas.microsoft.com/office/powerpoint/2010/main" val="14186131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89</TotalTime>
  <Words>230</Words>
  <Application>Microsoft Macintosh PowerPoint</Application>
  <PresentationFormat>Custom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Vapor Trail</vt:lpstr>
      <vt:lpstr>Software Requirements specification (SRS) for  Fraction Worksheet Creator</vt:lpstr>
      <vt:lpstr>Introduction</vt:lpstr>
      <vt:lpstr>Description </vt:lpstr>
      <vt:lpstr>User Requirements</vt:lpstr>
      <vt:lpstr>User Requirements continued </vt:lpstr>
      <vt:lpstr>System Requirements </vt:lpstr>
      <vt:lpstr>System requirements continued</vt:lpstr>
      <vt:lpstr>System Requirements Continued </vt:lpstr>
      <vt:lpstr>Other nonfunctional Requirements </vt:lpstr>
      <vt:lpstr>Other Nonfunctional Requirements continued</vt:lpstr>
      <vt:lpstr>Other Requirements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</dc:title>
  <dc:creator>ethan fiero</dc:creator>
  <cp:lastModifiedBy>Olga Sheehan</cp:lastModifiedBy>
  <cp:revision>17</cp:revision>
  <dcterms:created xsi:type="dcterms:W3CDTF">2016-02-17T02:57:14Z</dcterms:created>
  <dcterms:modified xsi:type="dcterms:W3CDTF">2016-02-18T01:03:15Z</dcterms:modified>
</cp:coreProperties>
</file>