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/>
    <p:restoredTop sz="94632"/>
  </p:normalViewPr>
  <p:slideViewPr>
    <p:cSldViewPr snapToGrid="0" snapToObjects="1">
      <p:cViewPr varScale="1">
        <p:scale>
          <a:sx n="51" d="100"/>
          <a:sy n="51" d="100"/>
        </p:scale>
        <p:origin x="23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Requirements specification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  <a:r>
              <a:rPr lang="en-US" smtClean="0"/>
              <a:t>: Elementary Engineers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6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Nonfunctional Requirements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5.5 Business Rules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- Do not allow students to register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Allow students to generate worksheets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Allow teachers to view answer sheets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Access previously created worksheets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Requirements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6.1 Database Schema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60" y="2787968"/>
            <a:ext cx="6126480" cy="245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1.1 Purpose--(FWC) software</a:t>
            </a:r>
          </a:p>
          <a:p>
            <a:r>
              <a:rPr lang="en-US" dirty="0" smtClean="0"/>
              <a:t>1.2 Product Scope – Off-line worksheet generation tool</a:t>
            </a:r>
          </a:p>
          <a:p>
            <a:r>
              <a:rPr lang="en-US" dirty="0" smtClean="0"/>
              <a:t>1.3 Intender Audience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4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2.1 Product Perspective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4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3.1 Functional Requirements </a:t>
            </a:r>
          </a:p>
          <a:p>
            <a:pPr marL="0" indent="0">
              <a:buNone/>
            </a:pPr>
            <a:r>
              <a:rPr lang="en-US" dirty="0" smtClean="0"/>
              <a:t>	- Requirement for the Admin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General System Features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Teacher System Features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Student System Features </a:t>
            </a:r>
          </a:p>
          <a:p>
            <a:r>
              <a:rPr lang="en-US" dirty="0" smtClean="0"/>
              <a:t>3.2 Non-Functional Requirements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-OS systems it should run on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System should have access to a printer</a:t>
            </a:r>
          </a:p>
        </p:txBody>
      </p:sp>
    </p:spTree>
    <p:extLst>
      <p:ext uri="{BB962C8B-B14F-4D97-AF65-F5344CB8AC3E}">
        <p14:creationId xmlns:p14="http://schemas.microsoft.com/office/powerpoint/2010/main" val="123703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Requirements continued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3.3 Software Interfaces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will interface with a database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interface with a API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interface with Adobe 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5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4.1 Admin System Features</a:t>
            </a:r>
          </a:p>
          <a:p>
            <a:pPr lvl="1"/>
            <a:r>
              <a:rPr lang="en-US" dirty="0" smtClean="0"/>
              <a:t>4.1.1 Teacher Registration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Register Teachers Accounts</a:t>
            </a:r>
            <a:endParaRPr lang="en-US" dirty="0"/>
          </a:p>
          <a:p>
            <a:pPr lvl="1"/>
            <a:r>
              <a:rPr lang="en-US" dirty="0" smtClean="0"/>
              <a:t>4.1.2 Teacher Password Reset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Admin shall reset teachers account passwords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Generates a randomly generated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6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4.2 General System features </a:t>
            </a:r>
          </a:p>
          <a:p>
            <a:pPr lvl="1">
              <a:buFontTx/>
              <a:buChar char="-"/>
            </a:pPr>
            <a:r>
              <a:rPr lang="en-US" dirty="0" smtClean="0"/>
              <a:t>4.2.1 Admin Account Setup</a:t>
            </a:r>
          </a:p>
          <a:p>
            <a:pPr lvl="1">
              <a:buFontTx/>
              <a:buChar char="-"/>
            </a:pPr>
            <a:r>
              <a:rPr lang="en-US" dirty="0" smtClean="0"/>
              <a:t>4.2.2 Graphical User Interface </a:t>
            </a:r>
          </a:p>
          <a:p>
            <a:pPr lvl="1">
              <a:buFontTx/>
              <a:buChar char="-"/>
            </a:pPr>
            <a:r>
              <a:rPr lang="en-US" dirty="0" smtClean="0"/>
              <a:t>4.2.3 Help System</a:t>
            </a:r>
          </a:p>
          <a:p>
            <a:pPr lvl="1">
              <a:buFontTx/>
              <a:buChar char="-"/>
            </a:pPr>
            <a:r>
              <a:rPr lang="en-US" dirty="0" smtClean="0"/>
              <a:t>4.2.4 Tutorial content</a:t>
            </a:r>
          </a:p>
          <a:p>
            <a:pPr lvl="1">
              <a:buFontTx/>
              <a:buChar char="-"/>
            </a:pPr>
            <a:r>
              <a:rPr lang="en-US" dirty="0" smtClean="0"/>
              <a:t>Random Exercise Generation </a:t>
            </a:r>
          </a:p>
          <a:p>
            <a:pPr lvl="1">
              <a:buFontTx/>
              <a:buChar char="-"/>
            </a:pPr>
            <a:r>
              <a:rPr lang="en-US" dirty="0" smtClean="0"/>
              <a:t>Worksheet Instructions </a:t>
            </a:r>
          </a:p>
          <a:p>
            <a:pPr lvl="1">
              <a:buFontTx/>
              <a:buChar char="-"/>
            </a:pPr>
            <a:r>
              <a:rPr lang="en-US" dirty="0" smtClean="0"/>
              <a:t>PDF Options</a:t>
            </a:r>
          </a:p>
          <a:p>
            <a:pPr lvl="1">
              <a:buFontTx/>
              <a:buChar char="-"/>
            </a:pPr>
            <a:r>
              <a:rPr lang="en-US" dirty="0" smtClean="0"/>
              <a:t>Search Features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24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 Continued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4.3 Teacher System Features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- 4.3.1 Teacher System Access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- 4.3.2 Teacher Password Reset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- 4.3.3 Teacher Worksheet Selection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- 4.3.4 Worksheet Parameter Option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- 4.3.5 Student Worksheet Review </a:t>
            </a:r>
          </a:p>
          <a:p>
            <a:pPr marL="0" indent="0">
              <a:buNone/>
            </a:pPr>
            <a:r>
              <a:rPr lang="en-US" dirty="0" smtClean="0"/>
              <a:t>	- 4.3.6 Student Worksheet Deletion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- 4.3.7 Class Roster Creation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- 4.3.8 Student Login Management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- 4.3.9 Student Difficulty </a:t>
            </a:r>
            <a:r>
              <a:rPr lang="en-US" dirty="0" err="1" smtClean="0"/>
              <a:t>Managament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0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nonfunctional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2062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5.1 Performance Requirements </a:t>
            </a:r>
          </a:p>
          <a:p>
            <a:pPr marL="457200" lvl="1" indent="0">
              <a:buNone/>
            </a:pPr>
            <a:r>
              <a:rPr lang="en-US" dirty="0" smtClean="0"/>
              <a:t>	-Number of Users </a:t>
            </a:r>
          </a:p>
          <a:p>
            <a:r>
              <a:rPr lang="en-US" dirty="0" smtClean="0"/>
              <a:t>5.2 Safety Requirements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-None have been identified </a:t>
            </a:r>
          </a:p>
          <a:p>
            <a:r>
              <a:rPr lang="en-US" dirty="0" smtClean="0"/>
              <a:t>5.3 Security Requirements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	-  Only allow authorized users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 Require username and password </a:t>
            </a:r>
          </a:p>
          <a:p>
            <a:pPr marL="457200" lvl="1" indent="0">
              <a:buNone/>
            </a:pPr>
            <a:r>
              <a:rPr lang="en-US" dirty="0" smtClean="0"/>
              <a:t>	-  Securely Store password </a:t>
            </a:r>
            <a:endParaRPr lang="en-US" dirty="0"/>
          </a:p>
          <a:p>
            <a:r>
              <a:rPr lang="en-US" dirty="0" smtClean="0"/>
              <a:t>5.4 Software Quality Attributes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Correctness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Interoperability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Usability</a:t>
            </a:r>
          </a:p>
        </p:txBody>
      </p:sp>
    </p:spTree>
    <p:extLst>
      <p:ext uri="{BB962C8B-B14F-4D97-AF65-F5344CB8AC3E}">
        <p14:creationId xmlns:p14="http://schemas.microsoft.com/office/powerpoint/2010/main" val="141861317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36</TotalTime>
  <Words>105</Words>
  <Application>Microsoft Macintosh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Arial</vt:lpstr>
      <vt:lpstr>Vapor Trail</vt:lpstr>
      <vt:lpstr>Software Requirements specification </vt:lpstr>
      <vt:lpstr>Introduction</vt:lpstr>
      <vt:lpstr>Description </vt:lpstr>
      <vt:lpstr>User Requirements</vt:lpstr>
      <vt:lpstr>User Requirements continued </vt:lpstr>
      <vt:lpstr>System Requirements </vt:lpstr>
      <vt:lpstr>System requirements continued</vt:lpstr>
      <vt:lpstr>System Requirements Continued </vt:lpstr>
      <vt:lpstr>Other nonfunctional Requirements </vt:lpstr>
      <vt:lpstr>Other Nonfunctional Requirements continued</vt:lpstr>
      <vt:lpstr>Other Requirements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specification </dc:title>
  <dc:creator>ethan fiero</dc:creator>
  <cp:lastModifiedBy>ethan fiero</cp:lastModifiedBy>
  <cp:revision>4</cp:revision>
  <dcterms:created xsi:type="dcterms:W3CDTF">2016-02-17T02:57:14Z</dcterms:created>
  <dcterms:modified xsi:type="dcterms:W3CDTF">2016-02-17T03:33:25Z</dcterms:modified>
</cp:coreProperties>
</file>