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88958" autoAdjust="0"/>
  </p:normalViewPr>
  <p:slideViewPr>
    <p:cSldViewPr snapToGrid="0" snapToObjects="1">
      <p:cViewPr varScale="1">
        <p:scale>
          <a:sx n="71" d="100"/>
          <a:sy n="71" d="100"/>
        </p:scale>
        <p:origin x="-66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(SRS)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Fieiro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209"/>
            <a:ext cx="10820400" cy="47842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5.1 Performance Requirements </a:t>
            </a:r>
          </a:p>
          <a:p>
            <a:pPr marL="457200" lvl="1" indent="0">
              <a:buNone/>
            </a:pPr>
            <a:r>
              <a:rPr lang="en-US" dirty="0" smtClean="0"/>
              <a:t>	-Number of Users </a:t>
            </a:r>
            <a:r>
              <a:rPr lang="en-US" dirty="0" smtClean="0"/>
              <a:t> shall not be limited</a:t>
            </a:r>
            <a:endParaRPr lang="en-US" dirty="0" smtClean="0"/>
          </a:p>
          <a:p>
            <a:r>
              <a:rPr lang="en-US" b="1" u="sng" dirty="0" smtClean="0"/>
              <a:t>5.2 Safety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-None have been identified </a:t>
            </a:r>
          </a:p>
          <a:p>
            <a:r>
              <a:rPr lang="en-US" b="1" u="sng" dirty="0" smtClean="0"/>
              <a:t>5.3 Security Requirements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-  Only allow authorized users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 Require username and password </a:t>
            </a:r>
          </a:p>
          <a:p>
            <a:pPr marL="457200" lvl="1" indent="0">
              <a:buNone/>
            </a:pPr>
            <a:r>
              <a:rPr lang="en-US" dirty="0" smtClean="0"/>
              <a:t>	-  Securely Store password </a:t>
            </a:r>
            <a:r>
              <a:rPr lang="en-US" dirty="0" smtClean="0"/>
              <a:t>in a database</a:t>
            </a:r>
            <a:endParaRPr lang="en-US" dirty="0"/>
          </a:p>
          <a:p>
            <a:r>
              <a:rPr lang="en-US" b="1" u="sng" dirty="0" smtClean="0"/>
              <a:t>5.4 Software Quality Attributes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Correctness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Interoperability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5.5 Business Rules </a:t>
            </a:r>
            <a:endParaRPr lang="en-US" b="1" u="sng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- Do not allow students to register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teachers to register student accounts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the administrator to register teacher accounts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students to generate worksheets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teachers to view answer 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177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0" y="1887720"/>
            <a:ext cx="11008480" cy="463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45920"/>
            <a:ext cx="482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6.1 Database Schema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793"/>
            <a:ext cx="10820400" cy="5165487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1.1 Purpose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give a detailed description of the requirements for the “Fraction Worksheet Creator” (FWC) software </a:t>
            </a:r>
            <a:endParaRPr lang="en-US" dirty="0" smtClean="0"/>
          </a:p>
          <a:p>
            <a:pPr lvl="1"/>
            <a:r>
              <a:rPr lang="en-US" dirty="0"/>
              <a:t>explain system constraints, interface and interactions with other external applications </a:t>
            </a:r>
            <a:endParaRPr lang="en-US" dirty="0" smtClean="0"/>
          </a:p>
          <a:p>
            <a:pPr lvl="1"/>
            <a:r>
              <a:rPr lang="en-US" dirty="0"/>
              <a:t>to be proposed to a customer for its approval and a reference for developing the first version of the system for the development team </a:t>
            </a:r>
            <a:endParaRPr lang="en-US" dirty="0" smtClean="0"/>
          </a:p>
          <a:p>
            <a:r>
              <a:rPr lang="en-US" b="1" u="sng" dirty="0" smtClean="0"/>
              <a:t>1.2 Product Scope </a:t>
            </a:r>
          </a:p>
          <a:p>
            <a:endParaRPr lang="en-US" b="1" u="sng" dirty="0"/>
          </a:p>
          <a:p>
            <a:pPr lvl="1"/>
            <a:r>
              <a:rPr lang="en-US" dirty="0"/>
              <a:t>is an off-line worksheet generation tool </a:t>
            </a:r>
            <a:r>
              <a:rPr lang="en-US" dirty="0" smtClean="0"/>
              <a:t>to </a:t>
            </a:r>
            <a:r>
              <a:rPr lang="en-US" dirty="0"/>
              <a:t>help elementary school teachers to create a lot of exercises for students to study and practice fractions. </a:t>
            </a:r>
            <a:endParaRPr lang="en-US" dirty="0" smtClean="0"/>
          </a:p>
          <a:p>
            <a:r>
              <a:rPr lang="en-US" b="1" u="sng" dirty="0" smtClean="0"/>
              <a:t>1.3 Intender Audience</a:t>
            </a:r>
          </a:p>
          <a:p>
            <a:endParaRPr lang="en-US" b="1" u="sng" dirty="0" smtClean="0"/>
          </a:p>
          <a:p>
            <a:pPr lvl="1"/>
            <a:r>
              <a:rPr lang="en-US" dirty="0" smtClean="0"/>
              <a:t>To be read by the </a:t>
            </a:r>
            <a:r>
              <a:rPr lang="en-US" dirty="0"/>
              <a:t>customer, development team, the project managers, testers, documentation writers and end users.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081" y="188773"/>
            <a:ext cx="4101118" cy="81298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-92974" r="-92974"/>
          <a:stretch>
            <a:fillRect/>
          </a:stretch>
        </p:blipFill>
        <p:spPr>
          <a:xfrm>
            <a:off x="-996582" y="331881"/>
            <a:ext cx="12502781" cy="6280957"/>
          </a:xfrm>
        </p:spPr>
      </p:pic>
      <p:sp>
        <p:nvSpPr>
          <p:cNvPr id="18" name="TextBox 17"/>
          <p:cNvSpPr txBox="1"/>
          <p:nvPr/>
        </p:nvSpPr>
        <p:spPr>
          <a:xfrm>
            <a:off x="7905907" y="1216417"/>
            <a:ext cx="360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1.5. Overview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8741"/>
            <a:ext cx="8610600" cy="52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12" y="1011696"/>
            <a:ext cx="10820400" cy="1284451"/>
          </a:xfrm>
        </p:spPr>
        <p:txBody>
          <a:bodyPr/>
          <a:lstStyle/>
          <a:p>
            <a:r>
              <a:rPr lang="en-US" dirty="0" smtClean="0"/>
              <a:t>2.1 Product Perspective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7" y="1588016"/>
            <a:ext cx="8925431" cy="46444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067" y="6211347"/>
            <a:ext cx="892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</a:t>
            </a:r>
            <a:r>
              <a:rPr lang="en-US" i="1" dirty="0"/>
              <a:t>–</a:t>
            </a:r>
            <a:r>
              <a:rPr lang="en-US" b="1" dirty="0"/>
              <a:t> </a:t>
            </a:r>
            <a:r>
              <a:rPr lang="en-US" i="1" dirty="0"/>
              <a:t>Context diagram for release 1.0 of the Fraction Worksheet Creator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Functional Requirements </a:t>
            </a:r>
          </a:p>
          <a:p>
            <a:pPr marL="0" indent="0">
              <a:buNone/>
            </a:pPr>
            <a:r>
              <a:rPr lang="en-US" dirty="0" smtClean="0"/>
              <a:t>	- Requirement for the Admin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General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Teacher System Features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Student System Features </a:t>
            </a:r>
          </a:p>
          <a:p>
            <a:r>
              <a:rPr lang="en-US" dirty="0" smtClean="0"/>
              <a:t>3.2 Non-Functional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-OS systems it should run 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 Software Interfaces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will interface with a database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 API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 Admin System Features</a:t>
            </a:r>
          </a:p>
          <a:p>
            <a:pPr lvl="1"/>
            <a:r>
              <a:rPr lang="en-US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Teachers Accounts</a:t>
            </a:r>
            <a:endParaRPr lang="en-US" dirty="0"/>
          </a:p>
          <a:p>
            <a:pPr lvl="1"/>
            <a:r>
              <a:rPr lang="en-US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General System features </a:t>
            </a:r>
          </a:p>
          <a:p>
            <a:pPr lvl="1">
              <a:buFontTx/>
              <a:buChar char="-"/>
            </a:pPr>
            <a:r>
              <a:rPr lang="en-US" dirty="0" smtClean="0"/>
              <a:t>4.2.1 Admin Account Setup</a:t>
            </a:r>
          </a:p>
          <a:p>
            <a:pPr lvl="1">
              <a:buFontTx/>
              <a:buChar char="-"/>
            </a:pPr>
            <a:r>
              <a:rPr lang="en-US" dirty="0" smtClean="0"/>
              <a:t>4.2.2 Graphical User Interface </a:t>
            </a:r>
          </a:p>
          <a:p>
            <a:pPr lvl="1">
              <a:buFontTx/>
              <a:buChar char="-"/>
            </a:pPr>
            <a:r>
              <a:rPr lang="en-US" dirty="0" smtClean="0"/>
              <a:t>4.2.3 Help System</a:t>
            </a:r>
          </a:p>
          <a:p>
            <a:pPr lvl="1">
              <a:buFontTx/>
              <a:buChar char="-"/>
            </a:pPr>
            <a:r>
              <a:rPr lang="en-US" dirty="0" smtClean="0"/>
              <a:t>4.2.4 Tutorial content</a:t>
            </a:r>
          </a:p>
          <a:p>
            <a:pPr lvl="1">
              <a:buFontTx/>
              <a:buChar char="-"/>
            </a:pPr>
            <a:r>
              <a:rPr lang="en-US" dirty="0" smtClean="0"/>
              <a:t>Random Exercise Generation </a:t>
            </a:r>
          </a:p>
          <a:p>
            <a:pPr lvl="1">
              <a:buFontTx/>
              <a:buChar char="-"/>
            </a:pPr>
            <a:r>
              <a:rPr lang="en-US" dirty="0" smtClean="0"/>
              <a:t>Worksheet Instructions </a:t>
            </a:r>
          </a:p>
          <a:p>
            <a:pPr lvl="1">
              <a:buFontTx/>
              <a:buChar char="-"/>
            </a:pPr>
            <a:r>
              <a:rPr lang="en-US" dirty="0" smtClean="0"/>
              <a:t>PDF Options</a:t>
            </a:r>
          </a:p>
          <a:p>
            <a:pPr lvl="1">
              <a:buFontTx/>
              <a:buChar char="-"/>
            </a:pPr>
            <a:r>
              <a:rPr lang="en-US" dirty="0" smtClean="0"/>
              <a:t>Search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4.3 Teacher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- 4.3.1 Teacher System Access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- 4.3.2 Teacher Password Reset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- 4.3.3 Teacher Worksheet Selection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- 4.3.4 Worksheet Parameter Option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- 4.3.5 Student Worksheet Review </a:t>
            </a:r>
          </a:p>
          <a:p>
            <a:pPr marL="0" indent="0">
              <a:buNone/>
            </a:pPr>
            <a:r>
              <a:rPr lang="en-US" dirty="0" smtClean="0"/>
              <a:t>	- 4.3.6 Student Worksheet Deletion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- 4.3.7 Class Roster Creation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- 4.3.8 Student Login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- 4.3.9 Student Difficulty </a:t>
            </a:r>
            <a:r>
              <a:rPr lang="en-US" dirty="0" err="1" smtClean="0"/>
              <a:t>Managament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108</TotalTime>
  <Words>234</Words>
  <Application>Microsoft Macintosh PowerPoint</Application>
  <PresentationFormat>Custom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Software Requirements specification (SRS) for  Fraction Worksheet Creator</vt:lpstr>
      <vt:lpstr>Introduction</vt:lpstr>
      <vt:lpstr>INTRODUCTION</vt:lpstr>
      <vt:lpstr>Description 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Other nonfunctional Requirements </vt:lpstr>
      <vt:lpstr>Other Nonfunctional Requirements continued</vt:lpstr>
      <vt:lpstr>Other Requirements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18</cp:revision>
  <dcterms:created xsi:type="dcterms:W3CDTF">2016-02-17T02:57:14Z</dcterms:created>
  <dcterms:modified xsi:type="dcterms:W3CDTF">2016-02-18T01:21:49Z</dcterms:modified>
</cp:coreProperties>
</file>