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32"/>
  </p:normalViewPr>
  <p:slideViewPr>
    <p:cSldViewPr snapToGrid="0" snapToObjects="1">
      <p:cViewPr varScale="1">
        <p:scale>
          <a:sx n="73" d="100"/>
          <a:sy n="73" d="100"/>
        </p:scale>
        <p:origin x="-5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</a:t>
            </a:r>
            <a:r>
              <a:rPr lang="en-US" dirty="0" smtClean="0"/>
              <a:t>Engineers: </a:t>
            </a:r>
            <a:endParaRPr lang="en-US" dirty="0" smtClean="0"/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</a:t>
            </a:r>
            <a:r>
              <a:rPr lang="en-US" dirty="0" smtClean="0"/>
              <a:t>Holm, </a:t>
            </a:r>
            <a:r>
              <a:rPr lang="en-US" dirty="0" smtClean="0"/>
              <a:t>Ethan </a:t>
            </a:r>
            <a:r>
              <a:rPr lang="en-US" dirty="0" err="1" smtClean="0"/>
              <a:t>Fieiro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5.5 Business Rules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Do not allow students to register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students to generate worksheets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view answer 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Requirements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6.1 Database Schema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35" y="2787967"/>
            <a:ext cx="8436037" cy="34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 Purpose--Fraction Worksheet Creator  software</a:t>
            </a:r>
          </a:p>
          <a:p>
            <a:r>
              <a:rPr lang="en-US" dirty="0" smtClean="0"/>
              <a:t>1.2 Product Scope – Off-line worksheet generation tool</a:t>
            </a:r>
          </a:p>
          <a:p>
            <a:r>
              <a:rPr lang="en-US" dirty="0" smtClean="0"/>
              <a:t>1.3 Intender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 Product Perspective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Functional Requirements </a:t>
            </a:r>
          </a:p>
          <a:p>
            <a:pPr marL="0" indent="0">
              <a:buNone/>
            </a:pPr>
            <a:r>
              <a:rPr lang="en-US" dirty="0" smtClean="0"/>
              <a:t>	- Requirement for the Admin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General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Teacher System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Student System Features </a:t>
            </a:r>
          </a:p>
          <a:p>
            <a:r>
              <a:rPr lang="en-US" dirty="0" smtClean="0"/>
              <a:t>3.2 Non-Functional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-OS systems it should run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 Software Interfaces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will interface with a database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 API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Admin System Features</a:t>
            </a:r>
          </a:p>
          <a:p>
            <a:pPr lvl="1"/>
            <a:r>
              <a:rPr lang="en-US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Teachers Accounts</a:t>
            </a:r>
            <a:endParaRPr lang="en-US" dirty="0"/>
          </a:p>
          <a:p>
            <a:pPr lvl="1"/>
            <a:r>
              <a:rPr lang="en-US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General System features </a:t>
            </a:r>
          </a:p>
          <a:p>
            <a:pPr lvl="1">
              <a:buFontTx/>
              <a:buChar char="-"/>
            </a:pPr>
            <a:r>
              <a:rPr lang="en-US" dirty="0" smtClean="0"/>
              <a:t>4.2.1 Admin Account Setup</a:t>
            </a:r>
          </a:p>
          <a:p>
            <a:pPr lvl="1">
              <a:buFontTx/>
              <a:buChar char="-"/>
            </a:pPr>
            <a:r>
              <a:rPr lang="en-US" dirty="0" smtClean="0"/>
              <a:t>4.2.2 Graphical User Interface </a:t>
            </a:r>
          </a:p>
          <a:p>
            <a:pPr lvl="1">
              <a:buFontTx/>
              <a:buChar char="-"/>
            </a:pPr>
            <a:r>
              <a:rPr lang="en-US" dirty="0" smtClean="0"/>
              <a:t>4.2.3 Help System</a:t>
            </a:r>
          </a:p>
          <a:p>
            <a:pPr lvl="1">
              <a:buFontTx/>
              <a:buChar char="-"/>
            </a:pPr>
            <a:r>
              <a:rPr lang="en-US" dirty="0" smtClean="0"/>
              <a:t>4.2.4 Tutorial content</a:t>
            </a:r>
          </a:p>
          <a:p>
            <a:pPr lvl="1">
              <a:buFontTx/>
              <a:buChar char="-"/>
            </a:pPr>
            <a:r>
              <a:rPr lang="en-US" dirty="0" smtClean="0"/>
              <a:t>Random Exercise Generation </a:t>
            </a:r>
          </a:p>
          <a:p>
            <a:pPr lvl="1">
              <a:buFontTx/>
              <a:buChar char="-"/>
            </a:pPr>
            <a:r>
              <a:rPr lang="en-US" dirty="0" smtClean="0"/>
              <a:t>Worksheet Instructions </a:t>
            </a:r>
          </a:p>
          <a:p>
            <a:pPr lvl="1">
              <a:buFontTx/>
              <a:buChar char="-"/>
            </a:pPr>
            <a:r>
              <a:rPr lang="en-US" dirty="0" smtClean="0"/>
              <a:t>PDF Options</a:t>
            </a:r>
          </a:p>
          <a:p>
            <a:pPr lvl="1">
              <a:buFontTx/>
              <a:buChar char="-"/>
            </a:pPr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4.3 Teacher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- 4.3.1 Teacher System Access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- 4.3.2 Teacher Password Reset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- 4.3.3 Teacher Worksheet Selection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- 4.3.4 Worksheet Parameter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- 4.3.5 Student Worksheet Review </a:t>
            </a:r>
          </a:p>
          <a:p>
            <a:pPr marL="0" indent="0">
              <a:buNone/>
            </a:pPr>
            <a:r>
              <a:rPr lang="en-US" dirty="0" smtClean="0"/>
              <a:t>	- 4.3.6 Student Worksheet Deletion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- 4.3.7 Class Roster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- 4.3.8 Student Login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- 4.3.9 Student Difficulty </a:t>
            </a:r>
            <a:r>
              <a:rPr lang="en-US" dirty="0" err="1" smtClean="0"/>
              <a:t>Managament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5.1 Performance Requirements </a:t>
            </a:r>
          </a:p>
          <a:p>
            <a:pPr marL="457200" lvl="1" indent="0">
              <a:buNone/>
            </a:pPr>
            <a:r>
              <a:rPr lang="en-US" dirty="0" smtClean="0"/>
              <a:t>	-Number of Users </a:t>
            </a:r>
          </a:p>
          <a:p>
            <a:r>
              <a:rPr lang="en-US" dirty="0" smtClean="0"/>
              <a:t>5.2 Safety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-None have been identified </a:t>
            </a:r>
          </a:p>
          <a:p>
            <a:r>
              <a:rPr lang="en-US" dirty="0" smtClean="0"/>
              <a:t>5.3 Security Requirements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-  Only allow authorized users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Require username and password </a:t>
            </a:r>
          </a:p>
          <a:p>
            <a:pPr marL="457200" lvl="1" indent="0">
              <a:buNone/>
            </a:pPr>
            <a:r>
              <a:rPr lang="en-US" dirty="0" smtClean="0"/>
              <a:t>	-  Securely Store password </a:t>
            </a:r>
            <a:endParaRPr lang="en-US" dirty="0"/>
          </a:p>
          <a:p>
            <a:r>
              <a:rPr lang="en-US" dirty="0" smtClean="0"/>
              <a:t>5.4 Software Quality Attributes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Correctness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Interoperability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</TotalTime>
  <Words>125</Words>
  <Application>Microsoft Macintosh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Software Requirements specification  for  Fraction Worksheet Creator</vt:lpstr>
      <vt:lpstr>Introduction</vt:lpstr>
      <vt:lpstr>Description 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10</cp:revision>
  <dcterms:created xsi:type="dcterms:W3CDTF">2016-02-17T02:57:14Z</dcterms:created>
  <dcterms:modified xsi:type="dcterms:W3CDTF">2016-02-17T23:46:06Z</dcterms:modified>
</cp:coreProperties>
</file>