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9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969" autoAdjust="0"/>
  </p:normalViewPr>
  <p:slideViewPr>
    <p:cSldViewPr snapToGrid="0" snapToObjects="1">
      <p:cViewPr varScale="1">
        <p:scale>
          <a:sx n="71" d="100"/>
          <a:sy n="71" d="100"/>
        </p:scale>
        <p:origin x="-66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371600" y="852359"/>
            <a:ext cx="9448800" cy="373993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Software Requirements specification (SRS)</a:t>
            </a:r>
            <a:br>
              <a:rPr lang="en-US" sz="4800" dirty="0" smtClean="0"/>
            </a:br>
            <a:r>
              <a:rPr lang="en-US" sz="4800" dirty="0" smtClean="0"/>
              <a:t>for</a:t>
            </a:r>
            <a:r>
              <a:rPr lang="en-US" sz="4800" dirty="0" smtClean="0"/>
              <a:t>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Fraction Worksheet Creator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4032" y="4815064"/>
            <a:ext cx="4819385" cy="18820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Prepared by Elementary Engineers: </a:t>
            </a:r>
          </a:p>
          <a:p>
            <a:r>
              <a:rPr lang="en-US" dirty="0" smtClean="0"/>
              <a:t>Olga Sheehan, Sara </a:t>
            </a:r>
            <a:r>
              <a:rPr lang="en-US" dirty="0" err="1" smtClean="0"/>
              <a:t>Hakkoum</a:t>
            </a:r>
            <a:r>
              <a:rPr lang="en-US" dirty="0" smtClean="0"/>
              <a:t>,</a:t>
            </a:r>
          </a:p>
          <a:p>
            <a:r>
              <a:rPr lang="en-US" dirty="0" smtClean="0"/>
              <a:t>Eric Holm, Ethan </a:t>
            </a:r>
            <a:r>
              <a:rPr lang="en-US" dirty="0" err="1" smtClean="0"/>
              <a:t>Fiero</a:t>
            </a:r>
            <a:endParaRPr lang="en-US" dirty="0" smtClean="0"/>
          </a:p>
          <a:p>
            <a:r>
              <a:rPr lang="en-US" dirty="0" smtClean="0"/>
              <a:t>Framingham State University</a:t>
            </a:r>
            <a:endParaRPr lang="en-US" dirty="0"/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4.1 Admin System Features</a:t>
            </a:r>
          </a:p>
          <a:p>
            <a:pPr lvl="1"/>
            <a:r>
              <a:rPr lang="en-US" u="sng" dirty="0" smtClean="0"/>
              <a:t>4.1.1 Teacher Registration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Register Teacher Accounts</a:t>
            </a:r>
            <a:endParaRPr lang="en-US" dirty="0"/>
          </a:p>
          <a:p>
            <a:pPr lvl="1"/>
            <a:r>
              <a:rPr lang="en-US" u="sng" dirty="0" smtClean="0"/>
              <a:t>4.1.2 Teacher Password Reset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Admin shall reset teachers’ account passwords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Generates a randomly generated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6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4.2 General System features</a:t>
            </a:r>
          </a:p>
          <a:p>
            <a:pPr lvl="1"/>
            <a:r>
              <a:rPr lang="en-US" dirty="0" smtClean="0"/>
              <a:t>4.2.1 Admin Account Setup</a:t>
            </a:r>
          </a:p>
          <a:p>
            <a:pPr lvl="1"/>
            <a:r>
              <a:rPr lang="en-US" dirty="0" smtClean="0"/>
              <a:t>4.2.2 Graphical User Interface </a:t>
            </a:r>
          </a:p>
          <a:p>
            <a:pPr lvl="1"/>
            <a:r>
              <a:rPr lang="en-US" dirty="0" smtClean="0"/>
              <a:t>4.2.3 Help System</a:t>
            </a:r>
          </a:p>
          <a:p>
            <a:pPr lvl="1"/>
            <a:r>
              <a:rPr lang="en-US" dirty="0" smtClean="0"/>
              <a:t>4.2.4 Tutorial content</a:t>
            </a:r>
          </a:p>
          <a:p>
            <a:pPr lvl="1"/>
            <a:r>
              <a:rPr lang="en-US" dirty="0" smtClean="0"/>
              <a:t>Random Exercise Generation </a:t>
            </a:r>
          </a:p>
          <a:p>
            <a:pPr lvl="1"/>
            <a:r>
              <a:rPr lang="en-US" dirty="0" smtClean="0"/>
              <a:t>Worksheet Instructions </a:t>
            </a:r>
          </a:p>
          <a:p>
            <a:pPr lvl="1"/>
            <a:r>
              <a:rPr lang="en-US" dirty="0" smtClean="0"/>
              <a:t>PDF Options</a:t>
            </a:r>
          </a:p>
          <a:p>
            <a:pPr lvl="1"/>
            <a:r>
              <a:rPr lang="en-US" dirty="0" smtClean="0"/>
              <a:t>Search Features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4.3 Teacher System Features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4.3.1 Teacher System Access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4.3.2 Teacher Password Reset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4.3.3 Teacher Worksheet Selection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4.3.4 Worksheet Parameter Option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4.3.5 Student Worksheet Review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4.3.6 Student Worksheet Deletion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4.3.7 Class Roster Creation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4.3.8 Student Login Management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4.3.9 Student Difficulty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nonfunctional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5209"/>
            <a:ext cx="10820400" cy="478426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5.1 Performance Requirements </a:t>
            </a:r>
          </a:p>
          <a:p>
            <a:pPr lvl="1"/>
            <a:r>
              <a:rPr lang="en-US" dirty="0" smtClean="0"/>
              <a:t>Number of Users shall not be limited</a:t>
            </a:r>
          </a:p>
          <a:p>
            <a:r>
              <a:rPr lang="en-US" b="1" u="sng" dirty="0" smtClean="0"/>
              <a:t>5.2 Safety Requirements </a:t>
            </a:r>
          </a:p>
          <a:p>
            <a:pPr lvl="1"/>
            <a:r>
              <a:rPr lang="en-US" dirty="0" smtClean="0"/>
              <a:t>None have been identified </a:t>
            </a:r>
          </a:p>
          <a:p>
            <a:r>
              <a:rPr lang="en-US" b="1" u="sng" dirty="0" smtClean="0"/>
              <a:t>5.3 Security Requirements</a:t>
            </a:r>
          </a:p>
          <a:p>
            <a:pPr lvl="1"/>
            <a:r>
              <a:rPr lang="en-US" dirty="0" smtClean="0"/>
              <a:t>Only allow authorized users</a:t>
            </a:r>
          </a:p>
          <a:p>
            <a:pPr lvl="1"/>
            <a:r>
              <a:rPr lang="en-US" dirty="0" smtClean="0"/>
              <a:t>Require username and password</a:t>
            </a:r>
          </a:p>
          <a:p>
            <a:pPr lvl="1"/>
            <a:r>
              <a:rPr lang="en-US" dirty="0" smtClean="0"/>
              <a:t>Securely Store password in a database</a:t>
            </a:r>
            <a:endParaRPr lang="en-US" dirty="0"/>
          </a:p>
          <a:p>
            <a:r>
              <a:rPr lang="en-US" b="1" u="sng" dirty="0" smtClean="0"/>
              <a:t>5.4 Software Quality Attributes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Interoperability</a:t>
            </a:r>
          </a:p>
          <a:p>
            <a:pPr lvl="1"/>
            <a:r>
              <a:rPr lang="en-US" dirty="0" smtClean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14186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Nonfunctional Requirements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5.5 Business Rules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Do not allow students to register </a:t>
            </a:r>
          </a:p>
          <a:p>
            <a:pPr lvl="1"/>
            <a:r>
              <a:rPr lang="en-US" dirty="0" smtClean="0"/>
              <a:t>Allow teachers to register student accounts</a:t>
            </a:r>
          </a:p>
          <a:p>
            <a:pPr lvl="1"/>
            <a:r>
              <a:rPr lang="en-US" dirty="0" smtClean="0"/>
              <a:t>Allow the administrator to register teacher accounts</a:t>
            </a:r>
          </a:p>
          <a:p>
            <a:pPr lvl="1"/>
            <a:r>
              <a:rPr lang="en-US" dirty="0" smtClean="0"/>
              <a:t>Allow students to generate worksheets</a:t>
            </a:r>
          </a:p>
          <a:p>
            <a:pPr lvl="1"/>
            <a:r>
              <a:rPr lang="en-US" dirty="0" smtClean="0"/>
              <a:t>Allow teachers to view answer sheets </a:t>
            </a:r>
          </a:p>
          <a:p>
            <a:pPr lvl="1"/>
            <a:r>
              <a:rPr lang="en-US" dirty="0" smtClean="0"/>
              <a:t>Access previously created worksheets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17859"/>
            <a:ext cx="8610600" cy="1293028"/>
          </a:xfrm>
        </p:spPr>
        <p:txBody>
          <a:bodyPr/>
          <a:lstStyle/>
          <a:p>
            <a:r>
              <a:rPr lang="en-US" dirty="0" smtClean="0"/>
              <a:t>Other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177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7720"/>
            <a:ext cx="10820400" cy="46334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345920"/>
            <a:ext cx="4823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6.1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487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Mock-Up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</p:spPr>
      </p:pic>
    </p:spTree>
    <p:extLst>
      <p:ext uri="{BB962C8B-B14F-4D97-AF65-F5344CB8AC3E}">
        <p14:creationId xmlns:p14="http://schemas.microsoft.com/office/powerpoint/2010/main" val="6954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3095"/>
            <a:ext cx="8610600" cy="1063988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793"/>
            <a:ext cx="10820400" cy="5165487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1.1 Purpose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give a detailed description of the requirements for the “Fraction Worksheet Creator” (FWC) software </a:t>
            </a:r>
            <a:endParaRPr lang="en-US" dirty="0" smtClean="0"/>
          </a:p>
          <a:p>
            <a:pPr lvl="1"/>
            <a:r>
              <a:rPr lang="en-US" dirty="0"/>
              <a:t>explain system constraints, interface and interactions with other external applications </a:t>
            </a:r>
            <a:endParaRPr lang="en-US" dirty="0" smtClean="0"/>
          </a:p>
          <a:p>
            <a:pPr lvl="1"/>
            <a:r>
              <a:rPr lang="en-US" dirty="0"/>
              <a:t>to be proposed to a customer for its approval and a reference for developing the first version of the system for the development team </a:t>
            </a:r>
            <a:endParaRPr lang="en-US" dirty="0" smtClean="0"/>
          </a:p>
          <a:p>
            <a:r>
              <a:rPr lang="en-US" b="1" u="sng" dirty="0" smtClean="0"/>
              <a:t>1.2 Product Scope </a:t>
            </a:r>
          </a:p>
          <a:p>
            <a:endParaRPr lang="en-US" b="1" u="sng" dirty="0"/>
          </a:p>
          <a:p>
            <a:pPr lvl="1"/>
            <a:r>
              <a:rPr lang="en-US" dirty="0"/>
              <a:t>is an off-line worksheet generation tool </a:t>
            </a:r>
            <a:r>
              <a:rPr lang="en-US" dirty="0" smtClean="0"/>
              <a:t>to </a:t>
            </a:r>
            <a:r>
              <a:rPr lang="en-US" dirty="0"/>
              <a:t>help elementary school teachers to create a lot of exercises for students to study and practice fractions. </a:t>
            </a:r>
            <a:endParaRPr lang="en-US" dirty="0" smtClean="0"/>
          </a:p>
          <a:p>
            <a:pPr lvl="1"/>
            <a:r>
              <a:rPr lang="en-US" dirty="0" smtClean="0"/>
              <a:t>Worksheets are randomly created, never repeated</a:t>
            </a:r>
          </a:p>
          <a:p>
            <a:pPr lvl="1"/>
            <a:r>
              <a:rPr lang="en-US" dirty="0" smtClean="0"/>
              <a:t>Worksheets can contain fraction problems of various difficulty levels</a:t>
            </a:r>
          </a:p>
          <a:p>
            <a:pPr lvl="1"/>
            <a:r>
              <a:rPr lang="en-US" dirty="0" smtClean="0"/>
              <a:t>Worksheets are free to print, easy to use, </a:t>
            </a:r>
            <a:r>
              <a:rPr lang="en-US" smtClean="0"/>
              <a:t>very flexible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500" y="188773"/>
            <a:ext cx="4798699" cy="812982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-92974" r="-92974"/>
          <a:stretch>
            <a:fillRect/>
          </a:stretch>
        </p:blipFill>
        <p:spPr>
          <a:xfrm>
            <a:off x="-2677928" y="233915"/>
            <a:ext cx="12502781" cy="6280957"/>
          </a:xfrm>
        </p:spPr>
      </p:pic>
      <p:sp>
        <p:nvSpPr>
          <p:cNvPr id="3" name="Rectangle 2"/>
          <p:cNvSpPr/>
          <p:nvPr/>
        </p:nvSpPr>
        <p:spPr>
          <a:xfrm>
            <a:off x="6117240" y="1180640"/>
            <a:ext cx="538895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1.3 Intender Audience</a:t>
            </a:r>
          </a:p>
          <a:p>
            <a:endParaRPr lang="en-US" b="1" u="sng" dirty="0"/>
          </a:p>
          <a:p>
            <a:pPr lvl="1"/>
            <a:r>
              <a:rPr lang="en-US" sz="2000" dirty="0"/>
              <a:t>To be read by the customer, development team, the project managers, testers, documentation writers and end users.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7240" y="3171264"/>
            <a:ext cx="5388959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1.4  References</a:t>
            </a:r>
            <a:endParaRPr lang="en-US" sz="2400" b="1" u="sng" dirty="0"/>
          </a:p>
          <a:p>
            <a:endParaRPr lang="en-US" b="1" u="sng" dirty="0"/>
          </a:p>
          <a:p>
            <a:pPr lvl="1"/>
            <a:r>
              <a:rPr lang="en-US" sz="2000" dirty="0"/>
              <a:t>To be read by the customer, development team, the project managers, testers, documentation writers and end users.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7241" y="5510365"/>
            <a:ext cx="42263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1.5 Overview</a:t>
            </a:r>
            <a:endParaRPr lang="en-US" sz="2400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7863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2.1 Product Perspective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Fraction Worksheet Creator (FWC) is a new stand-alone product that allows teachers and students to create random exercise worksheets to practice operations with </a:t>
            </a:r>
            <a:r>
              <a:rPr lang="en-US" dirty="0" smtClean="0"/>
              <a:t>fractions.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is:</a:t>
            </a:r>
          </a:p>
          <a:p>
            <a:pPr lvl="1"/>
            <a:r>
              <a:rPr lang="en-US" dirty="0" smtClean="0"/>
              <a:t>accessible offline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worksheets and user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shared on a workstation</a:t>
            </a:r>
          </a:p>
        </p:txBody>
      </p:sp>
    </p:spTree>
    <p:extLst>
      <p:ext uri="{BB962C8B-B14F-4D97-AF65-F5344CB8AC3E}">
        <p14:creationId xmlns:p14="http://schemas.microsoft.com/office/powerpoint/2010/main" val="9823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8741"/>
            <a:ext cx="8610600" cy="5218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12" y="1011696"/>
            <a:ext cx="10820400" cy="1284451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2.1 Product Perspective </a:t>
            </a:r>
            <a:endParaRPr lang="en-US" b="1" u="sng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67" y="1493020"/>
            <a:ext cx="8733810" cy="4718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067" y="6211347"/>
            <a:ext cx="8925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 </a:t>
            </a:r>
            <a:r>
              <a:rPr lang="en-US" i="1" dirty="0"/>
              <a:t>–</a:t>
            </a:r>
            <a:r>
              <a:rPr lang="en-US" b="1" dirty="0"/>
              <a:t> </a:t>
            </a:r>
            <a:r>
              <a:rPr lang="en-US" i="1" dirty="0"/>
              <a:t>Context diagram for release 1.0 of the Fraction Worksheet Creator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2.2 User Classes and Characteristics</a:t>
            </a:r>
          </a:p>
          <a:p>
            <a:pPr lvl="1"/>
            <a:r>
              <a:rPr lang="en-US" dirty="0" smtClean="0"/>
              <a:t>Administrator</a:t>
            </a:r>
          </a:p>
          <a:p>
            <a:pPr lvl="1"/>
            <a:r>
              <a:rPr lang="en-US" dirty="0" smtClean="0"/>
              <a:t>Teacher </a:t>
            </a:r>
            <a:r>
              <a:rPr lang="en-US" dirty="0"/>
              <a:t>(</a:t>
            </a:r>
            <a:r>
              <a:rPr lang="en-US" dirty="0" smtClean="0"/>
              <a:t>favored)</a:t>
            </a:r>
          </a:p>
          <a:p>
            <a:pPr lvl="1"/>
            <a:r>
              <a:rPr lang="en-US" dirty="0" smtClean="0"/>
              <a:t>Student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2.3 Operating Environment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Operating System </a:t>
            </a:r>
            <a:r>
              <a:rPr lang="en-US" dirty="0" smtClean="0"/>
              <a:t>with Java installed</a:t>
            </a:r>
            <a:endParaRPr lang="en-US" sz="2600" dirty="0"/>
          </a:p>
          <a:p>
            <a:pPr lvl="1"/>
            <a:r>
              <a:rPr lang="en-US" dirty="0" smtClean="0"/>
              <a:t>interface </a:t>
            </a:r>
            <a:r>
              <a:rPr lang="en-US" dirty="0"/>
              <a:t>with Adobe Reader </a:t>
            </a:r>
            <a:r>
              <a:rPr lang="en-US" dirty="0" smtClean="0"/>
              <a:t>open worksheets</a:t>
            </a:r>
          </a:p>
          <a:p>
            <a:pPr lvl="1"/>
            <a:r>
              <a:rPr lang="en-US" dirty="0" smtClean="0"/>
              <a:t>operate </a:t>
            </a:r>
            <a:r>
              <a:rPr lang="en-US" dirty="0"/>
              <a:t>with any system that has a printer </a:t>
            </a:r>
            <a:r>
              <a:rPr lang="en-US" dirty="0" smtClean="0"/>
              <a:t>installed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431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r>
              <a:rPr lang="en-US" dirty="0"/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27582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2.4 Design and Implementation Constraints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version of Adobe </a:t>
            </a:r>
            <a:r>
              <a:rPr lang="en-US" dirty="0" smtClean="0"/>
              <a:t>Reader</a:t>
            </a:r>
          </a:p>
          <a:p>
            <a:pPr lvl="1"/>
            <a:r>
              <a:rPr lang="en-US" dirty="0" smtClean="0"/>
              <a:t>Secure passwords </a:t>
            </a:r>
            <a:r>
              <a:rPr lang="en-US" dirty="0"/>
              <a:t>of all user </a:t>
            </a:r>
            <a:r>
              <a:rPr lang="en-US" dirty="0" smtClean="0"/>
              <a:t>accounts</a:t>
            </a:r>
            <a:endParaRPr lang="en-US" sz="2600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aintenance </a:t>
            </a:r>
            <a:r>
              <a:rPr lang="en-US" dirty="0"/>
              <a:t>of T</a:t>
            </a:r>
            <a:r>
              <a:rPr lang="en-US" dirty="0" smtClean="0"/>
              <a:t>eacher </a:t>
            </a:r>
            <a:r>
              <a:rPr lang="en-US" dirty="0"/>
              <a:t>accounts will be </a:t>
            </a:r>
            <a:r>
              <a:rPr lang="en-US" dirty="0" smtClean="0"/>
              <a:t>responsibility </a:t>
            </a:r>
            <a:r>
              <a:rPr lang="en-US" dirty="0"/>
              <a:t>of </a:t>
            </a:r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Re-install when Admin </a:t>
            </a:r>
            <a:r>
              <a:rPr lang="en-US" dirty="0"/>
              <a:t>forgets </a:t>
            </a:r>
            <a:r>
              <a:rPr lang="en-US" dirty="0" smtClean="0"/>
              <a:t>master password</a:t>
            </a:r>
          </a:p>
          <a:p>
            <a:endParaRPr lang="en-US" b="1" u="sng" dirty="0"/>
          </a:p>
          <a:p>
            <a:r>
              <a:rPr lang="en-US" b="1" u="sng" dirty="0" smtClean="0"/>
              <a:t>2.5 User Documentation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 utility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 lvl="1"/>
            <a:endParaRPr lang="en-US" b="1" u="sng" dirty="0"/>
          </a:p>
          <a:p>
            <a:r>
              <a:rPr lang="en-US" b="1" u="sng" dirty="0" smtClean="0"/>
              <a:t>2.6 Assumptions and Dependencies</a:t>
            </a:r>
          </a:p>
          <a:p>
            <a:pPr lvl="1"/>
            <a:r>
              <a:rPr lang="en-US" dirty="0" smtClean="0"/>
              <a:t>System also </a:t>
            </a:r>
            <a:r>
              <a:rPr lang="en-US" dirty="0"/>
              <a:t>has </a:t>
            </a:r>
            <a:r>
              <a:rPr lang="en-US" dirty="0" smtClean="0"/>
              <a:t>Java and Adobe Reader installed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and Students </a:t>
            </a:r>
            <a:r>
              <a:rPr lang="en-US" dirty="0" smtClean="0"/>
              <a:t>allowed to </a:t>
            </a:r>
            <a:r>
              <a:rPr lang="en-US" dirty="0"/>
              <a:t>save files to </a:t>
            </a:r>
            <a:r>
              <a:rPr lang="en-US" dirty="0" smtClean="0"/>
              <a:t>local system</a:t>
            </a:r>
          </a:p>
          <a:p>
            <a:pPr lvl="1"/>
            <a:r>
              <a:rPr lang="en-US" dirty="0" smtClean="0"/>
              <a:t>Data only need to be accessed on the local system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761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3.1 Functional Requirements </a:t>
            </a:r>
          </a:p>
          <a:p>
            <a:pPr lvl="1"/>
            <a:r>
              <a:rPr lang="en-US" dirty="0" smtClean="0"/>
              <a:t>Requirements for the Admin </a:t>
            </a:r>
          </a:p>
          <a:p>
            <a:pPr lvl="1"/>
            <a:r>
              <a:rPr lang="en-US" dirty="0" smtClean="0"/>
              <a:t>General System Features </a:t>
            </a:r>
          </a:p>
          <a:p>
            <a:pPr lvl="1"/>
            <a:r>
              <a:rPr lang="en-US" dirty="0" smtClean="0"/>
              <a:t>Teacher System Features</a:t>
            </a:r>
          </a:p>
          <a:p>
            <a:pPr lvl="1"/>
            <a:r>
              <a:rPr lang="en-US" dirty="0" smtClean="0"/>
              <a:t>Student System Features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3.2 Non-Functional Requirements </a:t>
            </a:r>
          </a:p>
          <a:p>
            <a:pPr lvl="1"/>
            <a:r>
              <a:rPr lang="en-US" dirty="0" smtClean="0"/>
              <a:t>OS systems it should run on </a:t>
            </a:r>
          </a:p>
          <a:p>
            <a:pPr lvl="1"/>
            <a:r>
              <a:rPr lang="en-US" dirty="0" smtClean="0"/>
              <a:t>System should have access to a printer</a:t>
            </a:r>
          </a:p>
        </p:txBody>
      </p:sp>
    </p:spTree>
    <p:extLst>
      <p:ext uri="{BB962C8B-B14F-4D97-AF65-F5344CB8AC3E}">
        <p14:creationId xmlns:p14="http://schemas.microsoft.com/office/powerpoint/2010/main" val="12370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3.3 Software Interfaces</a:t>
            </a:r>
            <a:endParaRPr lang="en-US" b="1" u="sng" dirty="0"/>
          </a:p>
          <a:p>
            <a:pPr lvl="1"/>
            <a:r>
              <a:rPr lang="en-US" dirty="0" smtClean="0"/>
              <a:t>will interface with a database</a:t>
            </a:r>
          </a:p>
          <a:p>
            <a:pPr lvl="1"/>
            <a:r>
              <a:rPr lang="en-US" dirty="0" smtClean="0"/>
              <a:t>interface with an API for the creation of PDFs</a:t>
            </a:r>
          </a:p>
          <a:p>
            <a:pPr lvl="1"/>
            <a:r>
              <a:rPr lang="en-US" dirty="0" smtClean="0"/>
              <a:t>interface with Adobe Reader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45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165</TotalTime>
  <Words>606</Words>
  <Application>Microsoft Macintosh PowerPoint</Application>
  <PresentationFormat>Custom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Vapor Trail</vt:lpstr>
      <vt:lpstr>Software Requirements specification (SRS) for  Fraction Worksheet Creator</vt:lpstr>
      <vt:lpstr>Introduction</vt:lpstr>
      <vt:lpstr>INTRODUCTION </vt:lpstr>
      <vt:lpstr>Description</vt:lpstr>
      <vt:lpstr>Description </vt:lpstr>
      <vt:lpstr>Description Continued</vt:lpstr>
      <vt:lpstr>Description Continued</vt:lpstr>
      <vt:lpstr>User Requirements</vt:lpstr>
      <vt:lpstr>User Requirements continued </vt:lpstr>
      <vt:lpstr>System Requirements </vt:lpstr>
      <vt:lpstr>System requirements continued</vt:lpstr>
      <vt:lpstr>System Requirements Continued </vt:lpstr>
      <vt:lpstr>Other nonfunctional Requirements </vt:lpstr>
      <vt:lpstr>Other Nonfunctional Requirements continued</vt:lpstr>
      <vt:lpstr>Other Requirements </vt:lpstr>
      <vt:lpstr>User Interface Mock-Up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</dc:title>
  <dc:creator>ethan fiero</dc:creator>
  <cp:lastModifiedBy>Olga Sheehan</cp:lastModifiedBy>
  <cp:revision>37</cp:revision>
  <dcterms:created xsi:type="dcterms:W3CDTF">2016-02-17T02:57:14Z</dcterms:created>
  <dcterms:modified xsi:type="dcterms:W3CDTF">2016-02-18T15:00:06Z</dcterms:modified>
</cp:coreProperties>
</file>