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Varela Round"/>
      <p:regular r:id="rId18"/>
    </p:embeddedFont>
    <p:embeddedFont>
      <p:font typeface="Shadows Into Light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hadowsIntoLight-regular.fntdata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ce52631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ce5263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ce52631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ce5263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0.jp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Stores dataset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2" name="Google Shape;62;p11"/>
          <p:cNvCxnSpPr/>
          <p:nvPr/>
        </p:nvCxnSpPr>
        <p:spPr>
          <a:xfrm flipH="1" rot="10800000">
            <a:off x="3927513" y="1508700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3" name="Google Shape;63;p11"/>
          <p:cNvSpPr/>
          <p:nvPr/>
        </p:nvSpPr>
        <p:spPr>
          <a:xfrm>
            <a:off x="5064449" y="1836150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110575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Jupyter</a:t>
            </a:r>
            <a:endParaRPr sz="1000"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461801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Numpy</a:t>
            </a:r>
            <a:endParaRPr sz="1000"/>
          </a:p>
        </p:txBody>
      </p:sp>
      <p:sp>
        <p:nvSpPr>
          <p:cNvPr id="136" name="Google Shape;136;p20"/>
          <p:cNvSpPr txBox="1"/>
          <p:nvPr>
            <p:ph idx="3" type="body"/>
          </p:nvPr>
        </p:nvSpPr>
        <p:spPr>
          <a:xfrm>
            <a:off x="5813025" y="1771650"/>
            <a:ext cx="27039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Datetime                    </a:t>
            </a:r>
            <a:r>
              <a:rPr b="1" lang="en" sz="1000"/>
              <a:t>Scikit-learn </a:t>
            </a:r>
            <a:endParaRPr sz="10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110575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Pandas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3461801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Seaborn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5813025" y="3294475"/>
            <a:ext cx="26520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Matplotlib                     </a:t>
            </a:r>
            <a:r>
              <a:rPr lang="en" sz="1000"/>
              <a:t>  </a:t>
            </a:r>
            <a:endParaRPr sz="10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50" y="2317375"/>
            <a:ext cx="1490375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025" y="2317375"/>
            <a:ext cx="2208500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50" y="3739500"/>
            <a:ext cx="1490375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800" y="3739499"/>
            <a:ext cx="2143125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9650" y="3739500"/>
            <a:ext cx="1431100" cy="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3125" y="2317375"/>
            <a:ext cx="1613800" cy="8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8725" y="2317377"/>
            <a:ext cx="1431100" cy="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 Linear Regression Model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Decision Tree Model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21"/>
          <p:cNvSpPr txBox="1"/>
          <p:nvPr>
            <p:ph idx="3" type="body"/>
          </p:nvPr>
        </p:nvSpPr>
        <p:spPr>
          <a:xfrm>
            <a:off x="5845025" y="13438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Random Forest Model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75" y="3040275"/>
            <a:ext cx="1712825" cy="6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250" y="3040275"/>
            <a:ext cx="1877950" cy="6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925" y="3040275"/>
            <a:ext cx="1843525" cy="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731425" y="1446900"/>
            <a:ext cx="3303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 summary, the beneficiaries of this project are the supermarket owners and the general public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knew which holidays have the most sales and the most seasons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‹#›</a:t>
            </a:fld>
            <a:endParaRPr sz="20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525" y="1509725"/>
            <a:ext cx="2952750" cy="2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ctrTitle"/>
          </p:nvPr>
        </p:nvSpPr>
        <p:spPr>
          <a:xfrm>
            <a:off x="1669950" y="1380525"/>
            <a:ext cx="5804100" cy="5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Thanks!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3" name="Google Shape;173;p23"/>
          <p:cNvSpPr txBox="1"/>
          <p:nvPr>
            <p:ph idx="4294967295" type="subTitle"/>
          </p:nvPr>
        </p:nvSpPr>
        <p:spPr>
          <a:xfrm>
            <a:off x="1177800" y="2059041"/>
            <a:ext cx="678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1177800" y="3556388"/>
            <a:ext cx="678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find me at </a:t>
            </a:r>
            <a:r>
              <a:rPr lang="en" sz="1800">
                <a:solidFill>
                  <a:srgbClr val="FFFFFF"/>
                </a:solidFill>
              </a:rPr>
              <a:t>GitHub</a:t>
            </a:r>
            <a:r>
              <a:rPr lang="en" sz="1800">
                <a:solidFill>
                  <a:srgbClr val="FFFFFF"/>
                </a:solidFill>
              </a:rPr>
              <a:t> @sarahalhaidari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076850" y="1842169"/>
            <a:ext cx="4748538" cy="1422375"/>
          </a:xfrm>
          <a:custGeom>
            <a:rect b="b" l="l" r="r" t="t"/>
            <a:pathLst>
              <a:path extrusionOk="0" h="66288" w="16318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6" name="Google Shape;176;p23"/>
          <p:cNvCxnSpPr/>
          <p:nvPr/>
        </p:nvCxnSpPr>
        <p:spPr>
          <a:xfrm flipH="1">
            <a:off x="6023075" y="1690181"/>
            <a:ext cx="810600" cy="5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3380350" y="1726669"/>
            <a:ext cx="219000" cy="41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flipH="1" rot="10800000">
            <a:off x="2350850" y="2894063"/>
            <a:ext cx="826800" cy="48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5406800" y="2887725"/>
            <a:ext cx="178500" cy="53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5707050" y="2845219"/>
            <a:ext cx="186300" cy="1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4294967295" type="ctrTitle"/>
          </p:nvPr>
        </p:nvSpPr>
        <p:spPr>
          <a:xfrm>
            <a:off x="3031774" y="983869"/>
            <a:ext cx="49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</a:rPr>
              <a:t>Hello!</a:t>
            </a:r>
            <a:endParaRPr sz="9600">
              <a:solidFill>
                <a:schemeClr val="accent3"/>
              </a:solidFill>
            </a:endParaRPr>
          </a:p>
        </p:txBody>
      </p:sp>
      <p:sp>
        <p:nvSpPr>
          <p:cNvPr id="69" name="Google Shape;69;p12"/>
          <p:cNvSpPr txBox="1"/>
          <p:nvPr>
            <p:ph idx="4294967295" type="subTitle"/>
          </p:nvPr>
        </p:nvSpPr>
        <p:spPr>
          <a:xfrm>
            <a:off x="3031775" y="2218049"/>
            <a:ext cx="5144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200">
                <a:latin typeface="Shadows Into Light"/>
                <a:ea typeface="Shadows Into Light"/>
                <a:cs typeface="Shadows Into Light"/>
                <a:sym typeface="Shadows Into Light"/>
              </a:rPr>
              <a:t>I am Sarah ALhaidari </a:t>
            </a:r>
            <a:endParaRPr sz="42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0" name="Google Shape;70;p12"/>
          <p:cNvSpPr txBox="1"/>
          <p:nvPr>
            <p:ph idx="4294967295" type="body"/>
          </p:nvPr>
        </p:nvSpPr>
        <p:spPr>
          <a:xfrm>
            <a:off x="3031839" y="2662538"/>
            <a:ext cx="4961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 </a:t>
            </a:r>
            <a:r>
              <a:rPr lang="en"/>
              <a:t>GitHub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@</a:t>
            </a:r>
            <a:r>
              <a:rPr lang="en">
                <a:solidFill>
                  <a:schemeClr val="accent3"/>
                </a:solidFill>
              </a:rPr>
              <a:t>sarahalhaidari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 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Data Cleaning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Questions and Results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Tools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Modeling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101075" y="1355063"/>
            <a:ext cx="3185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101100" y="1355075"/>
            <a:ext cx="69417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One of the largest retail supermarkets in the United States, I would like to predict the sales . There are certain events and holidays which impact sales on each day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101075" y="3500944"/>
            <a:ext cx="6941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50" y="2611700"/>
            <a:ext cx="43719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134900" y="1909250"/>
            <a:ext cx="2035500" cy="1325100"/>
          </a:xfrm>
          <a:prstGeom prst="homePlate">
            <a:avLst>
              <a:gd fmla="val 30129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the inconsistent text in data column</a:t>
            </a:r>
            <a:endParaRPr sz="17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775449" y="1909250"/>
            <a:ext cx="2187000" cy="1325100"/>
          </a:xfrm>
          <a:prstGeom prst="chevron">
            <a:avLst>
              <a:gd fmla="val 29853" name="adj"/>
            </a:avLst>
          </a:prstGeom>
          <a:solidFill>
            <a:srgbClr val="6FA8DC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a columns called ‘day’ , ‘month’ and ‘year’</a:t>
            </a:r>
            <a:endParaRPr sz="17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576425" y="1909200"/>
            <a:ext cx="2273100" cy="1325100"/>
          </a:xfrm>
          <a:prstGeom prst="chevron">
            <a:avLst>
              <a:gd fmla="val 29853" name="adj"/>
            </a:avLst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a columns called ‘ Labour Day، Thanksgiving، Christmas، Super Bowl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451925" y="1909200"/>
            <a:ext cx="2146500" cy="1325100"/>
          </a:xfrm>
          <a:prstGeom prst="chevron">
            <a:avLst>
              <a:gd fmla="val 29853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a column called ‘seasons’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What store has the most sales?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Results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00" y="1768175"/>
            <a:ext cx="3906751" cy="2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What holidays have the most sales?what are the least?</a:t>
            </a:r>
            <a:endParaRPr b="1" sz="3000"/>
          </a:p>
          <a:p>
            <a:pPr indent="0" lvl="0" marL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Results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075" y="1873631"/>
            <a:ext cx="4462824" cy="217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What seasons  have the most sales?what are the least?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Questions and Results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75" y="1494450"/>
            <a:ext cx="3490525" cy="2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higher the percentage of sales, the lower the unemployment rate.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