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58" r:id="rId6"/>
    <p:sldId id="272" r:id="rId7"/>
    <p:sldId id="281" r:id="rId8"/>
    <p:sldId id="259" r:id="rId9"/>
    <p:sldId id="267" r:id="rId10"/>
    <p:sldId id="269" r:id="rId11"/>
    <p:sldId id="275" r:id="rId12"/>
    <p:sldId id="276" r:id="rId13"/>
    <p:sldId id="277" r:id="rId14"/>
    <p:sldId id="278" r:id="rId15"/>
    <p:sldId id="263" r:id="rId16"/>
    <p:sldId id="268" r:id="rId17"/>
    <p:sldId id="273" r:id="rId18"/>
    <p:sldId id="280" r:id="rId19"/>
    <p:sldId id="264" r:id="rId20"/>
    <p:sldId id="274" r:id="rId21"/>
    <p:sldId id="262" r:id="rId22"/>
    <p:sldId id="271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50" autoAdjust="0"/>
  </p:normalViewPr>
  <p:slideViewPr>
    <p:cSldViewPr snapToGrid="0" snapToObjects="1">
      <p:cViewPr varScale="1">
        <p:scale>
          <a:sx n="67" d="100"/>
          <a:sy n="67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9479-23F2-A74C-AC8B-6FDF633F2F6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89154-A8B2-D84B-B0F0-919C57E5A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2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89154-A8B2-D84B-B0F0-919C57E5A4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47CF82BD-B9A6-F54E-92BB-90FA7E0167E1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3A6D3E4-1463-3743-AE4A-FB6733F3F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TWO REVIEW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3/17/15</a:t>
            </a:r>
          </a:p>
          <a:p>
            <a:r>
              <a:rPr lang="en-US" dirty="0" smtClean="0"/>
              <a:t>Audrey Wittrup &amp; Alex </a:t>
            </a:r>
            <a:r>
              <a:rPr lang="en-US" dirty="0" err="1" smtClean="0"/>
              <a:t>Werntz</a:t>
            </a:r>
            <a:endParaRPr lang="en-US" dirty="0"/>
          </a:p>
        </p:txBody>
      </p:sp>
      <p:pic>
        <p:nvPicPr>
          <p:cNvPr id="4" name="Picture 3" descr="SagarVision-CuteCatiesWhileStudy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7" y="487237"/>
            <a:ext cx="3810357" cy="24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SARTRE</a:t>
            </a:r>
            <a:endParaRPr lang="en-US" dirty="0"/>
          </a:p>
        </p:txBody>
      </p:sp>
      <p:pic>
        <p:nvPicPr>
          <p:cNvPr id="4" name="Picture 3" descr="AVT_Jean-Paul-Sartre_468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" y="1533317"/>
            <a:ext cx="3269673" cy="4821382"/>
          </a:xfrm>
          <a:prstGeom prst="rect">
            <a:avLst/>
          </a:prstGeom>
        </p:spPr>
      </p:pic>
      <p:pic>
        <p:nvPicPr>
          <p:cNvPr id="5" name="Picture 4" descr="jean-paul-sartre-hell-magnet-5055-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47" y="2022985"/>
            <a:ext cx="3951273" cy="39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KELLY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0" y="1752600"/>
            <a:ext cx="32845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 descr="reality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83" y="2879014"/>
            <a:ext cx="4424938" cy="14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ALLPORT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9237"/>
            <a:ext cx="3003877" cy="333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PQ04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77" y="2144035"/>
            <a:ext cx="5080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EYSENCK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23" y="2303141"/>
            <a:ext cx="3658045" cy="3658045"/>
          </a:xfrm>
          <a:prstGeom prst="rect">
            <a:avLst/>
          </a:prstGeom>
        </p:spPr>
      </p:pic>
      <p:pic>
        <p:nvPicPr>
          <p:cNvPr id="5" name="Picture 4" descr="1163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8" y="1879237"/>
            <a:ext cx="2945014" cy="42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CATTELL</a:t>
            </a:r>
            <a:endParaRPr lang="en-US" dirty="0"/>
          </a:p>
        </p:txBody>
      </p:sp>
      <p:pic>
        <p:nvPicPr>
          <p:cNvPr id="4" name="Picture 3" descr="cattell-16pf-fact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0" y="1879237"/>
            <a:ext cx="4383160" cy="3476746"/>
          </a:xfrm>
          <a:prstGeom prst="rect">
            <a:avLst/>
          </a:prstGeom>
        </p:spPr>
      </p:pic>
      <p:pic>
        <p:nvPicPr>
          <p:cNvPr id="5" name="Picture 4" descr="225px-Raymond_Catte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8" y="1879237"/>
            <a:ext cx="2537930" cy="34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9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MYERS-BRIGGS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Four Components:</a:t>
            </a:r>
          </a:p>
          <a:p>
            <a:pPr>
              <a:buFont typeface="Arial"/>
              <a:buChar char="•"/>
            </a:pPr>
            <a:r>
              <a:rPr lang="en-US" dirty="0" smtClean="0"/>
              <a:t>Sensation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Intuition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Feeling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Thinking </a:t>
            </a:r>
            <a:endParaRPr lang="en-US" dirty="0"/>
          </a:p>
        </p:txBody>
      </p:sp>
      <p:pic>
        <p:nvPicPr>
          <p:cNvPr id="5" name="Picture 4" descr="6460629_f5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57" y="2112214"/>
            <a:ext cx="4423743" cy="34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5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ersBriggsTy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886448"/>
            <a:ext cx="8292158" cy="46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3542625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News Gothic MT" charset="0"/>
                <a:ea typeface="ＭＳ Ｐゴシック" charset="0"/>
              </a:rPr>
              <a:t>PSYCHODYNAMIC:</a:t>
            </a:r>
          </a:p>
          <a:p>
            <a:pPr>
              <a:buFont typeface="Wingdings" charset="2"/>
              <a:buChar char="§"/>
            </a:pPr>
            <a:r>
              <a:rPr lang="en-US" dirty="0">
                <a:latin typeface="News Gothic MT" charset="0"/>
                <a:ea typeface="ＭＳ Ｐゴシック" charset="0"/>
              </a:rPr>
              <a:t>Jung</a:t>
            </a:r>
          </a:p>
          <a:p>
            <a:pPr>
              <a:buFont typeface="Wingdings" charset="2"/>
              <a:buChar char="§"/>
            </a:pPr>
            <a:r>
              <a:rPr lang="en-US" dirty="0">
                <a:latin typeface="News Gothic MT" charset="0"/>
                <a:ea typeface="ＭＳ Ｐゴシック" charset="0"/>
              </a:rPr>
              <a:t>Horney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latin typeface="News Gothic MT" charset="0"/>
                <a:ea typeface="ＭＳ Ｐゴシック" charset="0"/>
              </a:rPr>
              <a:t>Adler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en-US" dirty="0">
              <a:latin typeface="Trebuchet MS" charset="0"/>
              <a:cs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>
                <a:latin typeface="Trebuchet MS" charset="0"/>
                <a:cs typeface="ＭＳ Ｐゴシック" charset="0"/>
              </a:rPr>
              <a:t>PHENOMENOLOGICAL: </a:t>
            </a:r>
            <a:endParaRPr lang="en-US" b="1" dirty="0">
              <a:latin typeface="Trebuchet MS" charset="0"/>
              <a:cs typeface="ＭＳ Ｐゴシック" charset="0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dirty="0">
                <a:latin typeface="News Gothic MT"/>
                <a:cs typeface="News Gothic MT"/>
              </a:rPr>
              <a:t>Sartre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dirty="0">
                <a:latin typeface="News Gothic MT"/>
                <a:cs typeface="News Gothic MT"/>
              </a:rPr>
              <a:t>Rogers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en-US" dirty="0">
                <a:latin typeface="News Gothic MT"/>
                <a:cs typeface="News Gothic MT"/>
              </a:rPr>
              <a:t>Maslow </a:t>
            </a:r>
            <a:endParaRPr lang="en-US" dirty="0" smtClean="0">
              <a:latin typeface="News Gothic MT"/>
              <a:cs typeface="News Gothic MT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en-US" dirty="0">
              <a:latin typeface="News Gothic MT"/>
              <a:cs typeface="News Gothic MT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2954" y="2090220"/>
            <a:ext cx="30854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News Gothic MT" charset="0"/>
                <a:ea typeface="ＭＳ Ｐゴシック" charset="0"/>
              </a:rPr>
              <a:t>TRAIT THEORISTS:</a:t>
            </a:r>
            <a:endParaRPr lang="en-US" sz="2400" b="1" dirty="0">
              <a:latin typeface="News Gothic MT" charset="0"/>
              <a:ea typeface="ＭＳ Ｐゴシック" charset="0"/>
            </a:endParaRPr>
          </a:p>
          <a:p>
            <a:pPr>
              <a:buFont typeface="Wingdings" charset="2"/>
              <a:buChar char="§"/>
            </a:pPr>
            <a:r>
              <a:rPr lang="en-US" sz="2400" dirty="0" err="1" smtClean="0">
                <a:latin typeface="News Gothic MT" charset="0"/>
                <a:ea typeface="ＭＳ Ｐゴシック" charset="0"/>
              </a:rPr>
              <a:t>Eyesnck</a:t>
            </a:r>
            <a:endParaRPr lang="en-US" sz="2400" dirty="0">
              <a:latin typeface="News Gothic MT" charset="0"/>
              <a:ea typeface="ＭＳ Ｐゴシック" charset="0"/>
            </a:endParaRPr>
          </a:p>
          <a:p>
            <a:pPr>
              <a:buFont typeface="Wingdings" charset="2"/>
              <a:buChar char="§"/>
            </a:pPr>
            <a:r>
              <a:rPr lang="en-US" sz="2400" dirty="0" err="1" smtClean="0">
                <a:latin typeface="News Gothic MT" charset="0"/>
                <a:ea typeface="ＭＳ Ｐゴシック" charset="0"/>
              </a:rPr>
              <a:t>Allport</a:t>
            </a:r>
            <a:r>
              <a:rPr lang="en-US" sz="2400" dirty="0" smtClean="0">
                <a:latin typeface="News Gothic MT" charset="0"/>
                <a:ea typeface="ＭＳ Ｐゴシック" charset="0"/>
              </a:rPr>
              <a:t> </a:t>
            </a:r>
          </a:p>
          <a:p>
            <a:pPr>
              <a:buFont typeface="Wingdings" charset="2"/>
              <a:buChar char="§"/>
            </a:pPr>
            <a:r>
              <a:rPr lang="en-US" sz="2400" dirty="0" err="1" smtClean="0">
                <a:latin typeface="News Gothic MT" charset="0"/>
                <a:ea typeface="ＭＳ Ｐゴシック" charset="0"/>
              </a:rPr>
              <a:t>Cattell</a:t>
            </a:r>
            <a:endParaRPr lang="en-US" sz="2400" dirty="0">
              <a:latin typeface="News Gothic MT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You should be able to answer these questions about all of the different theories: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How is </a:t>
            </a:r>
            <a:r>
              <a:rPr lang="en-US" b="1" dirty="0" smtClean="0"/>
              <a:t>therapy approached</a:t>
            </a:r>
            <a:r>
              <a:rPr lang="en-US" dirty="0" smtClean="0"/>
              <a:t>?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How is the </a:t>
            </a:r>
            <a:r>
              <a:rPr lang="en-US" b="1" dirty="0" smtClean="0"/>
              <a:t>self understood</a:t>
            </a:r>
            <a:r>
              <a:rPr lang="en-US" dirty="0" smtClean="0"/>
              <a:t>?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How would </a:t>
            </a:r>
            <a:r>
              <a:rPr lang="en-US" b="1" dirty="0" smtClean="0"/>
              <a:t>behaviors be explained</a:t>
            </a:r>
            <a:r>
              <a:rPr lang="en-US" dirty="0" smtClean="0"/>
              <a:t>? (e.g., acting overly strict and moralistic)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Be ready to APPLY these to scenarios on the exam!</a:t>
            </a:r>
          </a:p>
        </p:txBody>
      </p:sp>
    </p:spTree>
    <p:extLst>
      <p:ext uri="{BB962C8B-B14F-4D97-AF65-F5344CB8AC3E}">
        <p14:creationId xmlns:p14="http://schemas.microsoft.com/office/powerpoint/2010/main" val="98902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PSYCHODYNAMIC vs</a:t>
            </a:r>
            <a:r>
              <a:rPr lang="en-US" dirty="0"/>
              <a:t>. </a:t>
            </a:r>
            <a:r>
              <a:rPr lang="en-US" dirty="0" smtClean="0"/>
              <a:t>PSYCHOANALYTIC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12101"/>
              </p:ext>
            </p:extLst>
          </p:nvPr>
        </p:nvGraphicFramePr>
        <p:xfrm>
          <a:off x="551280" y="2108942"/>
          <a:ext cx="7654984" cy="38316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27492"/>
                <a:gridCol w="3827492"/>
              </a:tblGrid>
              <a:tr h="508771">
                <a:tc>
                  <a:txBody>
                    <a:bodyPr/>
                    <a:lstStyle/>
                    <a:p>
                      <a:r>
                        <a:rPr lang="en-US" dirty="0" smtClean="0"/>
                        <a:t>LESS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ATTENTION</a:t>
                      </a:r>
                      <a:endParaRPr lang="en-US" dirty="0"/>
                    </a:p>
                  </a:txBody>
                  <a:tcPr/>
                </a:tc>
              </a:tr>
              <a:tr h="508771">
                <a:tc>
                  <a:txBody>
                    <a:bodyPr/>
                    <a:lstStyle/>
                    <a:p>
                      <a:r>
                        <a:rPr lang="en-US" dirty="0" smtClean="0"/>
                        <a:t>Id and Instincts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Ego and Self</a:t>
                      </a:r>
                      <a:endParaRPr lang="en-US" dirty="0"/>
                    </a:p>
                  </a:txBody>
                  <a:tcPr/>
                </a:tc>
              </a:tr>
              <a:tr h="8781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Intrapsychic</a:t>
                      </a:r>
                      <a:r>
                        <a:rPr lang="en-US" baseline="0" dirty="0" smtClean="0"/>
                        <a:t> conflicts and causes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interpersonal</a:t>
                      </a:r>
                      <a:r>
                        <a:rPr lang="en-US" baseline="0" dirty="0" smtClean="0"/>
                        <a:t> causes and relationship issues </a:t>
                      </a:r>
                      <a:endParaRPr lang="en-US" dirty="0"/>
                    </a:p>
                  </a:txBody>
                  <a:tcPr/>
                </a:tc>
              </a:tr>
              <a:tr h="1057764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childhood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Later developments through the life span </a:t>
                      </a:r>
                      <a:endParaRPr lang="en-US" dirty="0"/>
                    </a:p>
                  </a:txBody>
                  <a:tcPr/>
                </a:tc>
              </a:tr>
              <a:tr h="878152">
                <a:tc>
                  <a:txBody>
                    <a:bodyPr/>
                    <a:lstStyle/>
                    <a:p>
                      <a:r>
                        <a:rPr lang="en-US" dirty="0" smtClean="0"/>
                        <a:t>Psychosexual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Forces</a:t>
                      </a:r>
                      <a:r>
                        <a:rPr lang="en-US" baseline="0" dirty="0" smtClean="0"/>
                        <a:t> and Positive Strivings; the role of culture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3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JUNG </a:t>
            </a:r>
            <a:endParaRPr lang="en-US" dirty="0"/>
          </a:p>
        </p:txBody>
      </p:sp>
      <p:pic>
        <p:nvPicPr>
          <p:cNvPr id="4" name="Picture 3" descr="carl_jung-glass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58" y="1879237"/>
            <a:ext cx="2541494" cy="3644153"/>
          </a:xfrm>
          <a:prstGeom prst="rect">
            <a:avLst/>
          </a:prstGeom>
        </p:spPr>
      </p:pic>
      <p:pic>
        <p:nvPicPr>
          <p:cNvPr id="5" name="Picture 4" descr="5182778_or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0" y="1879237"/>
            <a:ext cx="3498077" cy="37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7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y-150-403-chapter-15-slides-13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" y="258284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9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5 </a:t>
            </a:r>
            <a:endParaRPr lang="en-US" dirty="0"/>
          </a:p>
        </p:txBody>
      </p:sp>
      <p:pic>
        <p:nvPicPr>
          <p:cNvPr id="5" name="Picture 4" descr="big5tra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97" y="1641956"/>
            <a:ext cx="438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TERROR MANAGEMENT THEORY </a:t>
            </a:r>
            <a:endParaRPr lang="en-US" dirty="0"/>
          </a:p>
        </p:txBody>
      </p:sp>
      <p:pic>
        <p:nvPicPr>
          <p:cNvPr id="4" name="Picture 3" descr="Screen Shot 2015-03-15 at 3.2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23" y="2122920"/>
            <a:ext cx="5546349" cy="28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RELATIONS THEORY </a:t>
            </a:r>
            <a:endParaRPr lang="en-US" dirty="0"/>
          </a:p>
        </p:txBody>
      </p:sp>
      <p:pic>
        <p:nvPicPr>
          <p:cNvPr id="4" name="Picture 3" descr="Objec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3" y="2344815"/>
            <a:ext cx="6255909" cy="23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ADLER </a:t>
            </a:r>
            <a:endParaRPr lang="en-US" dirty="0"/>
          </a:p>
        </p:txBody>
      </p:sp>
      <p:pic>
        <p:nvPicPr>
          <p:cNvPr id="4" name="Picture 3" descr="alfred-adler-1-siz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1" y="1559993"/>
            <a:ext cx="3225800" cy="4546600"/>
          </a:xfrm>
          <a:prstGeom prst="rect">
            <a:avLst/>
          </a:prstGeom>
        </p:spPr>
      </p:pic>
      <p:pic>
        <p:nvPicPr>
          <p:cNvPr id="3" name="Picture 2" descr="353b3826dfa17ecda92670bf28449bf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93" y="1879237"/>
            <a:ext cx="4265004" cy="33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KAREN HORNEY</a:t>
            </a:r>
            <a:endParaRPr lang="en-US" dirty="0"/>
          </a:p>
        </p:txBody>
      </p:sp>
      <p:pic>
        <p:nvPicPr>
          <p:cNvPr id="3" name="Picture 2" descr="clipboard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7" y="1543824"/>
            <a:ext cx="5945904" cy="39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ERIKSON </a:t>
            </a:r>
            <a:endParaRPr lang="en-US" dirty="0"/>
          </a:p>
        </p:txBody>
      </p:sp>
      <p:pic>
        <p:nvPicPr>
          <p:cNvPr id="4" name="Picture 3" descr="eriks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48" y="1729147"/>
            <a:ext cx="4154484" cy="4431450"/>
          </a:xfrm>
          <a:prstGeom prst="rect">
            <a:avLst/>
          </a:prstGeom>
        </p:spPr>
      </p:pic>
      <p:pic>
        <p:nvPicPr>
          <p:cNvPr id="5" name="Picture 4" descr="C:\Documents and Settings\plh6w\Desktop\eri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9" y="1729147"/>
            <a:ext cx="3402235" cy="4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0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b="5032"/>
          <a:stretch>
            <a:fillRect/>
          </a:stretch>
        </p:blipFill>
        <p:spPr bwMode="auto">
          <a:xfrm>
            <a:off x="390766" y="1162283"/>
            <a:ext cx="8065730" cy="42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5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3" y="2020152"/>
            <a:ext cx="7786287" cy="44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CARL ROGERS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68" y="2328654"/>
            <a:ext cx="3912518" cy="3037955"/>
          </a:xfrm>
          <a:prstGeom prst="rect">
            <a:avLst/>
          </a:prstGeom>
        </p:spPr>
      </p:pic>
      <p:pic>
        <p:nvPicPr>
          <p:cNvPr id="8" name="Picture 7" descr="vRog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4" y="1879237"/>
            <a:ext cx="2794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6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</a:t>
            </a:r>
            <a:endParaRPr lang="en-US" dirty="0"/>
          </a:p>
        </p:txBody>
      </p:sp>
      <p:pic>
        <p:nvPicPr>
          <p:cNvPr id="4" name="Picture 3" descr="MaslowsHierarchyOfNeed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42" y="2597979"/>
            <a:ext cx="4360058" cy="3082561"/>
          </a:xfrm>
          <a:prstGeom prst="rect">
            <a:avLst/>
          </a:prstGeom>
        </p:spPr>
      </p:pic>
      <p:pic>
        <p:nvPicPr>
          <p:cNvPr id="5" name="Picture 4" descr="Abraham_masl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0" y="2323933"/>
            <a:ext cx="2753908" cy="34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2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224</TotalTime>
  <Words>181</Words>
  <Application>Microsoft Macintosh PowerPoint</Application>
  <PresentationFormat>On-screen Show (4:3)</PresentationFormat>
  <Paragraphs>76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EXAM TWO REVIEW </vt:lpstr>
      <vt:lpstr>JUNG </vt:lpstr>
      <vt:lpstr>ADLER </vt:lpstr>
      <vt:lpstr>KAREN HORNEY</vt:lpstr>
      <vt:lpstr>ERIKSON </vt:lpstr>
      <vt:lpstr>PowerPoint Presentation</vt:lpstr>
      <vt:lpstr>VIRTUES</vt:lpstr>
      <vt:lpstr>CARL ROGERS</vt:lpstr>
      <vt:lpstr>MASLOW</vt:lpstr>
      <vt:lpstr>SARTRE</vt:lpstr>
      <vt:lpstr>KELLY </vt:lpstr>
      <vt:lpstr>ALLPORT</vt:lpstr>
      <vt:lpstr>EYSENCK</vt:lpstr>
      <vt:lpstr>CATTELL</vt:lpstr>
      <vt:lpstr>MYERS-BRIGGS TYPE </vt:lpstr>
      <vt:lpstr>PowerPoint Presentation</vt:lpstr>
      <vt:lpstr>OVERVIEW </vt:lpstr>
      <vt:lpstr>OVERVIEW</vt:lpstr>
      <vt:lpstr>PSYCHODYNAMIC vs. PSYCHOANALYTIC</vt:lpstr>
      <vt:lpstr>PowerPoint Presentation</vt:lpstr>
      <vt:lpstr>THE BIG 5 </vt:lpstr>
      <vt:lpstr>TERROR MANAGEMENT THEORY </vt:lpstr>
      <vt:lpstr>OBJECT RELATIONS THEORY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TWO REVIEW </dc:title>
  <dc:creator>Audrey Wittrup</dc:creator>
  <cp:lastModifiedBy>Audrey Wittrup</cp:lastModifiedBy>
  <cp:revision>28</cp:revision>
  <dcterms:created xsi:type="dcterms:W3CDTF">2015-03-11T20:20:09Z</dcterms:created>
  <dcterms:modified xsi:type="dcterms:W3CDTF">2015-03-17T16:08:10Z</dcterms:modified>
</cp:coreProperties>
</file>