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960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702" r="-1" b="-1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7" y="963699"/>
            <a:ext cx="4960388" cy="2380031"/>
          </a:xfrm>
        </p:spPr>
        <p:txBody>
          <a:bodyPr>
            <a:normAutofit/>
          </a:bodyPr>
          <a:lstStyle/>
          <a:p>
            <a:r>
              <a:rPr lang="en-US" sz="5400" dirty="0"/>
              <a:t>Keeping your </a:t>
            </a:r>
            <a:r>
              <a:rPr lang="en-US" sz="5400" dirty="0">
                <a:solidFill>
                  <a:srgbClr val="0070C0"/>
                </a:solidFill>
              </a:rPr>
              <a:t>sanity</a:t>
            </a:r>
            <a:r>
              <a:rPr lang="en-US" sz="5400" dirty="0"/>
              <a:t> in the insanity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960388" cy="1610643"/>
          </a:xfrm>
        </p:spPr>
        <p:txBody>
          <a:bodyPr>
            <a:normAutofit/>
          </a:bodyPr>
          <a:lstStyle/>
          <a:p>
            <a:r>
              <a:rPr lang="en-US" dirty="0"/>
              <a:t>Stephen navyac</a:t>
            </a:r>
          </a:p>
          <a:p>
            <a:r>
              <a:rPr lang="en-US" dirty="0"/>
              <a:t>Sara Hamill</a:t>
            </a:r>
          </a:p>
          <a:p>
            <a:r>
              <a:rPr lang="en-US" dirty="0"/>
              <a:t>Steve emley</a:t>
            </a:r>
          </a:p>
        </p:txBody>
      </p:sp>
    </p:spTree>
    <p:extLst>
      <p:ext uri="{BB962C8B-B14F-4D97-AF65-F5344CB8AC3E}">
        <p14:creationId xmlns:p14="http://schemas.microsoft.com/office/powerpoint/2010/main" val="198283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914" r="1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Increase your 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4000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Mental: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Counseling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Reading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Additional higher education or skill-building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Artistic projects outside of touring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Side business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Future career plans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Financial planning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4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3335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What makes touring life unconventional?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3421" y="2015733"/>
            <a:ext cx="7218868" cy="4021267"/>
          </a:xfrm>
        </p:spPr>
        <p:txBody>
          <a:bodyPr>
            <a:normAutofit/>
          </a:bodyPr>
          <a:lstStyle/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Unpredictable schedule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Job insecurity or change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Family/spouse/partner relationship strain and distance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Adapting to road “family” personalities and dynamics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Variation of each work day/venue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Struggle to make long-term goals and plans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Unconventional management; dynamic of “proving yourself” daily</a:t>
            </a:r>
          </a:p>
          <a:p>
            <a:pPr>
              <a:buClr>
                <a:srgbClr val="8BD87F"/>
              </a:buClr>
            </a:pPr>
            <a:r>
              <a:rPr lang="en-US" dirty="0">
                <a:solidFill>
                  <a:srgbClr val="FFFFFE"/>
                </a:solidFill>
              </a:rPr>
              <a:t>Difficulty of forming meaningful and genuine relationships</a:t>
            </a:r>
          </a:p>
          <a:p>
            <a:pPr>
              <a:buClr>
                <a:srgbClr val="8BD87F"/>
              </a:buClr>
            </a:pPr>
            <a:endParaRPr lang="en-US" dirty="0">
              <a:solidFill>
                <a:srgbClr val="FFFFFE"/>
              </a:solidFill>
            </a:endParaRPr>
          </a:p>
          <a:p>
            <a:pPr>
              <a:buClr>
                <a:srgbClr val="8BD87F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3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9557" r="-1" b="617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What are your top struggles with touring life?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FEFC93"/>
              </a:buClr>
              <a:buNone/>
            </a:pPr>
            <a:endParaRPr lang="en-US" sz="2800" dirty="0">
              <a:solidFill>
                <a:srgbClr val="FFFFFE"/>
              </a:solidFill>
            </a:endParaRPr>
          </a:p>
          <a:p>
            <a:pPr marL="0" indent="0" algn="ctr">
              <a:buClr>
                <a:srgbClr val="FEFC93"/>
              </a:buClr>
              <a:buNone/>
            </a:pPr>
            <a:r>
              <a:rPr lang="en-US" sz="2800" dirty="0">
                <a:solidFill>
                  <a:srgbClr val="FFFFFE"/>
                </a:solidFill>
              </a:rPr>
              <a:t>Write a question, thought or idea on an index card and we will talk about these as a panel.</a:t>
            </a:r>
          </a:p>
          <a:p>
            <a:pPr marL="0" indent="0" algn="ctr">
              <a:buClr>
                <a:srgbClr val="FEFC93"/>
              </a:buClr>
              <a:buNone/>
            </a:pPr>
            <a:endParaRPr lang="en-US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>
            <a:solidFill>
              <a:srgbClr val="FFF47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Reflection questions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F47B"/>
              </a:buClr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definition of insanity is doing the same thing over and over and expecting a different result….what are you doing over and over that isn’t yielding the result you’re looking for?</a:t>
            </a:r>
          </a:p>
          <a:p>
            <a:pPr>
              <a:buClr>
                <a:srgbClr val="FFF47B"/>
              </a:buClr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do you wish was different about your job/position/personal life/road life?</a:t>
            </a:r>
          </a:p>
          <a:p>
            <a:pPr>
              <a:buClr>
                <a:srgbClr val="FFF47B"/>
              </a:buClr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How are you doing managing your stress, relationships, conflict, lifestyle, emotions, job duties?</a:t>
            </a:r>
          </a:p>
        </p:txBody>
      </p:sp>
    </p:spTree>
    <p:extLst>
      <p:ext uri="{BB962C8B-B14F-4D97-AF65-F5344CB8AC3E}">
        <p14:creationId xmlns:p14="http://schemas.microsoft.com/office/powerpoint/2010/main" val="388101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2254" r="-1" b="1251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707819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Suggestions for a healthier life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3421" y="2015733"/>
            <a:ext cx="7078191" cy="4021267"/>
          </a:xfrm>
        </p:spPr>
        <p:txBody>
          <a:bodyPr>
            <a:normAutofit/>
          </a:bodyPr>
          <a:lstStyle/>
          <a:p>
            <a:pPr>
              <a:buClr>
                <a:srgbClr val="F9CDA0"/>
              </a:buClr>
            </a:pP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Accept that </a:t>
            </a:r>
            <a:r>
              <a:rPr lang="en-US" sz="2200" dirty="0">
                <a:solidFill>
                  <a:srgbClr val="FFFF00"/>
                </a:solidFill>
              </a:rPr>
              <a:t>disillusionment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is a normal part of this and any job.  At first it seems glamourous and then reality sets in.</a:t>
            </a:r>
          </a:p>
          <a:p>
            <a:pPr>
              <a:buClr>
                <a:srgbClr val="F9CDA0"/>
              </a:buClr>
            </a:pPr>
            <a:r>
              <a:rPr lang="en-US" sz="2200" dirty="0">
                <a:solidFill>
                  <a:srgbClr val="FFFF00"/>
                </a:solidFill>
              </a:rPr>
              <a:t>Identity: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this work is not who you are.  Who are you outside of your touring work? What truly defines you? </a:t>
            </a:r>
          </a:p>
          <a:p>
            <a:pPr>
              <a:buClr>
                <a:srgbClr val="F9CDA0"/>
              </a:buClr>
            </a:pPr>
            <a:r>
              <a:rPr lang="en-US" sz="2200" dirty="0">
                <a:solidFill>
                  <a:srgbClr val="FFFF00"/>
                </a:solidFill>
              </a:rPr>
              <a:t>Emotional Integrity: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What is real relational intimacy? How can you stay stable?  Patrick Carnes defines intimacy as requiring initiative, nurturing, honesty, presence, completion, vulnerability.</a:t>
            </a:r>
          </a:p>
          <a:p>
            <a:pPr marL="0" indent="0">
              <a:buClr>
                <a:srgbClr val="F9CDA0"/>
              </a:buClr>
              <a:buNone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6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2254" r="-1" b="1251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707819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Suggestions for a healthier life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3421" y="2015733"/>
            <a:ext cx="7078191" cy="4021267"/>
          </a:xfrm>
        </p:spPr>
        <p:txBody>
          <a:bodyPr>
            <a:normAutofit/>
          </a:bodyPr>
          <a:lstStyle/>
          <a:p>
            <a:pPr>
              <a:buClr>
                <a:srgbClr val="F9CDA0"/>
              </a:buClr>
            </a:pPr>
            <a:r>
              <a:rPr lang="en-US" sz="2200" dirty="0">
                <a:solidFill>
                  <a:srgbClr val="FFFF00"/>
                </a:solidFill>
              </a:rPr>
              <a:t>Spiritual Life: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keeps you grounded and connected? What guides your sense of integrity, truth, courage?</a:t>
            </a:r>
          </a:p>
          <a:p>
            <a:pPr>
              <a:buClr>
                <a:srgbClr val="F9CDA0"/>
              </a:buClr>
            </a:pPr>
            <a:r>
              <a:rPr lang="en-US" sz="2200" dirty="0">
                <a:solidFill>
                  <a:srgbClr val="FFFF00"/>
                </a:solidFill>
              </a:rPr>
              <a:t>Relational Life: 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How do you manage your relationships? How do you manage “integrating” from touring life to everyday life? Do you need some additional help with relationships? Counseling? Support groups? </a:t>
            </a:r>
          </a:p>
          <a:p>
            <a:pPr>
              <a:buClr>
                <a:srgbClr val="F9CDA0"/>
              </a:buClr>
            </a:pPr>
            <a:r>
              <a:rPr lang="en-US" sz="2200" dirty="0">
                <a:solidFill>
                  <a:srgbClr val="FFFF00"/>
                </a:solidFill>
              </a:rPr>
              <a:t>Financial Concerns: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 you need help managing and planning with money? </a:t>
            </a:r>
          </a:p>
        </p:txBody>
      </p:sp>
    </p:spTree>
    <p:extLst>
      <p:ext uri="{BB962C8B-B14F-4D97-AF65-F5344CB8AC3E}">
        <p14:creationId xmlns:p14="http://schemas.microsoft.com/office/powerpoint/2010/main" val="34497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3"/>
          <a:srcRect l="5581" r="11112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30" y="553818"/>
            <a:ext cx="3520367" cy="1292207"/>
          </a:xfrm>
        </p:spPr>
        <p:txBody>
          <a:bodyPr>
            <a:normAutofit fontScale="90000"/>
          </a:bodyPr>
          <a:lstStyle/>
          <a:p>
            <a:r>
              <a:rPr lang="en-US" dirty="0"/>
              <a:t>Find your rhythm on the road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idx="1"/>
          </p:nvPr>
        </p:nvSpPr>
        <p:spPr>
          <a:xfrm>
            <a:off x="7218029" y="2015732"/>
            <a:ext cx="4444088" cy="3864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Set small achievable goals: loose weight, eat better, read, collect things</a:t>
            </a:r>
          </a:p>
          <a:p>
            <a:r>
              <a:rPr lang="en-US" dirty="0"/>
              <a:t>Establish a routine: journal, stretch, read, nap, pray, exercise</a:t>
            </a:r>
          </a:p>
          <a:p>
            <a:r>
              <a:rPr lang="en-US" dirty="0"/>
              <a:t>Keep healthy: wash hands, eat well, rest, vitamins, community, doctor/dentist visits, physical comfort</a:t>
            </a:r>
          </a:p>
          <a:p>
            <a:r>
              <a:rPr lang="en-US" dirty="0"/>
              <a:t>Process the stress/drama from work in a healthy way; do your emotional work</a:t>
            </a:r>
          </a:p>
          <a:p>
            <a:r>
              <a:rPr lang="en-US" dirty="0"/>
              <a:t>Mental outlets: hiking, being outside, meditation, counseling, mentoring, support groups/12Step groups, supportive relationships, being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3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914" r="1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Increase your 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Emotional: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Counseling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Support groups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Reading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Trauma treatment (EMDR)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Conflict resolution skills</a:t>
            </a:r>
          </a:p>
        </p:txBody>
      </p:sp>
    </p:spTree>
    <p:extLst>
      <p:ext uri="{BB962C8B-B14F-4D97-AF65-F5344CB8AC3E}">
        <p14:creationId xmlns:p14="http://schemas.microsoft.com/office/powerpoint/2010/main" val="25948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914" r="1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Increase your 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Spiritual: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Counseling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Support groups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Reading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Coaching/Spiritual Director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12 Steps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Missional or volunteer work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90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</TotalTime>
  <Words>478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Keeping your sanity in the insanity</vt:lpstr>
      <vt:lpstr>What makes touring life unconventional?</vt:lpstr>
      <vt:lpstr>What are your top struggles with touring life?</vt:lpstr>
      <vt:lpstr>Reflection questions</vt:lpstr>
      <vt:lpstr>Suggestions for a healthier life</vt:lpstr>
      <vt:lpstr>Suggestions for a healthier life</vt:lpstr>
      <vt:lpstr>Find your rhythm on the road</vt:lpstr>
      <vt:lpstr>Increase your resources</vt:lpstr>
      <vt:lpstr>Increase your resources</vt:lpstr>
      <vt:lpstr>Increase your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your sanity in the insanity</dc:title>
  <dc:creator>Restore Small Groups</dc:creator>
  <cp:lastModifiedBy>Restore Small Groups</cp:lastModifiedBy>
  <cp:revision>18</cp:revision>
  <dcterms:created xsi:type="dcterms:W3CDTF">2016-10-30T18:01:52Z</dcterms:created>
  <dcterms:modified xsi:type="dcterms:W3CDTF">2016-11-10T00:17:02Z</dcterms:modified>
</cp:coreProperties>
</file>