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91" r:id="rId4"/>
    <p:sldMasterId id="2147484004" r:id="rId5"/>
    <p:sldMasterId id="2147484017" r:id="rId6"/>
    <p:sldMasterId id="2147484030" r:id="rId7"/>
    <p:sldMasterId id="2147484043" r:id="rId8"/>
  </p:sldMasterIdLst>
  <p:notesMasterIdLst>
    <p:notesMasterId r:id="rId57"/>
  </p:notesMasterIdLst>
  <p:handoutMasterIdLst>
    <p:handoutMasterId r:id="rId58"/>
  </p:handoutMasterIdLst>
  <p:sldIdLst>
    <p:sldId id="375" r:id="rId9"/>
    <p:sldId id="314" r:id="rId10"/>
    <p:sldId id="315" r:id="rId11"/>
    <p:sldId id="316" r:id="rId12"/>
    <p:sldId id="318" r:id="rId13"/>
    <p:sldId id="319" r:id="rId14"/>
    <p:sldId id="338" r:id="rId15"/>
    <p:sldId id="320" r:id="rId16"/>
    <p:sldId id="321" r:id="rId17"/>
    <p:sldId id="323" r:id="rId18"/>
    <p:sldId id="352" r:id="rId19"/>
    <p:sldId id="374" r:id="rId20"/>
    <p:sldId id="324" r:id="rId21"/>
    <p:sldId id="325" r:id="rId22"/>
    <p:sldId id="308" r:id="rId23"/>
    <p:sldId id="327" r:id="rId24"/>
    <p:sldId id="328" r:id="rId25"/>
    <p:sldId id="329" r:id="rId26"/>
    <p:sldId id="331" r:id="rId27"/>
    <p:sldId id="332" r:id="rId28"/>
    <p:sldId id="333" r:id="rId29"/>
    <p:sldId id="334" r:id="rId30"/>
    <p:sldId id="335" r:id="rId31"/>
    <p:sldId id="336" r:id="rId32"/>
    <p:sldId id="339" r:id="rId33"/>
    <p:sldId id="346" r:id="rId34"/>
    <p:sldId id="341" r:id="rId35"/>
    <p:sldId id="344" r:id="rId36"/>
    <p:sldId id="345" r:id="rId37"/>
    <p:sldId id="347" r:id="rId38"/>
    <p:sldId id="348" r:id="rId39"/>
    <p:sldId id="349" r:id="rId40"/>
    <p:sldId id="368" r:id="rId41"/>
    <p:sldId id="351" r:id="rId42"/>
    <p:sldId id="353" r:id="rId43"/>
    <p:sldId id="354" r:id="rId44"/>
    <p:sldId id="355" r:id="rId45"/>
    <p:sldId id="356" r:id="rId46"/>
    <p:sldId id="357" r:id="rId47"/>
    <p:sldId id="358" r:id="rId48"/>
    <p:sldId id="359" r:id="rId49"/>
    <p:sldId id="360" r:id="rId50"/>
    <p:sldId id="363" r:id="rId51"/>
    <p:sldId id="365" r:id="rId52"/>
    <p:sldId id="366" r:id="rId53"/>
    <p:sldId id="369" r:id="rId54"/>
    <p:sldId id="370" r:id="rId55"/>
    <p:sldId id="372" r:id="rId56"/>
  </p:sldIdLst>
  <p:sldSz cx="9144000" cy="6858000" type="screen4x3"/>
  <p:notesSz cx="7026275" cy="9312275"/>
  <p:defaultTextStyle>
    <a:defPPr>
      <a:defRPr lang="en-US"/>
    </a:defPPr>
    <a:lvl1pPr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Verdana" pitchFamily="34" charset="0"/>
        <a:ea typeface="ＭＳ Ｐゴシック" pitchFamily="34" charset="-128"/>
        <a:cs typeface="+mn-cs"/>
      </a:defRPr>
    </a:lvl5pPr>
    <a:lvl6pPr marL="2286000" algn="l" defTabSz="914400" rtl="0" eaLnBrk="1" latinLnBrk="0" hangingPunct="1">
      <a:defRPr sz="2400" kern="1200">
        <a:solidFill>
          <a:schemeClr val="tx1"/>
        </a:solidFill>
        <a:latin typeface="Verdana" pitchFamily="34" charset="0"/>
        <a:ea typeface="ＭＳ Ｐゴシック" pitchFamily="34" charset="-128"/>
        <a:cs typeface="+mn-cs"/>
      </a:defRPr>
    </a:lvl6pPr>
    <a:lvl7pPr marL="2743200" algn="l" defTabSz="914400" rtl="0" eaLnBrk="1" latinLnBrk="0" hangingPunct="1">
      <a:defRPr sz="2400" kern="1200">
        <a:solidFill>
          <a:schemeClr val="tx1"/>
        </a:solidFill>
        <a:latin typeface="Verdana" pitchFamily="34" charset="0"/>
        <a:ea typeface="ＭＳ Ｐゴシック" pitchFamily="34" charset="-128"/>
        <a:cs typeface="+mn-cs"/>
      </a:defRPr>
    </a:lvl7pPr>
    <a:lvl8pPr marL="3200400" algn="l" defTabSz="914400" rtl="0" eaLnBrk="1" latinLnBrk="0" hangingPunct="1">
      <a:defRPr sz="2400" kern="1200">
        <a:solidFill>
          <a:schemeClr val="tx1"/>
        </a:solidFill>
        <a:latin typeface="Verdana" pitchFamily="34" charset="0"/>
        <a:ea typeface="ＭＳ Ｐゴシック" pitchFamily="34" charset="-128"/>
        <a:cs typeface="+mn-cs"/>
      </a:defRPr>
    </a:lvl8pPr>
    <a:lvl9pPr marL="3657600" algn="l" defTabSz="914400" rtl="0" eaLnBrk="1" latinLnBrk="0" hangingPunct="1">
      <a:defRPr sz="2400" kern="1200">
        <a:solidFill>
          <a:schemeClr val="tx1"/>
        </a:solidFill>
        <a:latin typeface="Verdana"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3">
          <p15:clr>
            <a:srgbClr val="A4A3A4"/>
          </p15:clr>
        </p15:guide>
        <p15:guide id="2" pos="221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920"/>
    <a:srgbClr val="FFFF99"/>
    <a:srgbClr val="DD5828"/>
    <a:srgbClr val="FCAF17"/>
    <a:srgbClr val="92278F"/>
    <a:srgbClr val="231F20"/>
    <a:srgbClr val="C6168D"/>
    <a:srgbClr val="01A490"/>
    <a:srgbClr val="00AEEF"/>
    <a:srgbClr val="0089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82" autoAdjust="0"/>
    <p:restoredTop sz="94609" autoAdjust="0"/>
  </p:normalViewPr>
  <p:slideViewPr>
    <p:cSldViewPr snapToGrid="0">
      <p:cViewPr varScale="1">
        <p:scale>
          <a:sx n="104" d="100"/>
          <a:sy n="104" d="100"/>
        </p:scale>
        <p:origin x="1784" y="200"/>
      </p:cViewPr>
      <p:guideLst>
        <p:guide orient="horz" pos="2160"/>
        <p:guide pos="2880"/>
      </p:guideLst>
    </p:cSldViewPr>
  </p:slideViewPr>
  <p:outlineViewPr>
    <p:cViewPr>
      <p:scale>
        <a:sx n="33" d="100"/>
        <a:sy n="33" d="100"/>
      </p:scale>
      <p:origin x="0" y="105390"/>
    </p:cViewPr>
  </p:outlineViewPr>
  <p:notesTextViewPr>
    <p:cViewPr>
      <p:scale>
        <a:sx n="100" d="100"/>
        <a:sy n="100" d="100"/>
      </p:scale>
      <p:origin x="0" y="0"/>
    </p:cViewPr>
  </p:notesTextViewPr>
  <p:sorterViewPr>
    <p:cViewPr>
      <p:scale>
        <a:sx n="66" d="100"/>
        <a:sy n="66" d="100"/>
      </p:scale>
      <p:origin x="0" y="5082"/>
    </p:cViewPr>
  </p:sorterViewPr>
  <p:notesViewPr>
    <p:cSldViewPr snapToGrid="0">
      <p:cViewPr varScale="1">
        <p:scale>
          <a:sx n="55" d="100"/>
          <a:sy n="55" d="100"/>
        </p:scale>
        <p:origin x="-2856" y="-102"/>
      </p:cViewPr>
      <p:guideLst>
        <p:guide orient="horz" pos="2933"/>
        <p:guide pos="221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presProps" Target="presProp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notesMaster" Target="notesMasters/notesMaster1.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BCF662-BA8D-43E9-9CD0-5E7EEC9AC427}" type="doc">
      <dgm:prSet loTypeId="urn:microsoft.com/office/officeart/2005/8/layout/gear1" loCatId="process" qsTypeId="urn:microsoft.com/office/officeart/2005/8/quickstyle/simple1" qsCatId="simple" csTypeId="urn:microsoft.com/office/officeart/2005/8/colors/colorful3" csCatId="colorful" phldr="1"/>
      <dgm:spPr/>
    </dgm:pt>
    <dgm:pt modelId="{4E0032D7-3BCB-40AC-99CE-1110AC15AF56}">
      <dgm:prSet phldrT="[Text]"/>
      <dgm:spPr>
        <a:solidFill>
          <a:srgbClr val="00AEEF"/>
        </a:solidFill>
      </dgm:spPr>
      <dgm:t>
        <a:bodyPr/>
        <a:lstStyle/>
        <a:p>
          <a:r>
            <a:rPr lang="en-US" dirty="0"/>
            <a:t>CORE CONCERNS </a:t>
          </a:r>
        </a:p>
        <a:p>
          <a:r>
            <a:rPr lang="en-US" dirty="0"/>
            <a:t>INFORMING BEHAVIOR</a:t>
          </a:r>
        </a:p>
      </dgm:t>
    </dgm:pt>
    <dgm:pt modelId="{7B86CE56-6145-48A2-8425-4F85980EB0C6}" type="parTrans" cxnId="{662C72E4-E482-4C97-980A-4FA174AFBC3D}">
      <dgm:prSet/>
      <dgm:spPr/>
      <dgm:t>
        <a:bodyPr/>
        <a:lstStyle/>
        <a:p>
          <a:endParaRPr lang="en-US"/>
        </a:p>
      </dgm:t>
    </dgm:pt>
    <dgm:pt modelId="{01A78F3F-15AC-4208-9F94-EA34B6AEF5EA}" type="sibTrans" cxnId="{662C72E4-E482-4C97-980A-4FA174AFBC3D}">
      <dgm:prSet/>
      <dgm:spPr>
        <a:solidFill>
          <a:srgbClr val="00AEEF"/>
        </a:solidFill>
      </dgm:spPr>
      <dgm:t>
        <a:bodyPr/>
        <a:lstStyle/>
        <a:p>
          <a:endParaRPr lang="en-US"/>
        </a:p>
      </dgm:t>
    </dgm:pt>
    <dgm:pt modelId="{6F6B9E22-255E-4C34-93D7-6B70F73CAEAE}">
      <dgm:prSet phldrT="[Text]" custT="1"/>
      <dgm:spPr>
        <a:solidFill>
          <a:srgbClr val="0089D0"/>
        </a:solidFill>
      </dgm:spPr>
      <dgm:t>
        <a:bodyPr/>
        <a:lstStyle/>
        <a:p>
          <a:r>
            <a:rPr lang="en-US" sz="800" dirty="0"/>
            <a:t>EMOTIONS TRIGGERED</a:t>
          </a:r>
        </a:p>
      </dgm:t>
    </dgm:pt>
    <dgm:pt modelId="{4F8C477A-24BD-4141-94AC-6AA195778DA8}" type="parTrans" cxnId="{E7732AF9-8AF0-4FF9-8AF1-3AE9611E4BBF}">
      <dgm:prSet/>
      <dgm:spPr/>
      <dgm:t>
        <a:bodyPr/>
        <a:lstStyle/>
        <a:p>
          <a:endParaRPr lang="en-US"/>
        </a:p>
      </dgm:t>
    </dgm:pt>
    <dgm:pt modelId="{D3158FA5-D0C6-459E-B467-5A8C0C34B83F}" type="sibTrans" cxnId="{E7732AF9-8AF0-4FF9-8AF1-3AE9611E4BBF}">
      <dgm:prSet/>
      <dgm:spPr>
        <a:solidFill>
          <a:srgbClr val="0089D0"/>
        </a:solidFill>
      </dgm:spPr>
      <dgm:t>
        <a:bodyPr/>
        <a:lstStyle/>
        <a:p>
          <a:endParaRPr lang="en-US"/>
        </a:p>
      </dgm:t>
    </dgm:pt>
    <dgm:pt modelId="{2151D26C-4804-4B73-8A2A-67D886EC2FEE}">
      <dgm:prSet phldrT="[Text]" custT="1"/>
      <dgm:spPr>
        <a:solidFill>
          <a:srgbClr val="0060AF"/>
        </a:solidFill>
      </dgm:spPr>
      <dgm:t>
        <a:bodyPr/>
        <a:lstStyle/>
        <a:p>
          <a:r>
            <a:rPr lang="en-US" sz="900" dirty="0"/>
            <a:t>EVENT</a:t>
          </a:r>
        </a:p>
      </dgm:t>
    </dgm:pt>
    <dgm:pt modelId="{C8908D67-40CA-4D70-8772-B16841153A71}" type="parTrans" cxnId="{24989F57-88DB-4009-A9ED-C441819A621D}">
      <dgm:prSet/>
      <dgm:spPr/>
      <dgm:t>
        <a:bodyPr/>
        <a:lstStyle/>
        <a:p>
          <a:endParaRPr lang="en-US"/>
        </a:p>
      </dgm:t>
    </dgm:pt>
    <dgm:pt modelId="{ABB054B3-3EAF-4A39-B012-2958A51F89F3}" type="sibTrans" cxnId="{24989F57-88DB-4009-A9ED-C441819A621D}">
      <dgm:prSet/>
      <dgm:spPr>
        <a:solidFill>
          <a:srgbClr val="0060AF"/>
        </a:solidFill>
      </dgm:spPr>
      <dgm:t>
        <a:bodyPr/>
        <a:lstStyle/>
        <a:p>
          <a:endParaRPr lang="en-US"/>
        </a:p>
      </dgm:t>
    </dgm:pt>
    <dgm:pt modelId="{EC746E35-5075-46CE-85C0-FCE2B9DEAA9A}" type="pres">
      <dgm:prSet presAssocID="{CFBCF662-BA8D-43E9-9CD0-5E7EEC9AC427}" presName="composite" presStyleCnt="0">
        <dgm:presLayoutVars>
          <dgm:chMax val="3"/>
          <dgm:animLvl val="lvl"/>
          <dgm:resizeHandles val="exact"/>
        </dgm:presLayoutVars>
      </dgm:prSet>
      <dgm:spPr/>
    </dgm:pt>
    <dgm:pt modelId="{2529E0DD-E032-46B3-8427-37EBDB508909}" type="pres">
      <dgm:prSet presAssocID="{4E0032D7-3BCB-40AC-99CE-1110AC15AF56}" presName="gear1" presStyleLbl="node1" presStyleIdx="0" presStyleCnt="3">
        <dgm:presLayoutVars>
          <dgm:chMax val="1"/>
          <dgm:bulletEnabled val="1"/>
        </dgm:presLayoutVars>
      </dgm:prSet>
      <dgm:spPr/>
    </dgm:pt>
    <dgm:pt modelId="{15E483F6-19FC-43B7-950C-A867B873650C}" type="pres">
      <dgm:prSet presAssocID="{4E0032D7-3BCB-40AC-99CE-1110AC15AF56}" presName="gear1srcNode" presStyleLbl="node1" presStyleIdx="0" presStyleCnt="3"/>
      <dgm:spPr/>
    </dgm:pt>
    <dgm:pt modelId="{1B9EE323-DDF6-4D41-98F8-89D6B8071E98}" type="pres">
      <dgm:prSet presAssocID="{4E0032D7-3BCB-40AC-99CE-1110AC15AF56}" presName="gear1dstNode" presStyleLbl="node1" presStyleIdx="0" presStyleCnt="3"/>
      <dgm:spPr/>
    </dgm:pt>
    <dgm:pt modelId="{2BA5E33B-8D54-4B5D-9485-4C797BB81FA4}" type="pres">
      <dgm:prSet presAssocID="{6F6B9E22-255E-4C34-93D7-6B70F73CAEAE}" presName="gear2" presStyleLbl="node1" presStyleIdx="1" presStyleCnt="3" custScaleX="118027" custScaleY="101087">
        <dgm:presLayoutVars>
          <dgm:chMax val="1"/>
          <dgm:bulletEnabled val="1"/>
        </dgm:presLayoutVars>
      </dgm:prSet>
      <dgm:spPr/>
    </dgm:pt>
    <dgm:pt modelId="{F31B949E-4678-4FE0-9734-2055E6A2ADC7}" type="pres">
      <dgm:prSet presAssocID="{6F6B9E22-255E-4C34-93D7-6B70F73CAEAE}" presName="gear2srcNode" presStyleLbl="node1" presStyleIdx="1" presStyleCnt="3"/>
      <dgm:spPr/>
    </dgm:pt>
    <dgm:pt modelId="{49044619-0199-4E42-B493-009A3ADA2EC7}" type="pres">
      <dgm:prSet presAssocID="{6F6B9E22-255E-4C34-93D7-6B70F73CAEAE}" presName="gear2dstNode" presStyleLbl="node1" presStyleIdx="1" presStyleCnt="3"/>
      <dgm:spPr/>
    </dgm:pt>
    <dgm:pt modelId="{C53E287B-3C15-4A1D-8D4D-6DB4E675BBFC}" type="pres">
      <dgm:prSet presAssocID="{2151D26C-4804-4B73-8A2A-67D886EC2FEE}" presName="gear3" presStyleLbl="node1" presStyleIdx="2" presStyleCnt="3" custLinFactNeighborX="2794" custLinFactNeighborY="2793"/>
      <dgm:spPr/>
    </dgm:pt>
    <dgm:pt modelId="{A3F435C5-314F-443A-BF45-711E34F8B14A}" type="pres">
      <dgm:prSet presAssocID="{2151D26C-4804-4B73-8A2A-67D886EC2FEE}" presName="gear3tx" presStyleLbl="node1" presStyleIdx="2" presStyleCnt="3">
        <dgm:presLayoutVars>
          <dgm:chMax val="1"/>
          <dgm:bulletEnabled val="1"/>
        </dgm:presLayoutVars>
      </dgm:prSet>
      <dgm:spPr/>
    </dgm:pt>
    <dgm:pt modelId="{4CB29466-7B2B-405A-A957-75F876C44FFA}" type="pres">
      <dgm:prSet presAssocID="{2151D26C-4804-4B73-8A2A-67D886EC2FEE}" presName="gear3srcNode" presStyleLbl="node1" presStyleIdx="2" presStyleCnt="3"/>
      <dgm:spPr/>
    </dgm:pt>
    <dgm:pt modelId="{5B9D7EFD-1918-4F45-AB30-3EF184C8AC4C}" type="pres">
      <dgm:prSet presAssocID="{2151D26C-4804-4B73-8A2A-67D886EC2FEE}" presName="gear3dstNode" presStyleLbl="node1" presStyleIdx="2" presStyleCnt="3"/>
      <dgm:spPr/>
    </dgm:pt>
    <dgm:pt modelId="{5F0B57B6-EC39-47FA-BC8B-491D9C7C53BC}" type="pres">
      <dgm:prSet presAssocID="{01A78F3F-15AC-4208-9F94-EA34B6AEF5EA}" presName="connector1" presStyleLbl="sibTrans2D1" presStyleIdx="0" presStyleCnt="3"/>
      <dgm:spPr/>
    </dgm:pt>
    <dgm:pt modelId="{6EFBA792-9DDA-44F7-9C18-172498CA449D}" type="pres">
      <dgm:prSet presAssocID="{D3158FA5-D0C6-459E-B467-5A8C0C34B83F}" presName="connector2" presStyleLbl="sibTrans2D1" presStyleIdx="1" presStyleCnt="3"/>
      <dgm:spPr/>
    </dgm:pt>
    <dgm:pt modelId="{CA1C2A0B-B4BA-40BE-BC28-D15E4CA3BC80}" type="pres">
      <dgm:prSet presAssocID="{ABB054B3-3EAF-4A39-B012-2958A51F89F3}" presName="connector3" presStyleLbl="sibTrans2D1" presStyleIdx="2" presStyleCnt="3"/>
      <dgm:spPr/>
    </dgm:pt>
  </dgm:ptLst>
  <dgm:cxnLst>
    <dgm:cxn modelId="{82071806-57F0-443F-8491-74A6A94BA030}" type="presOf" srcId="{4E0032D7-3BCB-40AC-99CE-1110AC15AF56}" destId="{1B9EE323-DDF6-4D41-98F8-89D6B8071E98}" srcOrd="2" destOrd="0" presId="urn:microsoft.com/office/officeart/2005/8/layout/gear1"/>
    <dgm:cxn modelId="{8C95A00D-D12D-4CE5-8AE3-8C7E468D1940}" type="presOf" srcId="{2151D26C-4804-4B73-8A2A-67D886EC2FEE}" destId="{A3F435C5-314F-443A-BF45-711E34F8B14A}" srcOrd="1" destOrd="0" presId="urn:microsoft.com/office/officeart/2005/8/layout/gear1"/>
    <dgm:cxn modelId="{434B0D21-32EF-4EAD-AF5B-DD47499DCAD2}" type="presOf" srcId="{4E0032D7-3BCB-40AC-99CE-1110AC15AF56}" destId="{15E483F6-19FC-43B7-950C-A867B873650C}" srcOrd="1" destOrd="0" presId="urn:microsoft.com/office/officeart/2005/8/layout/gear1"/>
    <dgm:cxn modelId="{C763613D-2F96-4FEB-9BB5-063A39C0FB63}" type="presOf" srcId="{2151D26C-4804-4B73-8A2A-67D886EC2FEE}" destId="{5B9D7EFD-1918-4F45-AB30-3EF184C8AC4C}" srcOrd="3" destOrd="0" presId="urn:microsoft.com/office/officeart/2005/8/layout/gear1"/>
    <dgm:cxn modelId="{0EB55D45-E417-4D74-A252-C696CA726467}" type="presOf" srcId="{6F6B9E22-255E-4C34-93D7-6B70F73CAEAE}" destId="{49044619-0199-4E42-B493-009A3ADA2EC7}" srcOrd="2" destOrd="0" presId="urn:microsoft.com/office/officeart/2005/8/layout/gear1"/>
    <dgm:cxn modelId="{58AA014E-4CBA-4F28-8C16-BB40352B6100}" type="presOf" srcId="{CFBCF662-BA8D-43E9-9CD0-5E7EEC9AC427}" destId="{EC746E35-5075-46CE-85C0-FCE2B9DEAA9A}" srcOrd="0" destOrd="0" presId="urn:microsoft.com/office/officeart/2005/8/layout/gear1"/>
    <dgm:cxn modelId="{24989F57-88DB-4009-A9ED-C441819A621D}" srcId="{CFBCF662-BA8D-43E9-9CD0-5E7EEC9AC427}" destId="{2151D26C-4804-4B73-8A2A-67D886EC2FEE}" srcOrd="2" destOrd="0" parTransId="{C8908D67-40CA-4D70-8772-B16841153A71}" sibTransId="{ABB054B3-3EAF-4A39-B012-2958A51F89F3}"/>
    <dgm:cxn modelId="{BEC26B71-3D15-415D-908A-4092A96CDD3A}" type="presOf" srcId="{01A78F3F-15AC-4208-9F94-EA34B6AEF5EA}" destId="{5F0B57B6-EC39-47FA-BC8B-491D9C7C53BC}" srcOrd="0" destOrd="0" presId="urn:microsoft.com/office/officeart/2005/8/layout/gear1"/>
    <dgm:cxn modelId="{D7D4B07E-6964-41F8-B5C6-68194AF842B4}" type="presOf" srcId="{6F6B9E22-255E-4C34-93D7-6B70F73CAEAE}" destId="{F31B949E-4678-4FE0-9734-2055E6A2ADC7}" srcOrd="1" destOrd="0" presId="urn:microsoft.com/office/officeart/2005/8/layout/gear1"/>
    <dgm:cxn modelId="{4453778B-DAA3-4A03-892C-B687D4FEEB4D}" type="presOf" srcId="{6F6B9E22-255E-4C34-93D7-6B70F73CAEAE}" destId="{2BA5E33B-8D54-4B5D-9485-4C797BB81FA4}" srcOrd="0" destOrd="0" presId="urn:microsoft.com/office/officeart/2005/8/layout/gear1"/>
    <dgm:cxn modelId="{D1740FAA-4C7B-4D5C-8DEC-3E939C3EDBEA}" type="presOf" srcId="{2151D26C-4804-4B73-8A2A-67D886EC2FEE}" destId="{C53E287B-3C15-4A1D-8D4D-6DB4E675BBFC}" srcOrd="0" destOrd="0" presId="urn:microsoft.com/office/officeart/2005/8/layout/gear1"/>
    <dgm:cxn modelId="{F3F862AD-41ED-4A30-B181-A2D4973AB877}" type="presOf" srcId="{ABB054B3-3EAF-4A39-B012-2958A51F89F3}" destId="{CA1C2A0B-B4BA-40BE-BC28-D15E4CA3BC80}" srcOrd="0" destOrd="0" presId="urn:microsoft.com/office/officeart/2005/8/layout/gear1"/>
    <dgm:cxn modelId="{0D70CCDD-0DA3-410D-9502-8292E1C158AB}" type="presOf" srcId="{4E0032D7-3BCB-40AC-99CE-1110AC15AF56}" destId="{2529E0DD-E032-46B3-8427-37EBDB508909}" srcOrd="0" destOrd="0" presId="urn:microsoft.com/office/officeart/2005/8/layout/gear1"/>
    <dgm:cxn modelId="{662C72E4-E482-4C97-980A-4FA174AFBC3D}" srcId="{CFBCF662-BA8D-43E9-9CD0-5E7EEC9AC427}" destId="{4E0032D7-3BCB-40AC-99CE-1110AC15AF56}" srcOrd="0" destOrd="0" parTransId="{7B86CE56-6145-48A2-8425-4F85980EB0C6}" sibTransId="{01A78F3F-15AC-4208-9F94-EA34B6AEF5EA}"/>
    <dgm:cxn modelId="{CED7DFE4-16A6-4C45-BE23-7FC9F11C33CB}" type="presOf" srcId="{2151D26C-4804-4B73-8A2A-67D886EC2FEE}" destId="{4CB29466-7B2B-405A-A957-75F876C44FFA}" srcOrd="2" destOrd="0" presId="urn:microsoft.com/office/officeart/2005/8/layout/gear1"/>
    <dgm:cxn modelId="{18E132EB-7FC7-4E66-A51A-C16994BFD189}" type="presOf" srcId="{D3158FA5-D0C6-459E-B467-5A8C0C34B83F}" destId="{6EFBA792-9DDA-44F7-9C18-172498CA449D}" srcOrd="0" destOrd="0" presId="urn:microsoft.com/office/officeart/2005/8/layout/gear1"/>
    <dgm:cxn modelId="{E7732AF9-8AF0-4FF9-8AF1-3AE9611E4BBF}" srcId="{CFBCF662-BA8D-43E9-9CD0-5E7EEC9AC427}" destId="{6F6B9E22-255E-4C34-93D7-6B70F73CAEAE}" srcOrd="1" destOrd="0" parTransId="{4F8C477A-24BD-4141-94AC-6AA195778DA8}" sibTransId="{D3158FA5-D0C6-459E-B467-5A8C0C34B83F}"/>
    <dgm:cxn modelId="{9D0A7612-FBE2-431D-935D-12BEAB91A31D}" type="presParOf" srcId="{EC746E35-5075-46CE-85C0-FCE2B9DEAA9A}" destId="{2529E0DD-E032-46B3-8427-37EBDB508909}" srcOrd="0" destOrd="0" presId="urn:microsoft.com/office/officeart/2005/8/layout/gear1"/>
    <dgm:cxn modelId="{FB1DE53E-CF51-427A-804D-9821A398738A}" type="presParOf" srcId="{EC746E35-5075-46CE-85C0-FCE2B9DEAA9A}" destId="{15E483F6-19FC-43B7-950C-A867B873650C}" srcOrd="1" destOrd="0" presId="urn:microsoft.com/office/officeart/2005/8/layout/gear1"/>
    <dgm:cxn modelId="{1C291A10-8827-4B64-A5DE-5DAE4D8F70C3}" type="presParOf" srcId="{EC746E35-5075-46CE-85C0-FCE2B9DEAA9A}" destId="{1B9EE323-DDF6-4D41-98F8-89D6B8071E98}" srcOrd="2" destOrd="0" presId="urn:microsoft.com/office/officeart/2005/8/layout/gear1"/>
    <dgm:cxn modelId="{1F3AD5D6-39DD-4330-A852-3A73DB9A45DE}" type="presParOf" srcId="{EC746E35-5075-46CE-85C0-FCE2B9DEAA9A}" destId="{2BA5E33B-8D54-4B5D-9485-4C797BB81FA4}" srcOrd="3" destOrd="0" presId="urn:microsoft.com/office/officeart/2005/8/layout/gear1"/>
    <dgm:cxn modelId="{0CD8E052-DB37-43C3-83F9-7B3B5F4B4E0E}" type="presParOf" srcId="{EC746E35-5075-46CE-85C0-FCE2B9DEAA9A}" destId="{F31B949E-4678-4FE0-9734-2055E6A2ADC7}" srcOrd="4" destOrd="0" presId="urn:microsoft.com/office/officeart/2005/8/layout/gear1"/>
    <dgm:cxn modelId="{6313D952-4EAB-468A-BFAA-AA8B2E698CE8}" type="presParOf" srcId="{EC746E35-5075-46CE-85C0-FCE2B9DEAA9A}" destId="{49044619-0199-4E42-B493-009A3ADA2EC7}" srcOrd="5" destOrd="0" presId="urn:microsoft.com/office/officeart/2005/8/layout/gear1"/>
    <dgm:cxn modelId="{95812704-1509-4DE4-BE97-C26E14A5570D}" type="presParOf" srcId="{EC746E35-5075-46CE-85C0-FCE2B9DEAA9A}" destId="{C53E287B-3C15-4A1D-8D4D-6DB4E675BBFC}" srcOrd="6" destOrd="0" presId="urn:microsoft.com/office/officeart/2005/8/layout/gear1"/>
    <dgm:cxn modelId="{643570B8-FCFD-4289-9700-29384CC53B7E}" type="presParOf" srcId="{EC746E35-5075-46CE-85C0-FCE2B9DEAA9A}" destId="{A3F435C5-314F-443A-BF45-711E34F8B14A}" srcOrd="7" destOrd="0" presId="urn:microsoft.com/office/officeart/2005/8/layout/gear1"/>
    <dgm:cxn modelId="{8D0EF761-E546-4094-BBD3-D7449C963AE7}" type="presParOf" srcId="{EC746E35-5075-46CE-85C0-FCE2B9DEAA9A}" destId="{4CB29466-7B2B-405A-A957-75F876C44FFA}" srcOrd="8" destOrd="0" presId="urn:microsoft.com/office/officeart/2005/8/layout/gear1"/>
    <dgm:cxn modelId="{8E2CC178-80D7-45B0-A945-8CC5A9D1CA6D}" type="presParOf" srcId="{EC746E35-5075-46CE-85C0-FCE2B9DEAA9A}" destId="{5B9D7EFD-1918-4F45-AB30-3EF184C8AC4C}" srcOrd="9" destOrd="0" presId="urn:microsoft.com/office/officeart/2005/8/layout/gear1"/>
    <dgm:cxn modelId="{F6C50710-FFCA-43A5-9B9B-2A5AF9004875}" type="presParOf" srcId="{EC746E35-5075-46CE-85C0-FCE2B9DEAA9A}" destId="{5F0B57B6-EC39-47FA-BC8B-491D9C7C53BC}" srcOrd="10" destOrd="0" presId="urn:microsoft.com/office/officeart/2005/8/layout/gear1"/>
    <dgm:cxn modelId="{DD6B83C7-8740-4AED-B351-E2069BE56458}" type="presParOf" srcId="{EC746E35-5075-46CE-85C0-FCE2B9DEAA9A}" destId="{6EFBA792-9DDA-44F7-9C18-172498CA449D}" srcOrd="11" destOrd="0" presId="urn:microsoft.com/office/officeart/2005/8/layout/gear1"/>
    <dgm:cxn modelId="{1CD32409-6A92-4EFD-8448-6AD4B8DE5E82}" type="presParOf" srcId="{EC746E35-5075-46CE-85C0-FCE2B9DEAA9A}" destId="{CA1C2A0B-B4BA-40BE-BC28-D15E4CA3BC80}"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BCF662-BA8D-43E9-9CD0-5E7EEC9AC427}" type="doc">
      <dgm:prSet loTypeId="urn:microsoft.com/office/officeart/2005/8/layout/gear1" loCatId="process" qsTypeId="urn:microsoft.com/office/officeart/2005/8/quickstyle/simple1" qsCatId="simple" csTypeId="urn:microsoft.com/office/officeart/2005/8/colors/colorful3" csCatId="colorful" phldr="1"/>
      <dgm:spPr/>
    </dgm:pt>
    <dgm:pt modelId="{4E0032D7-3BCB-40AC-99CE-1110AC15AF56}">
      <dgm:prSet phldrT="[Text]" custT="1"/>
      <dgm:spPr>
        <a:solidFill>
          <a:srgbClr val="00AEEF"/>
        </a:solidFill>
      </dgm:spPr>
      <dgm:t>
        <a:bodyPr/>
        <a:lstStyle/>
        <a:p>
          <a:r>
            <a:rPr lang="en-US" sz="1400" dirty="0"/>
            <a:t>CORE CONCERNS </a:t>
          </a:r>
        </a:p>
        <a:p>
          <a:r>
            <a:rPr lang="en-US" sz="1400" dirty="0"/>
            <a:t>INFORMING BEHAVIOR</a:t>
          </a:r>
        </a:p>
      </dgm:t>
    </dgm:pt>
    <dgm:pt modelId="{7B86CE56-6145-48A2-8425-4F85980EB0C6}" type="parTrans" cxnId="{662C72E4-E482-4C97-980A-4FA174AFBC3D}">
      <dgm:prSet/>
      <dgm:spPr/>
      <dgm:t>
        <a:bodyPr/>
        <a:lstStyle/>
        <a:p>
          <a:endParaRPr lang="en-US"/>
        </a:p>
      </dgm:t>
    </dgm:pt>
    <dgm:pt modelId="{01A78F3F-15AC-4208-9F94-EA34B6AEF5EA}" type="sibTrans" cxnId="{662C72E4-E482-4C97-980A-4FA174AFBC3D}">
      <dgm:prSet/>
      <dgm:spPr>
        <a:solidFill>
          <a:srgbClr val="00AEEF"/>
        </a:solidFill>
      </dgm:spPr>
      <dgm:t>
        <a:bodyPr/>
        <a:lstStyle/>
        <a:p>
          <a:endParaRPr lang="en-US"/>
        </a:p>
      </dgm:t>
    </dgm:pt>
    <dgm:pt modelId="{6F6B9E22-255E-4C34-93D7-6B70F73CAEAE}">
      <dgm:prSet phldrT="[Text]" custT="1"/>
      <dgm:spPr>
        <a:solidFill>
          <a:srgbClr val="0089D0"/>
        </a:solidFill>
      </dgm:spPr>
      <dgm:t>
        <a:bodyPr/>
        <a:lstStyle/>
        <a:p>
          <a:r>
            <a:rPr lang="en-US" sz="1000" dirty="0"/>
            <a:t>EMOTIONS TRIGGERED</a:t>
          </a:r>
        </a:p>
      </dgm:t>
    </dgm:pt>
    <dgm:pt modelId="{4F8C477A-24BD-4141-94AC-6AA195778DA8}" type="parTrans" cxnId="{E7732AF9-8AF0-4FF9-8AF1-3AE9611E4BBF}">
      <dgm:prSet/>
      <dgm:spPr/>
      <dgm:t>
        <a:bodyPr/>
        <a:lstStyle/>
        <a:p>
          <a:endParaRPr lang="en-US"/>
        </a:p>
      </dgm:t>
    </dgm:pt>
    <dgm:pt modelId="{D3158FA5-D0C6-459E-B467-5A8C0C34B83F}" type="sibTrans" cxnId="{E7732AF9-8AF0-4FF9-8AF1-3AE9611E4BBF}">
      <dgm:prSet/>
      <dgm:spPr>
        <a:solidFill>
          <a:srgbClr val="0089D0"/>
        </a:solidFill>
      </dgm:spPr>
      <dgm:t>
        <a:bodyPr/>
        <a:lstStyle/>
        <a:p>
          <a:endParaRPr lang="en-US"/>
        </a:p>
      </dgm:t>
    </dgm:pt>
    <dgm:pt modelId="{2151D26C-4804-4B73-8A2A-67D886EC2FEE}">
      <dgm:prSet phldrT="[Text]" custT="1"/>
      <dgm:spPr>
        <a:solidFill>
          <a:srgbClr val="0060AF"/>
        </a:solidFill>
      </dgm:spPr>
      <dgm:t>
        <a:bodyPr/>
        <a:lstStyle/>
        <a:p>
          <a:r>
            <a:rPr lang="en-US" sz="1200" dirty="0"/>
            <a:t>EVENT</a:t>
          </a:r>
        </a:p>
      </dgm:t>
    </dgm:pt>
    <dgm:pt modelId="{C8908D67-40CA-4D70-8772-B16841153A71}" type="parTrans" cxnId="{24989F57-88DB-4009-A9ED-C441819A621D}">
      <dgm:prSet/>
      <dgm:spPr/>
      <dgm:t>
        <a:bodyPr/>
        <a:lstStyle/>
        <a:p>
          <a:endParaRPr lang="en-US"/>
        </a:p>
      </dgm:t>
    </dgm:pt>
    <dgm:pt modelId="{ABB054B3-3EAF-4A39-B012-2958A51F89F3}" type="sibTrans" cxnId="{24989F57-88DB-4009-A9ED-C441819A621D}">
      <dgm:prSet/>
      <dgm:spPr>
        <a:solidFill>
          <a:srgbClr val="0060AF"/>
        </a:solidFill>
      </dgm:spPr>
      <dgm:t>
        <a:bodyPr/>
        <a:lstStyle/>
        <a:p>
          <a:endParaRPr lang="en-US"/>
        </a:p>
      </dgm:t>
    </dgm:pt>
    <dgm:pt modelId="{EC746E35-5075-46CE-85C0-FCE2B9DEAA9A}" type="pres">
      <dgm:prSet presAssocID="{CFBCF662-BA8D-43E9-9CD0-5E7EEC9AC427}" presName="composite" presStyleCnt="0">
        <dgm:presLayoutVars>
          <dgm:chMax val="3"/>
          <dgm:animLvl val="lvl"/>
          <dgm:resizeHandles val="exact"/>
        </dgm:presLayoutVars>
      </dgm:prSet>
      <dgm:spPr/>
    </dgm:pt>
    <dgm:pt modelId="{2529E0DD-E032-46B3-8427-37EBDB508909}" type="pres">
      <dgm:prSet presAssocID="{4E0032D7-3BCB-40AC-99CE-1110AC15AF56}" presName="gear1" presStyleLbl="node1" presStyleIdx="0" presStyleCnt="3">
        <dgm:presLayoutVars>
          <dgm:chMax val="1"/>
          <dgm:bulletEnabled val="1"/>
        </dgm:presLayoutVars>
      </dgm:prSet>
      <dgm:spPr/>
    </dgm:pt>
    <dgm:pt modelId="{15E483F6-19FC-43B7-950C-A867B873650C}" type="pres">
      <dgm:prSet presAssocID="{4E0032D7-3BCB-40AC-99CE-1110AC15AF56}" presName="gear1srcNode" presStyleLbl="node1" presStyleIdx="0" presStyleCnt="3"/>
      <dgm:spPr/>
    </dgm:pt>
    <dgm:pt modelId="{1B9EE323-DDF6-4D41-98F8-89D6B8071E98}" type="pres">
      <dgm:prSet presAssocID="{4E0032D7-3BCB-40AC-99CE-1110AC15AF56}" presName="gear1dstNode" presStyleLbl="node1" presStyleIdx="0" presStyleCnt="3"/>
      <dgm:spPr/>
    </dgm:pt>
    <dgm:pt modelId="{2BA5E33B-8D54-4B5D-9485-4C797BB81FA4}" type="pres">
      <dgm:prSet presAssocID="{6F6B9E22-255E-4C34-93D7-6B70F73CAEAE}" presName="gear2" presStyleLbl="node1" presStyleIdx="1" presStyleCnt="3" custScaleX="109724" custScaleY="104849">
        <dgm:presLayoutVars>
          <dgm:chMax val="1"/>
          <dgm:bulletEnabled val="1"/>
        </dgm:presLayoutVars>
      </dgm:prSet>
      <dgm:spPr/>
    </dgm:pt>
    <dgm:pt modelId="{F31B949E-4678-4FE0-9734-2055E6A2ADC7}" type="pres">
      <dgm:prSet presAssocID="{6F6B9E22-255E-4C34-93D7-6B70F73CAEAE}" presName="gear2srcNode" presStyleLbl="node1" presStyleIdx="1" presStyleCnt="3"/>
      <dgm:spPr/>
    </dgm:pt>
    <dgm:pt modelId="{49044619-0199-4E42-B493-009A3ADA2EC7}" type="pres">
      <dgm:prSet presAssocID="{6F6B9E22-255E-4C34-93D7-6B70F73CAEAE}" presName="gear2dstNode" presStyleLbl="node1" presStyleIdx="1" presStyleCnt="3"/>
      <dgm:spPr/>
    </dgm:pt>
    <dgm:pt modelId="{C53E287B-3C15-4A1D-8D4D-6DB4E675BBFC}" type="pres">
      <dgm:prSet presAssocID="{2151D26C-4804-4B73-8A2A-67D886EC2FEE}" presName="gear3" presStyleLbl="node1" presStyleIdx="2" presStyleCnt="3" custLinFactNeighborX="2794" custLinFactNeighborY="2793"/>
      <dgm:spPr/>
    </dgm:pt>
    <dgm:pt modelId="{A3F435C5-314F-443A-BF45-711E34F8B14A}" type="pres">
      <dgm:prSet presAssocID="{2151D26C-4804-4B73-8A2A-67D886EC2FEE}" presName="gear3tx" presStyleLbl="node1" presStyleIdx="2" presStyleCnt="3">
        <dgm:presLayoutVars>
          <dgm:chMax val="1"/>
          <dgm:bulletEnabled val="1"/>
        </dgm:presLayoutVars>
      </dgm:prSet>
      <dgm:spPr/>
    </dgm:pt>
    <dgm:pt modelId="{4CB29466-7B2B-405A-A957-75F876C44FFA}" type="pres">
      <dgm:prSet presAssocID="{2151D26C-4804-4B73-8A2A-67D886EC2FEE}" presName="gear3srcNode" presStyleLbl="node1" presStyleIdx="2" presStyleCnt="3"/>
      <dgm:spPr/>
    </dgm:pt>
    <dgm:pt modelId="{5B9D7EFD-1918-4F45-AB30-3EF184C8AC4C}" type="pres">
      <dgm:prSet presAssocID="{2151D26C-4804-4B73-8A2A-67D886EC2FEE}" presName="gear3dstNode" presStyleLbl="node1" presStyleIdx="2" presStyleCnt="3"/>
      <dgm:spPr/>
    </dgm:pt>
    <dgm:pt modelId="{5F0B57B6-EC39-47FA-BC8B-491D9C7C53BC}" type="pres">
      <dgm:prSet presAssocID="{01A78F3F-15AC-4208-9F94-EA34B6AEF5EA}" presName="connector1" presStyleLbl="sibTrans2D1" presStyleIdx="0" presStyleCnt="3"/>
      <dgm:spPr/>
    </dgm:pt>
    <dgm:pt modelId="{6EFBA792-9DDA-44F7-9C18-172498CA449D}" type="pres">
      <dgm:prSet presAssocID="{D3158FA5-D0C6-459E-B467-5A8C0C34B83F}" presName="connector2" presStyleLbl="sibTrans2D1" presStyleIdx="1" presStyleCnt="3"/>
      <dgm:spPr/>
    </dgm:pt>
    <dgm:pt modelId="{CA1C2A0B-B4BA-40BE-BC28-D15E4CA3BC80}" type="pres">
      <dgm:prSet presAssocID="{ABB054B3-3EAF-4A39-B012-2958A51F89F3}" presName="connector3" presStyleLbl="sibTrans2D1" presStyleIdx="2" presStyleCnt="3"/>
      <dgm:spPr/>
    </dgm:pt>
  </dgm:ptLst>
  <dgm:cxnLst>
    <dgm:cxn modelId="{DCD60122-8537-4760-A4A8-DF1202EEE22C}" type="presOf" srcId="{ABB054B3-3EAF-4A39-B012-2958A51F89F3}" destId="{CA1C2A0B-B4BA-40BE-BC28-D15E4CA3BC80}" srcOrd="0" destOrd="0" presId="urn:microsoft.com/office/officeart/2005/8/layout/gear1"/>
    <dgm:cxn modelId="{B411EA4F-EF28-4ED7-9467-68F318A6B27B}" type="presOf" srcId="{CFBCF662-BA8D-43E9-9CD0-5E7EEC9AC427}" destId="{EC746E35-5075-46CE-85C0-FCE2B9DEAA9A}" srcOrd="0" destOrd="0" presId="urn:microsoft.com/office/officeart/2005/8/layout/gear1"/>
    <dgm:cxn modelId="{24989F57-88DB-4009-A9ED-C441819A621D}" srcId="{CFBCF662-BA8D-43E9-9CD0-5E7EEC9AC427}" destId="{2151D26C-4804-4B73-8A2A-67D886EC2FEE}" srcOrd="2" destOrd="0" parTransId="{C8908D67-40CA-4D70-8772-B16841153A71}" sibTransId="{ABB054B3-3EAF-4A39-B012-2958A51F89F3}"/>
    <dgm:cxn modelId="{ED59845E-D843-4D18-A31E-6557E84A9AED}" type="presOf" srcId="{4E0032D7-3BCB-40AC-99CE-1110AC15AF56}" destId="{15E483F6-19FC-43B7-950C-A867B873650C}" srcOrd="1" destOrd="0" presId="urn:microsoft.com/office/officeart/2005/8/layout/gear1"/>
    <dgm:cxn modelId="{34C9AD63-E830-43F8-B6C1-6C12694A2087}" type="presOf" srcId="{2151D26C-4804-4B73-8A2A-67D886EC2FEE}" destId="{5B9D7EFD-1918-4F45-AB30-3EF184C8AC4C}" srcOrd="3" destOrd="0" presId="urn:microsoft.com/office/officeart/2005/8/layout/gear1"/>
    <dgm:cxn modelId="{5532FE66-3B36-4221-89C0-7D65D8BAC98D}" type="presOf" srcId="{2151D26C-4804-4B73-8A2A-67D886EC2FEE}" destId="{C53E287B-3C15-4A1D-8D4D-6DB4E675BBFC}" srcOrd="0" destOrd="0" presId="urn:microsoft.com/office/officeart/2005/8/layout/gear1"/>
    <dgm:cxn modelId="{6C2F287B-86C0-44FD-8904-FFC22F02C041}" type="presOf" srcId="{6F6B9E22-255E-4C34-93D7-6B70F73CAEAE}" destId="{2BA5E33B-8D54-4B5D-9485-4C797BB81FA4}" srcOrd="0" destOrd="0" presId="urn:microsoft.com/office/officeart/2005/8/layout/gear1"/>
    <dgm:cxn modelId="{CCC82798-3D01-4FA8-86D4-E843A8CD640B}" type="presOf" srcId="{01A78F3F-15AC-4208-9F94-EA34B6AEF5EA}" destId="{5F0B57B6-EC39-47FA-BC8B-491D9C7C53BC}" srcOrd="0" destOrd="0" presId="urn:microsoft.com/office/officeart/2005/8/layout/gear1"/>
    <dgm:cxn modelId="{99AA09CA-44B3-42AE-8276-D131EB9EBF48}" type="presOf" srcId="{4E0032D7-3BCB-40AC-99CE-1110AC15AF56}" destId="{2529E0DD-E032-46B3-8427-37EBDB508909}" srcOrd="0" destOrd="0" presId="urn:microsoft.com/office/officeart/2005/8/layout/gear1"/>
    <dgm:cxn modelId="{E9CAF9E1-995C-488F-B4B3-87A52B2CC7F2}" type="presOf" srcId="{6F6B9E22-255E-4C34-93D7-6B70F73CAEAE}" destId="{F31B949E-4678-4FE0-9734-2055E6A2ADC7}" srcOrd="1" destOrd="0" presId="urn:microsoft.com/office/officeart/2005/8/layout/gear1"/>
    <dgm:cxn modelId="{0BF533E3-9929-4E81-80D6-96A5AD487E21}" type="presOf" srcId="{6F6B9E22-255E-4C34-93D7-6B70F73CAEAE}" destId="{49044619-0199-4E42-B493-009A3ADA2EC7}" srcOrd="2" destOrd="0" presId="urn:microsoft.com/office/officeart/2005/8/layout/gear1"/>
    <dgm:cxn modelId="{710E42E3-775D-4E5D-8A7B-A15F04A4F0D2}" type="presOf" srcId="{D3158FA5-D0C6-459E-B467-5A8C0C34B83F}" destId="{6EFBA792-9DDA-44F7-9C18-172498CA449D}" srcOrd="0" destOrd="0" presId="urn:microsoft.com/office/officeart/2005/8/layout/gear1"/>
    <dgm:cxn modelId="{662C72E4-E482-4C97-980A-4FA174AFBC3D}" srcId="{CFBCF662-BA8D-43E9-9CD0-5E7EEC9AC427}" destId="{4E0032D7-3BCB-40AC-99CE-1110AC15AF56}" srcOrd="0" destOrd="0" parTransId="{7B86CE56-6145-48A2-8425-4F85980EB0C6}" sibTransId="{01A78F3F-15AC-4208-9F94-EA34B6AEF5EA}"/>
    <dgm:cxn modelId="{EE9979EE-CC31-468E-8386-152294256048}" type="presOf" srcId="{2151D26C-4804-4B73-8A2A-67D886EC2FEE}" destId="{A3F435C5-314F-443A-BF45-711E34F8B14A}" srcOrd="1" destOrd="0" presId="urn:microsoft.com/office/officeart/2005/8/layout/gear1"/>
    <dgm:cxn modelId="{C39AC8F6-C0DB-4215-B498-C7C05E8AD177}" type="presOf" srcId="{4E0032D7-3BCB-40AC-99CE-1110AC15AF56}" destId="{1B9EE323-DDF6-4D41-98F8-89D6B8071E98}" srcOrd="2" destOrd="0" presId="urn:microsoft.com/office/officeart/2005/8/layout/gear1"/>
    <dgm:cxn modelId="{E7732AF9-8AF0-4FF9-8AF1-3AE9611E4BBF}" srcId="{CFBCF662-BA8D-43E9-9CD0-5E7EEC9AC427}" destId="{6F6B9E22-255E-4C34-93D7-6B70F73CAEAE}" srcOrd="1" destOrd="0" parTransId="{4F8C477A-24BD-4141-94AC-6AA195778DA8}" sibTransId="{D3158FA5-D0C6-459E-B467-5A8C0C34B83F}"/>
    <dgm:cxn modelId="{2AC2E6FD-65B2-4A52-AFBA-DB150E436C4A}" type="presOf" srcId="{2151D26C-4804-4B73-8A2A-67D886EC2FEE}" destId="{4CB29466-7B2B-405A-A957-75F876C44FFA}" srcOrd="2" destOrd="0" presId="urn:microsoft.com/office/officeart/2005/8/layout/gear1"/>
    <dgm:cxn modelId="{52796BE2-B230-4360-892B-95A937D44CFC}" type="presParOf" srcId="{EC746E35-5075-46CE-85C0-FCE2B9DEAA9A}" destId="{2529E0DD-E032-46B3-8427-37EBDB508909}" srcOrd="0" destOrd="0" presId="urn:microsoft.com/office/officeart/2005/8/layout/gear1"/>
    <dgm:cxn modelId="{3EECAD31-E644-433E-A7BE-0005D4D402BE}" type="presParOf" srcId="{EC746E35-5075-46CE-85C0-FCE2B9DEAA9A}" destId="{15E483F6-19FC-43B7-950C-A867B873650C}" srcOrd="1" destOrd="0" presId="urn:microsoft.com/office/officeart/2005/8/layout/gear1"/>
    <dgm:cxn modelId="{394E2E21-3DC6-4C4B-A63B-5E4850952462}" type="presParOf" srcId="{EC746E35-5075-46CE-85C0-FCE2B9DEAA9A}" destId="{1B9EE323-DDF6-4D41-98F8-89D6B8071E98}" srcOrd="2" destOrd="0" presId="urn:microsoft.com/office/officeart/2005/8/layout/gear1"/>
    <dgm:cxn modelId="{44348701-7C0C-478C-AF83-8954179205CD}" type="presParOf" srcId="{EC746E35-5075-46CE-85C0-FCE2B9DEAA9A}" destId="{2BA5E33B-8D54-4B5D-9485-4C797BB81FA4}" srcOrd="3" destOrd="0" presId="urn:microsoft.com/office/officeart/2005/8/layout/gear1"/>
    <dgm:cxn modelId="{E6E67779-8DB4-4D51-916B-B80867DB3234}" type="presParOf" srcId="{EC746E35-5075-46CE-85C0-FCE2B9DEAA9A}" destId="{F31B949E-4678-4FE0-9734-2055E6A2ADC7}" srcOrd="4" destOrd="0" presId="urn:microsoft.com/office/officeart/2005/8/layout/gear1"/>
    <dgm:cxn modelId="{74C92BF1-4056-4E37-B53A-6B5CB91EA32D}" type="presParOf" srcId="{EC746E35-5075-46CE-85C0-FCE2B9DEAA9A}" destId="{49044619-0199-4E42-B493-009A3ADA2EC7}" srcOrd="5" destOrd="0" presId="urn:microsoft.com/office/officeart/2005/8/layout/gear1"/>
    <dgm:cxn modelId="{5102AD4E-7F31-4B60-AD5C-525512E6A73A}" type="presParOf" srcId="{EC746E35-5075-46CE-85C0-FCE2B9DEAA9A}" destId="{C53E287B-3C15-4A1D-8D4D-6DB4E675BBFC}" srcOrd="6" destOrd="0" presId="urn:microsoft.com/office/officeart/2005/8/layout/gear1"/>
    <dgm:cxn modelId="{FE62CC32-1AE3-45A3-8E03-8345850CD878}" type="presParOf" srcId="{EC746E35-5075-46CE-85C0-FCE2B9DEAA9A}" destId="{A3F435C5-314F-443A-BF45-711E34F8B14A}" srcOrd="7" destOrd="0" presId="urn:microsoft.com/office/officeart/2005/8/layout/gear1"/>
    <dgm:cxn modelId="{0CCB96B2-9A3D-4B9F-8B79-B8F683BEAAA6}" type="presParOf" srcId="{EC746E35-5075-46CE-85C0-FCE2B9DEAA9A}" destId="{4CB29466-7B2B-405A-A957-75F876C44FFA}" srcOrd="8" destOrd="0" presId="urn:microsoft.com/office/officeart/2005/8/layout/gear1"/>
    <dgm:cxn modelId="{5EC604C2-9F89-4971-902E-0351535AE17F}" type="presParOf" srcId="{EC746E35-5075-46CE-85C0-FCE2B9DEAA9A}" destId="{5B9D7EFD-1918-4F45-AB30-3EF184C8AC4C}" srcOrd="9" destOrd="0" presId="urn:microsoft.com/office/officeart/2005/8/layout/gear1"/>
    <dgm:cxn modelId="{35266D1E-215D-402C-9D76-30127E6E056C}" type="presParOf" srcId="{EC746E35-5075-46CE-85C0-FCE2B9DEAA9A}" destId="{5F0B57B6-EC39-47FA-BC8B-491D9C7C53BC}" srcOrd="10" destOrd="0" presId="urn:microsoft.com/office/officeart/2005/8/layout/gear1"/>
    <dgm:cxn modelId="{9A30EDED-2545-4B2E-8367-C26F4C05F436}" type="presParOf" srcId="{EC746E35-5075-46CE-85C0-FCE2B9DEAA9A}" destId="{6EFBA792-9DDA-44F7-9C18-172498CA449D}" srcOrd="11" destOrd="0" presId="urn:microsoft.com/office/officeart/2005/8/layout/gear1"/>
    <dgm:cxn modelId="{6498F436-488D-49B2-9C1B-B949AD972B79}" type="presParOf" srcId="{EC746E35-5075-46CE-85C0-FCE2B9DEAA9A}" destId="{CA1C2A0B-B4BA-40BE-BC28-D15E4CA3BC80}"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BCF662-BA8D-43E9-9CD0-5E7EEC9AC427}" type="doc">
      <dgm:prSet loTypeId="urn:microsoft.com/office/officeart/2005/8/layout/gear1" loCatId="process" qsTypeId="urn:microsoft.com/office/officeart/2005/8/quickstyle/simple1" qsCatId="simple" csTypeId="urn:microsoft.com/office/officeart/2005/8/colors/colorful3" csCatId="colorful" phldr="1"/>
      <dgm:spPr/>
    </dgm:pt>
    <dgm:pt modelId="{4E0032D7-3BCB-40AC-99CE-1110AC15AF56}">
      <dgm:prSet phldrT="[Text]"/>
      <dgm:spPr>
        <a:solidFill>
          <a:srgbClr val="00AEEF"/>
        </a:solidFill>
      </dgm:spPr>
      <dgm:t>
        <a:bodyPr/>
        <a:lstStyle/>
        <a:p>
          <a:r>
            <a:rPr lang="en-US" dirty="0"/>
            <a:t>CORE CONCERNS </a:t>
          </a:r>
        </a:p>
        <a:p>
          <a:r>
            <a:rPr lang="en-US" dirty="0"/>
            <a:t>INFORMING BEHAVIOR</a:t>
          </a:r>
        </a:p>
      </dgm:t>
    </dgm:pt>
    <dgm:pt modelId="{7B86CE56-6145-48A2-8425-4F85980EB0C6}" type="parTrans" cxnId="{662C72E4-E482-4C97-980A-4FA174AFBC3D}">
      <dgm:prSet/>
      <dgm:spPr/>
      <dgm:t>
        <a:bodyPr/>
        <a:lstStyle/>
        <a:p>
          <a:endParaRPr lang="en-US"/>
        </a:p>
      </dgm:t>
    </dgm:pt>
    <dgm:pt modelId="{01A78F3F-15AC-4208-9F94-EA34B6AEF5EA}" type="sibTrans" cxnId="{662C72E4-E482-4C97-980A-4FA174AFBC3D}">
      <dgm:prSet/>
      <dgm:spPr>
        <a:solidFill>
          <a:srgbClr val="00AEEF"/>
        </a:solidFill>
      </dgm:spPr>
      <dgm:t>
        <a:bodyPr/>
        <a:lstStyle/>
        <a:p>
          <a:endParaRPr lang="en-US"/>
        </a:p>
      </dgm:t>
    </dgm:pt>
    <dgm:pt modelId="{6F6B9E22-255E-4C34-93D7-6B70F73CAEAE}">
      <dgm:prSet phldrT="[Text]" custT="1"/>
      <dgm:spPr>
        <a:solidFill>
          <a:srgbClr val="0089D0"/>
        </a:solidFill>
      </dgm:spPr>
      <dgm:t>
        <a:bodyPr/>
        <a:lstStyle/>
        <a:p>
          <a:r>
            <a:rPr lang="en-US" sz="1100" dirty="0"/>
            <a:t>EMOTIONS TRIGGERED</a:t>
          </a:r>
        </a:p>
      </dgm:t>
    </dgm:pt>
    <dgm:pt modelId="{4F8C477A-24BD-4141-94AC-6AA195778DA8}" type="parTrans" cxnId="{E7732AF9-8AF0-4FF9-8AF1-3AE9611E4BBF}">
      <dgm:prSet/>
      <dgm:spPr/>
      <dgm:t>
        <a:bodyPr/>
        <a:lstStyle/>
        <a:p>
          <a:endParaRPr lang="en-US"/>
        </a:p>
      </dgm:t>
    </dgm:pt>
    <dgm:pt modelId="{D3158FA5-D0C6-459E-B467-5A8C0C34B83F}" type="sibTrans" cxnId="{E7732AF9-8AF0-4FF9-8AF1-3AE9611E4BBF}">
      <dgm:prSet/>
      <dgm:spPr>
        <a:solidFill>
          <a:srgbClr val="0089D0"/>
        </a:solidFill>
      </dgm:spPr>
      <dgm:t>
        <a:bodyPr/>
        <a:lstStyle/>
        <a:p>
          <a:endParaRPr lang="en-US"/>
        </a:p>
      </dgm:t>
    </dgm:pt>
    <dgm:pt modelId="{2151D26C-4804-4B73-8A2A-67D886EC2FEE}">
      <dgm:prSet phldrT="[Text]" custT="1"/>
      <dgm:spPr>
        <a:solidFill>
          <a:srgbClr val="0060AF"/>
        </a:solidFill>
      </dgm:spPr>
      <dgm:t>
        <a:bodyPr/>
        <a:lstStyle/>
        <a:p>
          <a:r>
            <a:rPr lang="en-US" sz="1100" dirty="0"/>
            <a:t>EVENT</a:t>
          </a:r>
        </a:p>
      </dgm:t>
    </dgm:pt>
    <dgm:pt modelId="{C8908D67-40CA-4D70-8772-B16841153A71}" type="parTrans" cxnId="{24989F57-88DB-4009-A9ED-C441819A621D}">
      <dgm:prSet/>
      <dgm:spPr/>
      <dgm:t>
        <a:bodyPr/>
        <a:lstStyle/>
        <a:p>
          <a:endParaRPr lang="en-US"/>
        </a:p>
      </dgm:t>
    </dgm:pt>
    <dgm:pt modelId="{ABB054B3-3EAF-4A39-B012-2958A51F89F3}" type="sibTrans" cxnId="{24989F57-88DB-4009-A9ED-C441819A621D}">
      <dgm:prSet/>
      <dgm:spPr>
        <a:solidFill>
          <a:srgbClr val="0060AF"/>
        </a:solidFill>
      </dgm:spPr>
      <dgm:t>
        <a:bodyPr/>
        <a:lstStyle/>
        <a:p>
          <a:endParaRPr lang="en-US"/>
        </a:p>
      </dgm:t>
    </dgm:pt>
    <dgm:pt modelId="{EC746E35-5075-46CE-85C0-FCE2B9DEAA9A}" type="pres">
      <dgm:prSet presAssocID="{CFBCF662-BA8D-43E9-9CD0-5E7EEC9AC427}" presName="composite" presStyleCnt="0">
        <dgm:presLayoutVars>
          <dgm:chMax val="3"/>
          <dgm:animLvl val="lvl"/>
          <dgm:resizeHandles val="exact"/>
        </dgm:presLayoutVars>
      </dgm:prSet>
      <dgm:spPr/>
    </dgm:pt>
    <dgm:pt modelId="{2529E0DD-E032-46B3-8427-37EBDB508909}" type="pres">
      <dgm:prSet presAssocID="{4E0032D7-3BCB-40AC-99CE-1110AC15AF56}" presName="gear1" presStyleLbl="node1" presStyleIdx="0" presStyleCnt="3">
        <dgm:presLayoutVars>
          <dgm:chMax val="1"/>
          <dgm:bulletEnabled val="1"/>
        </dgm:presLayoutVars>
      </dgm:prSet>
      <dgm:spPr/>
    </dgm:pt>
    <dgm:pt modelId="{15E483F6-19FC-43B7-950C-A867B873650C}" type="pres">
      <dgm:prSet presAssocID="{4E0032D7-3BCB-40AC-99CE-1110AC15AF56}" presName="gear1srcNode" presStyleLbl="node1" presStyleIdx="0" presStyleCnt="3"/>
      <dgm:spPr/>
    </dgm:pt>
    <dgm:pt modelId="{1B9EE323-DDF6-4D41-98F8-89D6B8071E98}" type="pres">
      <dgm:prSet presAssocID="{4E0032D7-3BCB-40AC-99CE-1110AC15AF56}" presName="gear1dstNode" presStyleLbl="node1" presStyleIdx="0" presStyleCnt="3"/>
      <dgm:spPr/>
    </dgm:pt>
    <dgm:pt modelId="{2BA5E33B-8D54-4B5D-9485-4C797BB81FA4}" type="pres">
      <dgm:prSet presAssocID="{6F6B9E22-255E-4C34-93D7-6B70F73CAEAE}" presName="gear2" presStyleLbl="node1" presStyleIdx="1" presStyleCnt="3" custScaleX="118616" custScaleY="125300">
        <dgm:presLayoutVars>
          <dgm:chMax val="1"/>
          <dgm:bulletEnabled val="1"/>
        </dgm:presLayoutVars>
      </dgm:prSet>
      <dgm:spPr/>
    </dgm:pt>
    <dgm:pt modelId="{F31B949E-4678-4FE0-9734-2055E6A2ADC7}" type="pres">
      <dgm:prSet presAssocID="{6F6B9E22-255E-4C34-93D7-6B70F73CAEAE}" presName="gear2srcNode" presStyleLbl="node1" presStyleIdx="1" presStyleCnt="3"/>
      <dgm:spPr/>
    </dgm:pt>
    <dgm:pt modelId="{49044619-0199-4E42-B493-009A3ADA2EC7}" type="pres">
      <dgm:prSet presAssocID="{6F6B9E22-255E-4C34-93D7-6B70F73CAEAE}" presName="gear2dstNode" presStyleLbl="node1" presStyleIdx="1" presStyleCnt="3"/>
      <dgm:spPr/>
    </dgm:pt>
    <dgm:pt modelId="{C53E287B-3C15-4A1D-8D4D-6DB4E675BBFC}" type="pres">
      <dgm:prSet presAssocID="{2151D26C-4804-4B73-8A2A-67D886EC2FEE}" presName="gear3" presStyleLbl="node1" presStyleIdx="2" presStyleCnt="3" custLinFactNeighborX="2794" custLinFactNeighborY="2793"/>
      <dgm:spPr/>
    </dgm:pt>
    <dgm:pt modelId="{A3F435C5-314F-443A-BF45-711E34F8B14A}" type="pres">
      <dgm:prSet presAssocID="{2151D26C-4804-4B73-8A2A-67D886EC2FEE}" presName="gear3tx" presStyleLbl="node1" presStyleIdx="2" presStyleCnt="3">
        <dgm:presLayoutVars>
          <dgm:chMax val="1"/>
          <dgm:bulletEnabled val="1"/>
        </dgm:presLayoutVars>
      </dgm:prSet>
      <dgm:spPr/>
    </dgm:pt>
    <dgm:pt modelId="{4CB29466-7B2B-405A-A957-75F876C44FFA}" type="pres">
      <dgm:prSet presAssocID="{2151D26C-4804-4B73-8A2A-67D886EC2FEE}" presName="gear3srcNode" presStyleLbl="node1" presStyleIdx="2" presStyleCnt="3"/>
      <dgm:spPr/>
    </dgm:pt>
    <dgm:pt modelId="{5B9D7EFD-1918-4F45-AB30-3EF184C8AC4C}" type="pres">
      <dgm:prSet presAssocID="{2151D26C-4804-4B73-8A2A-67D886EC2FEE}" presName="gear3dstNode" presStyleLbl="node1" presStyleIdx="2" presStyleCnt="3"/>
      <dgm:spPr/>
    </dgm:pt>
    <dgm:pt modelId="{5F0B57B6-EC39-47FA-BC8B-491D9C7C53BC}" type="pres">
      <dgm:prSet presAssocID="{01A78F3F-15AC-4208-9F94-EA34B6AEF5EA}" presName="connector1" presStyleLbl="sibTrans2D1" presStyleIdx="0" presStyleCnt="3"/>
      <dgm:spPr/>
    </dgm:pt>
    <dgm:pt modelId="{6EFBA792-9DDA-44F7-9C18-172498CA449D}" type="pres">
      <dgm:prSet presAssocID="{D3158FA5-D0C6-459E-B467-5A8C0C34B83F}" presName="connector2" presStyleLbl="sibTrans2D1" presStyleIdx="1" presStyleCnt="3"/>
      <dgm:spPr/>
    </dgm:pt>
    <dgm:pt modelId="{CA1C2A0B-B4BA-40BE-BC28-D15E4CA3BC80}" type="pres">
      <dgm:prSet presAssocID="{ABB054B3-3EAF-4A39-B012-2958A51F89F3}" presName="connector3" presStyleLbl="sibTrans2D1" presStyleIdx="2" presStyleCnt="3"/>
      <dgm:spPr/>
    </dgm:pt>
  </dgm:ptLst>
  <dgm:cxnLst>
    <dgm:cxn modelId="{BB05F912-D66F-4951-AB13-55BF673DDAF4}" type="presOf" srcId="{6F6B9E22-255E-4C34-93D7-6B70F73CAEAE}" destId="{2BA5E33B-8D54-4B5D-9485-4C797BB81FA4}" srcOrd="0" destOrd="0" presId="urn:microsoft.com/office/officeart/2005/8/layout/gear1"/>
    <dgm:cxn modelId="{AA6AA113-FE9B-40AF-8749-0D7DFCE9BD71}" type="presOf" srcId="{2151D26C-4804-4B73-8A2A-67D886EC2FEE}" destId="{4CB29466-7B2B-405A-A957-75F876C44FFA}" srcOrd="2" destOrd="0" presId="urn:microsoft.com/office/officeart/2005/8/layout/gear1"/>
    <dgm:cxn modelId="{99669533-2A6D-4EC7-9F70-E26BB65FD27F}" type="presOf" srcId="{4E0032D7-3BCB-40AC-99CE-1110AC15AF56}" destId="{2529E0DD-E032-46B3-8427-37EBDB508909}" srcOrd="0" destOrd="0" presId="urn:microsoft.com/office/officeart/2005/8/layout/gear1"/>
    <dgm:cxn modelId="{FD829D42-AB9D-47F0-A181-AAF54C0FB243}" type="presOf" srcId="{4E0032D7-3BCB-40AC-99CE-1110AC15AF56}" destId="{1B9EE323-DDF6-4D41-98F8-89D6B8071E98}" srcOrd="2" destOrd="0" presId="urn:microsoft.com/office/officeart/2005/8/layout/gear1"/>
    <dgm:cxn modelId="{C55E6C43-3DF8-4362-8D1F-8A620B8BA1F9}" type="presOf" srcId="{CFBCF662-BA8D-43E9-9CD0-5E7EEC9AC427}" destId="{EC746E35-5075-46CE-85C0-FCE2B9DEAA9A}" srcOrd="0" destOrd="0" presId="urn:microsoft.com/office/officeart/2005/8/layout/gear1"/>
    <dgm:cxn modelId="{C58C1952-E706-4564-A8DD-B730C8CEACCD}" type="presOf" srcId="{ABB054B3-3EAF-4A39-B012-2958A51F89F3}" destId="{CA1C2A0B-B4BA-40BE-BC28-D15E4CA3BC80}" srcOrd="0" destOrd="0" presId="urn:microsoft.com/office/officeart/2005/8/layout/gear1"/>
    <dgm:cxn modelId="{A5D18054-A78C-4DE1-A0A6-BE66F2201AC6}" type="presOf" srcId="{6F6B9E22-255E-4C34-93D7-6B70F73CAEAE}" destId="{F31B949E-4678-4FE0-9734-2055E6A2ADC7}" srcOrd="1" destOrd="0" presId="urn:microsoft.com/office/officeart/2005/8/layout/gear1"/>
    <dgm:cxn modelId="{24989F57-88DB-4009-A9ED-C441819A621D}" srcId="{CFBCF662-BA8D-43E9-9CD0-5E7EEC9AC427}" destId="{2151D26C-4804-4B73-8A2A-67D886EC2FEE}" srcOrd="2" destOrd="0" parTransId="{C8908D67-40CA-4D70-8772-B16841153A71}" sibTransId="{ABB054B3-3EAF-4A39-B012-2958A51F89F3}"/>
    <dgm:cxn modelId="{19CA3295-2329-426D-982F-82295FF0B6EE}" type="presOf" srcId="{D3158FA5-D0C6-459E-B467-5A8C0C34B83F}" destId="{6EFBA792-9DDA-44F7-9C18-172498CA449D}" srcOrd="0" destOrd="0" presId="urn:microsoft.com/office/officeart/2005/8/layout/gear1"/>
    <dgm:cxn modelId="{B48610A0-BF3F-480C-AF39-BB0B53B732A4}" type="presOf" srcId="{2151D26C-4804-4B73-8A2A-67D886EC2FEE}" destId="{C53E287B-3C15-4A1D-8D4D-6DB4E675BBFC}" srcOrd="0" destOrd="0" presId="urn:microsoft.com/office/officeart/2005/8/layout/gear1"/>
    <dgm:cxn modelId="{CC320BB7-1C16-4DF6-95AA-4BA5250F92EA}" type="presOf" srcId="{01A78F3F-15AC-4208-9F94-EA34B6AEF5EA}" destId="{5F0B57B6-EC39-47FA-BC8B-491D9C7C53BC}" srcOrd="0" destOrd="0" presId="urn:microsoft.com/office/officeart/2005/8/layout/gear1"/>
    <dgm:cxn modelId="{3A7D2CD1-1C98-47DB-A204-07B1996AB60D}" type="presOf" srcId="{2151D26C-4804-4B73-8A2A-67D886EC2FEE}" destId="{A3F435C5-314F-443A-BF45-711E34F8B14A}" srcOrd="1" destOrd="0" presId="urn:microsoft.com/office/officeart/2005/8/layout/gear1"/>
    <dgm:cxn modelId="{C7304ADC-D4A8-4F05-BF6B-25DB14557782}" type="presOf" srcId="{2151D26C-4804-4B73-8A2A-67D886EC2FEE}" destId="{5B9D7EFD-1918-4F45-AB30-3EF184C8AC4C}" srcOrd="3" destOrd="0" presId="urn:microsoft.com/office/officeart/2005/8/layout/gear1"/>
    <dgm:cxn modelId="{662C72E4-E482-4C97-980A-4FA174AFBC3D}" srcId="{CFBCF662-BA8D-43E9-9CD0-5E7EEC9AC427}" destId="{4E0032D7-3BCB-40AC-99CE-1110AC15AF56}" srcOrd="0" destOrd="0" parTransId="{7B86CE56-6145-48A2-8425-4F85980EB0C6}" sibTransId="{01A78F3F-15AC-4208-9F94-EA34B6AEF5EA}"/>
    <dgm:cxn modelId="{E7732AF9-8AF0-4FF9-8AF1-3AE9611E4BBF}" srcId="{CFBCF662-BA8D-43E9-9CD0-5E7EEC9AC427}" destId="{6F6B9E22-255E-4C34-93D7-6B70F73CAEAE}" srcOrd="1" destOrd="0" parTransId="{4F8C477A-24BD-4141-94AC-6AA195778DA8}" sibTransId="{D3158FA5-D0C6-459E-B467-5A8C0C34B83F}"/>
    <dgm:cxn modelId="{2E3BFAFB-D3DE-498C-9756-8FA1EEB85CE8}" type="presOf" srcId="{6F6B9E22-255E-4C34-93D7-6B70F73CAEAE}" destId="{49044619-0199-4E42-B493-009A3ADA2EC7}" srcOrd="2" destOrd="0" presId="urn:microsoft.com/office/officeart/2005/8/layout/gear1"/>
    <dgm:cxn modelId="{1725A2FE-BEC1-4040-B515-DE2B2BC90D5A}" type="presOf" srcId="{4E0032D7-3BCB-40AC-99CE-1110AC15AF56}" destId="{15E483F6-19FC-43B7-950C-A867B873650C}" srcOrd="1" destOrd="0" presId="urn:microsoft.com/office/officeart/2005/8/layout/gear1"/>
    <dgm:cxn modelId="{A0CB6E4C-E27E-4238-B967-C7A86A74BC32}" type="presParOf" srcId="{EC746E35-5075-46CE-85C0-FCE2B9DEAA9A}" destId="{2529E0DD-E032-46B3-8427-37EBDB508909}" srcOrd="0" destOrd="0" presId="urn:microsoft.com/office/officeart/2005/8/layout/gear1"/>
    <dgm:cxn modelId="{005085F0-1D46-4CBB-895D-3DBA0215D126}" type="presParOf" srcId="{EC746E35-5075-46CE-85C0-FCE2B9DEAA9A}" destId="{15E483F6-19FC-43B7-950C-A867B873650C}" srcOrd="1" destOrd="0" presId="urn:microsoft.com/office/officeart/2005/8/layout/gear1"/>
    <dgm:cxn modelId="{EAC19FC7-2278-4D69-8980-452005671D27}" type="presParOf" srcId="{EC746E35-5075-46CE-85C0-FCE2B9DEAA9A}" destId="{1B9EE323-DDF6-4D41-98F8-89D6B8071E98}" srcOrd="2" destOrd="0" presId="urn:microsoft.com/office/officeart/2005/8/layout/gear1"/>
    <dgm:cxn modelId="{3CE2CCBF-F524-4294-9C25-71A035B19DDE}" type="presParOf" srcId="{EC746E35-5075-46CE-85C0-FCE2B9DEAA9A}" destId="{2BA5E33B-8D54-4B5D-9485-4C797BB81FA4}" srcOrd="3" destOrd="0" presId="urn:microsoft.com/office/officeart/2005/8/layout/gear1"/>
    <dgm:cxn modelId="{4E26324D-0EFB-4749-8FC0-15EE0D9A630A}" type="presParOf" srcId="{EC746E35-5075-46CE-85C0-FCE2B9DEAA9A}" destId="{F31B949E-4678-4FE0-9734-2055E6A2ADC7}" srcOrd="4" destOrd="0" presId="urn:microsoft.com/office/officeart/2005/8/layout/gear1"/>
    <dgm:cxn modelId="{DB9FA389-2219-4783-A15A-FDB214DDC0BC}" type="presParOf" srcId="{EC746E35-5075-46CE-85C0-FCE2B9DEAA9A}" destId="{49044619-0199-4E42-B493-009A3ADA2EC7}" srcOrd="5" destOrd="0" presId="urn:microsoft.com/office/officeart/2005/8/layout/gear1"/>
    <dgm:cxn modelId="{48B5ED7F-F40E-447E-BC0D-11AE6AB7E863}" type="presParOf" srcId="{EC746E35-5075-46CE-85C0-FCE2B9DEAA9A}" destId="{C53E287B-3C15-4A1D-8D4D-6DB4E675BBFC}" srcOrd="6" destOrd="0" presId="urn:microsoft.com/office/officeart/2005/8/layout/gear1"/>
    <dgm:cxn modelId="{32F11012-A16A-469B-B1C1-B494ADA49CFA}" type="presParOf" srcId="{EC746E35-5075-46CE-85C0-FCE2B9DEAA9A}" destId="{A3F435C5-314F-443A-BF45-711E34F8B14A}" srcOrd="7" destOrd="0" presId="urn:microsoft.com/office/officeart/2005/8/layout/gear1"/>
    <dgm:cxn modelId="{8F972D9B-BC55-42E2-8D8A-370320408EE8}" type="presParOf" srcId="{EC746E35-5075-46CE-85C0-FCE2B9DEAA9A}" destId="{4CB29466-7B2B-405A-A957-75F876C44FFA}" srcOrd="8" destOrd="0" presId="urn:microsoft.com/office/officeart/2005/8/layout/gear1"/>
    <dgm:cxn modelId="{B8CD89CB-8CB9-4B50-9BF4-3A6B0ED268CF}" type="presParOf" srcId="{EC746E35-5075-46CE-85C0-FCE2B9DEAA9A}" destId="{5B9D7EFD-1918-4F45-AB30-3EF184C8AC4C}" srcOrd="9" destOrd="0" presId="urn:microsoft.com/office/officeart/2005/8/layout/gear1"/>
    <dgm:cxn modelId="{410F7C9E-CFF7-4AC8-9F12-BA0A2028B056}" type="presParOf" srcId="{EC746E35-5075-46CE-85C0-FCE2B9DEAA9A}" destId="{5F0B57B6-EC39-47FA-BC8B-491D9C7C53BC}" srcOrd="10" destOrd="0" presId="urn:microsoft.com/office/officeart/2005/8/layout/gear1"/>
    <dgm:cxn modelId="{A1EB09B1-4534-443B-8D77-184DAF4503BD}" type="presParOf" srcId="{EC746E35-5075-46CE-85C0-FCE2B9DEAA9A}" destId="{6EFBA792-9DDA-44F7-9C18-172498CA449D}" srcOrd="11" destOrd="0" presId="urn:microsoft.com/office/officeart/2005/8/layout/gear1"/>
    <dgm:cxn modelId="{9401BC88-3E92-45B5-AE03-993F3862A5AE}" type="presParOf" srcId="{EC746E35-5075-46CE-85C0-FCE2B9DEAA9A}" destId="{CA1C2A0B-B4BA-40BE-BC28-D15E4CA3BC80}"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BCF662-BA8D-43E9-9CD0-5E7EEC9AC427}" type="doc">
      <dgm:prSet loTypeId="urn:microsoft.com/office/officeart/2005/8/layout/gear1" loCatId="process" qsTypeId="urn:microsoft.com/office/officeart/2005/8/quickstyle/simple1" qsCatId="simple" csTypeId="urn:microsoft.com/office/officeart/2005/8/colors/colorful3" csCatId="colorful" phldr="1"/>
      <dgm:spPr/>
    </dgm:pt>
    <dgm:pt modelId="{4E0032D7-3BCB-40AC-99CE-1110AC15AF56}">
      <dgm:prSet phldrT="[Text]"/>
      <dgm:spPr>
        <a:solidFill>
          <a:srgbClr val="FCAF17"/>
        </a:solidFill>
      </dgm:spPr>
      <dgm:t>
        <a:bodyPr/>
        <a:lstStyle/>
        <a:p>
          <a:r>
            <a:rPr lang="en-US" dirty="0"/>
            <a:t>CORE CONCERNS </a:t>
          </a:r>
        </a:p>
        <a:p>
          <a:r>
            <a:rPr lang="en-US" dirty="0"/>
            <a:t>INFORMING BEHAVIOR</a:t>
          </a:r>
        </a:p>
      </dgm:t>
    </dgm:pt>
    <dgm:pt modelId="{7B86CE56-6145-48A2-8425-4F85980EB0C6}" type="parTrans" cxnId="{662C72E4-E482-4C97-980A-4FA174AFBC3D}">
      <dgm:prSet/>
      <dgm:spPr/>
      <dgm:t>
        <a:bodyPr/>
        <a:lstStyle/>
        <a:p>
          <a:endParaRPr lang="en-US"/>
        </a:p>
      </dgm:t>
    </dgm:pt>
    <dgm:pt modelId="{01A78F3F-15AC-4208-9F94-EA34B6AEF5EA}" type="sibTrans" cxnId="{662C72E4-E482-4C97-980A-4FA174AFBC3D}">
      <dgm:prSet/>
      <dgm:spPr>
        <a:solidFill>
          <a:srgbClr val="FCAF17"/>
        </a:solidFill>
      </dgm:spPr>
      <dgm:t>
        <a:bodyPr/>
        <a:lstStyle/>
        <a:p>
          <a:endParaRPr lang="en-US"/>
        </a:p>
      </dgm:t>
    </dgm:pt>
    <dgm:pt modelId="{6F6B9E22-255E-4C34-93D7-6B70F73CAEAE}">
      <dgm:prSet phldrT="[Text]" custT="1"/>
      <dgm:spPr>
        <a:solidFill>
          <a:srgbClr val="F47920"/>
        </a:solidFill>
      </dgm:spPr>
      <dgm:t>
        <a:bodyPr/>
        <a:lstStyle/>
        <a:p>
          <a:r>
            <a:rPr lang="en-US" sz="900" dirty="0"/>
            <a:t>THEIR EMOTIONS TRIGGERED</a:t>
          </a:r>
        </a:p>
      </dgm:t>
    </dgm:pt>
    <dgm:pt modelId="{4F8C477A-24BD-4141-94AC-6AA195778DA8}" type="parTrans" cxnId="{E7732AF9-8AF0-4FF9-8AF1-3AE9611E4BBF}">
      <dgm:prSet/>
      <dgm:spPr/>
      <dgm:t>
        <a:bodyPr/>
        <a:lstStyle/>
        <a:p>
          <a:endParaRPr lang="en-US"/>
        </a:p>
      </dgm:t>
    </dgm:pt>
    <dgm:pt modelId="{D3158FA5-D0C6-459E-B467-5A8C0C34B83F}" type="sibTrans" cxnId="{E7732AF9-8AF0-4FF9-8AF1-3AE9611E4BBF}">
      <dgm:prSet/>
      <dgm:spPr>
        <a:solidFill>
          <a:srgbClr val="F47920"/>
        </a:solidFill>
      </dgm:spPr>
      <dgm:t>
        <a:bodyPr/>
        <a:lstStyle/>
        <a:p>
          <a:endParaRPr lang="en-US"/>
        </a:p>
      </dgm:t>
    </dgm:pt>
    <dgm:pt modelId="{2151D26C-4804-4B73-8A2A-67D886EC2FEE}">
      <dgm:prSet phldrT="[Text]" custT="1"/>
      <dgm:spPr>
        <a:solidFill>
          <a:srgbClr val="DD5828"/>
        </a:solidFill>
      </dgm:spPr>
      <dgm:t>
        <a:bodyPr/>
        <a:lstStyle/>
        <a:p>
          <a:r>
            <a:rPr lang="en-US" sz="1000" dirty="0"/>
            <a:t>EVENT</a:t>
          </a:r>
        </a:p>
      </dgm:t>
    </dgm:pt>
    <dgm:pt modelId="{C8908D67-40CA-4D70-8772-B16841153A71}" type="parTrans" cxnId="{24989F57-88DB-4009-A9ED-C441819A621D}">
      <dgm:prSet/>
      <dgm:spPr/>
      <dgm:t>
        <a:bodyPr/>
        <a:lstStyle/>
        <a:p>
          <a:endParaRPr lang="en-US"/>
        </a:p>
      </dgm:t>
    </dgm:pt>
    <dgm:pt modelId="{ABB054B3-3EAF-4A39-B012-2958A51F89F3}" type="sibTrans" cxnId="{24989F57-88DB-4009-A9ED-C441819A621D}">
      <dgm:prSet/>
      <dgm:spPr>
        <a:solidFill>
          <a:srgbClr val="DD5828"/>
        </a:solidFill>
        <a:ln>
          <a:solidFill>
            <a:srgbClr val="DD5828"/>
          </a:solidFill>
        </a:ln>
      </dgm:spPr>
      <dgm:t>
        <a:bodyPr/>
        <a:lstStyle/>
        <a:p>
          <a:endParaRPr lang="en-US"/>
        </a:p>
      </dgm:t>
    </dgm:pt>
    <dgm:pt modelId="{EC746E35-5075-46CE-85C0-FCE2B9DEAA9A}" type="pres">
      <dgm:prSet presAssocID="{CFBCF662-BA8D-43E9-9CD0-5E7EEC9AC427}" presName="composite" presStyleCnt="0">
        <dgm:presLayoutVars>
          <dgm:chMax val="3"/>
          <dgm:animLvl val="lvl"/>
          <dgm:resizeHandles val="exact"/>
        </dgm:presLayoutVars>
      </dgm:prSet>
      <dgm:spPr/>
    </dgm:pt>
    <dgm:pt modelId="{2529E0DD-E032-46B3-8427-37EBDB508909}" type="pres">
      <dgm:prSet presAssocID="{4E0032D7-3BCB-40AC-99CE-1110AC15AF56}" presName="gear1" presStyleLbl="node1" presStyleIdx="0" presStyleCnt="3">
        <dgm:presLayoutVars>
          <dgm:chMax val="1"/>
          <dgm:bulletEnabled val="1"/>
        </dgm:presLayoutVars>
      </dgm:prSet>
      <dgm:spPr/>
    </dgm:pt>
    <dgm:pt modelId="{15E483F6-19FC-43B7-950C-A867B873650C}" type="pres">
      <dgm:prSet presAssocID="{4E0032D7-3BCB-40AC-99CE-1110AC15AF56}" presName="gear1srcNode" presStyleLbl="node1" presStyleIdx="0" presStyleCnt="3"/>
      <dgm:spPr/>
    </dgm:pt>
    <dgm:pt modelId="{1B9EE323-DDF6-4D41-98F8-89D6B8071E98}" type="pres">
      <dgm:prSet presAssocID="{4E0032D7-3BCB-40AC-99CE-1110AC15AF56}" presName="gear1dstNode" presStyleLbl="node1" presStyleIdx="0" presStyleCnt="3"/>
      <dgm:spPr/>
    </dgm:pt>
    <dgm:pt modelId="{2BA5E33B-8D54-4B5D-9485-4C797BB81FA4}" type="pres">
      <dgm:prSet presAssocID="{6F6B9E22-255E-4C34-93D7-6B70F73CAEAE}" presName="gear2" presStyleLbl="node1" presStyleIdx="1" presStyleCnt="3" custScaleX="122746" custScaleY="117934">
        <dgm:presLayoutVars>
          <dgm:chMax val="1"/>
          <dgm:bulletEnabled val="1"/>
        </dgm:presLayoutVars>
      </dgm:prSet>
      <dgm:spPr/>
    </dgm:pt>
    <dgm:pt modelId="{F31B949E-4678-4FE0-9734-2055E6A2ADC7}" type="pres">
      <dgm:prSet presAssocID="{6F6B9E22-255E-4C34-93D7-6B70F73CAEAE}" presName="gear2srcNode" presStyleLbl="node1" presStyleIdx="1" presStyleCnt="3"/>
      <dgm:spPr/>
    </dgm:pt>
    <dgm:pt modelId="{49044619-0199-4E42-B493-009A3ADA2EC7}" type="pres">
      <dgm:prSet presAssocID="{6F6B9E22-255E-4C34-93D7-6B70F73CAEAE}" presName="gear2dstNode" presStyleLbl="node1" presStyleIdx="1" presStyleCnt="3"/>
      <dgm:spPr/>
    </dgm:pt>
    <dgm:pt modelId="{C53E287B-3C15-4A1D-8D4D-6DB4E675BBFC}" type="pres">
      <dgm:prSet presAssocID="{2151D26C-4804-4B73-8A2A-67D886EC2FEE}" presName="gear3" presStyleLbl="node1" presStyleIdx="2" presStyleCnt="3" custLinFactNeighborX="6706" custLinFactNeighborY="-4054"/>
      <dgm:spPr/>
    </dgm:pt>
    <dgm:pt modelId="{A3F435C5-314F-443A-BF45-711E34F8B14A}" type="pres">
      <dgm:prSet presAssocID="{2151D26C-4804-4B73-8A2A-67D886EC2FEE}" presName="gear3tx" presStyleLbl="node1" presStyleIdx="2" presStyleCnt="3">
        <dgm:presLayoutVars>
          <dgm:chMax val="1"/>
          <dgm:bulletEnabled val="1"/>
        </dgm:presLayoutVars>
      </dgm:prSet>
      <dgm:spPr/>
    </dgm:pt>
    <dgm:pt modelId="{4CB29466-7B2B-405A-A957-75F876C44FFA}" type="pres">
      <dgm:prSet presAssocID="{2151D26C-4804-4B73-8A2A-67D886EC2FEE}" presName="gear3srcNode" presStyleLbl="node1" presStyleIdx="2" presStyleCnt="3"/>
      <dgm:spPr/>
    </dgm:pt>
    <dgm:pt modelId="{5B9D7EFD-1918-4F45-AB30-3EF184C8AC4C}" type="pres">
      <dgm:prSet presAssocID="{2151D26C-4804-4B73-8A2A-67D886EC2FEE}" presName="gear3dstNode" presStyleLbl="node1" presStyleIdx="2" presStyleCnt="3"/>
      <dgm:spPr/>
    </dgm:pt>
    <dgm:pt modelId="{5F0B57B6-EC39-47FA-BC8B-491D9C7C53BC}" type="pres">
      <dgm:prSet presAssocID="{01A78F3F-15AC-4208-9F94-EA34B6AEF5EA}" presName="connector1" presStyleLbl="sibTrans2D1" presStyleIdx="0" presStyleCnt="3"/>
      <dgm:spPr/>
    </dgm:pt>
    <dgm:pt modelId="{6EFBA792-9DDA-44F7-9C18-172498CA449D}" type="pres">
      <dgm:prSet presAssocID="{D3158FA5-D0C6-459E-B467-5A8C0C34B83F}" presName="connector2" presStyleLbl="sibTrans2D1" presStyleIdx="1" presStyleCnt="3"/>
      <dgm:spPr/>
    </dgm:pt>
    <dgm:pt modelId="{CA1C2A0B-B4BA-40BE-BC28-D15E4CA3BC80}" type="pres">
      <dgm:prSet presAssocID="{ABB054B3-3EAF-4A39-B012-2958A51F89F3}" presName="connector3" presStyleLbl="sibTrans2D1" presStyleIdx="2" presStyleCnt="3"/>
      <dgm:spPr/>
    </dgm:pt>
  </dgm:ptLst>
  <dgm:cxnLst>
    <dgm:cxn modelId="{4FA74F00-0A8B-4334-880C-410841E146E9}" type="presOf" srcId="{4E0032D7-3BCB-40AC-99CE-1110AC15AF56}" destId="{2529E0DD-E032-46B3-8427-37EBDB508909}" srcOrd="0" destOrd="0" presId="urn:microsoft.com/office/officeart/2005/8/layout/gear1"/>
    <dgm:cxn modelId="{15D92E06-3794-4EF1-B795-86A800653B82}" type="presOf" srcId="{2151D26C-4804-4B73-8A2A-67D886EC2FEE}" destId="{C53E287B-3C15-4A1D-8D4D-6DB4E675BBFC}" srcOrd="0" destOrd="0" presId="urn:microsoft.com/office/officeart/2005/8/layout/gear1"/>
    <dgm:cxn modelId="{697BF218-D578-4216-A467-D2484920F0D9}" type="presOf" srcId="{2151D26C-4804-4B73-8A2A-67D886EC2FEE}" destId="{5B9D7EFD-1918-4F45-AB30-3EF184C8AC4C}" srcOrd="3" destOrd="0" presId="urn:microsoft.com/office/officeart/2005/8/layout/gear1"/>
    <dgm:cxn modelId="{DF4AC31F-EBB8-4735-99E7-B7D1C6D5339A}" type="presOf" srcId="{D3158FA5-D0C6-459E-B467-5A8C0C34B83F}" destId="{6EFBA792-9DDA-44F7-9C18-172498CA449D}" srcOrd="0" destOrd="0" presId="urn:microsoft.com/office/officeart/2005/8/layout/gear1"/>
    <dgm:cxn modelId="{5BCDA04B-1FE5-4FD3-84A1-7764F0F0FAC3}" type="presOf" srcId="{6F6B9E22-255E-4C34-93D7-6B70F73CAEAE}" destId="{F31B949E-4678-4FE0-9734-2055E6A2ADC7}" srcOrd="1" destOrd="0" presId="urn:microsoft.com/office/officeart/2005/8/layout/gear1"/>
    <dgm:cxn modelId="{24989F57-88DB-4009-A9ED-C441819A621D}" srcId="{CFBCF662-BA8D-43E9-9CD0-5E7EEC9AC427}" destId="{2151D26C-4804-4B73-8A2A-67D886EC2FEE}" srcOrd="2" destOrd="0" parTransId="{C8908D67-40CA-4D70-8772-B16841153A71}" sibTransId="{ABB054B3-3EAF-4A39-B012-2958A51F89F3}"/>
    <dgm:cxn modelId="{8F62CD5C-DBEF-4607-96E1-4DFB18584051}" type="presOf" srcId="{ABB054B3-3EAF-4A39-B012-2958A51F89F3}" destId="{CA1C2A0B-B4BA-40BE-BC28-D15E4CA3BC80}" srcOrd="0" destOrd="0" presId="urn:microsoft.com/office/officeart/2005/8/layout/gear1"/>
    <dgm:cxn modelId="{991D1469-8F28-418B-827E-0F0707583D46}" type="presOf" srcId="{4E0032D7-3BCB-40AC-99CE-1110AC15AF56}" destId="{1B9EE323-DDF6-4D41-98F8-89D6B8071E98}" srcOrd="2" destOrd="0" presId="urn:microsoft.com/office/officeart/2005/8/layout/gear1"/>
    <dgm:cxn modelId="{ACB0876E-B6E5-4EC6-B7AB-3287E9146B69}" type="presOf" srcId="{6F6B9E22-255E-4C34-93D7-6B70F73CAEAE}" destId="{2BA5E33B-8D54-4B5D-9485-4C797BB81FA4}" srcOrd="0" destOrd="0" presId="urn:microsoft.com/office/officeart/2005/8/layout/gear1"/>
    <dgm:cxn modelId="{B3343E78-5743-43C2-BF3C-073C25ED7B02}" type="presOf" srcId="{2151D26C-4804-4B73-8A2A-67D886EC2FEE}" destId="{A3F435C5-314F-443A-BF45-711E34F8B14A}" srcOrd="1" destOrd="0" presId="urn:microsoft.com/office/officeart/2005/8/layout/gear1"/>
    <dgm:cxn modelId="{B255CF8C-A55D-474A-B077-E0A93EC036E4}" type="presOf" srcId="{2151D26C-4804-4B73-8A2A-67D886EC2FEE}" destId="{4CB29466-7B2B-405A-A957-75F876C44FFA}" srcOrd="2" destOrd="0" presId="urn:microsoft.com/office/officeart/2005/8/layout/gear1"/>
    <dgm:cxn modelId="{3B538F8D-0CFC-4398-8E68-72C8D571FEEC}" type="presOf" srcId="{4E0032D7-3BCB-40AC-99CE-1110AC15AF56}" destId="{15E483F6-19FC-43B7-950C-A867B873650C}" srcOrd="1" destOrd="0" presId="urn:microsoft.com/office/officeart/2005/8/layout/gear1"/>
    <dgm:cxn modelId="{2583B092-EFEA-4740-9B5A-CB715E77673C}" type="presOf" srcId="{6F6B9E22-255E-4C34-93D7-6B70F73CAEAE}" destId="{49044619-0199-4E42-B493-009A3ADA2EC7}" srcOrd="2" destOrd="0" presId="urn:microsoft.com/office/officeart/2005/8/layout/gear1"/>
    <dgm:cxn modelId="{B51306DD-C92D-4BEF-806F-D5592097E776}" type="presOf" srcId="{CFBCF662-BA8D-43E9-9CD0-5E7EEC9AC427}" destId="{EC746E35-5075-46CE-85C0-FCE2B9DEAA9A}" srcOrd="0" destOrd="0" presId="urn:microsoft.com/office/officeart/2005/8/layout/gear1"/>
    <dgm:cxn modelId="{662C72E4-E482-4C97-980A-4FA174AFBC3D}" srcId="{CFBCF662-BA8D-43E9-9CD0-5E7EEC9AC427}" destId="{4E0032D7-3BCB-40AC-99CE-1110AC15AF56}" srcOrd="0" destOrd="0" parTransId="{7B86CE56-6145-48A2-8425-4F85980EB0C6}" sibTransId="{01A78F3F-15AC-4208-9F94-EA34B6AEF5EA}"/>
    <dgm:cxn modelId="{60F294F1-74B4-49FF-ABB8-B42E2DB97822}" type="presOf" srcId="{01A78F3F-15AC-4208-9F94-EA34B6AEF5EA}" destId="{5F0B57B6-EC39-47FA-BC8B-491D9C7C53BC}" srcOrd="0" destOrd="0" presId="urn:microsoft.com/office/officeart/2005/8/layout/gear1"/>
    <dgm:cxn modelId="{E7732AF9-8AF0-4FF9-8AF1-3AE9611E4BBF}" srcId="{CFBCF662-BA8D-43E9-9CD0-5E7EEC9AC427}" destId="{6F6B9E22-255E-4C34-93D7-6B70F73CAEAE}" srcOrd="1" destOrd="0" parTransId="{4F8C477A-24BD-4141-94AC-6AA195778DA8}" sibTransId="{D3158FA5-D0C6-459E-B467-5A8C0C34B83F}"/>
    <dgm:cxn modelId="{597F5B69-C689-42E6-BDCA-88DAD313358D}" type="presParOf" srcId="{EC746E35-5075-46CE-85C0-FCE2B9DEAA9A}" destId="{2529E0DD-E032-46B3-8427-37EBDB508909}" srcOrd="0" destOrd="0" presId="urn:microsoft.com/office/officeart/2005/8/layout/gear1"/>
    <dgm:cxn modelId="{BA647C02-1682-4E50-8A3F-5AA8FE264B89}" type="presParOf" srcId="{EC746E35-5075-46CE-85C0-FCE2B9DEAA9A}" destId="{15E483F6-19FC-43B7-950C-A867B873650C}" srcOrd="1" destOrd="0" presId="urn:microsoft.com/office/officeart/2005/8/layout/gear1"/>
    <dgm:cxn modelId="{73C65814-F0C1-4911-AA53-D50C3D196B58}" type="presParOf" srcId="{EC746E35-5075-46CE-85C0-FCE2B9DEAA9A}" destId="{1B9EE323-DDF6-4D41-98F8-89D6B8071E98}" srcOrd="2" destOrd="0" presId="urn:microsoft.com/office/officeart/2005/8/layout/gear1"/>
    <dgm:cxn modelId="{27E5CA34-E109-4F59-9D82-A789FC44ED39}" type="presParOf" srcId="{EC746E35-5075-46CE-85C0-FCE2B9DEAA9A}" destId="{2BA5E33B-8D54-4B5D-9485-4C797BB81FA4}" srcOrd="3" destOrd="0" presId="urn:microsoft.com/office/officeart/2005/8/layout/gear1"/>
    <dgm:cxn modelId="{C10B799A-6A9F-4EF5-BEF1-688C46E9689F}" type="presParOf" srcId="{EC746E35-5075-46CE-85C0-FCE2B9DEAA9A}" destId="{F31B949E-4678-4FE0-9734-2055E6A2ADC7}" srcOrd="4" destOrd="0" presId="urn:microsoft.com/office/officeart/2005/8/layout/gear1"/>
    <dgm:cxn modelId="{6EB3EA2E-A0A6-4F71-BBE9-4535BD034110}" type="presParOf" srcId="{EC746E35-5075-46CE-85C0-FCE2B9DEAA9A}" destId="{49044619-0199-4E42-B493-009A3ADA2EC7}" srcOrd="5" destOrd="0" presId="urn:microsoft.com/office/officeart/2005/8/layout/gear1"/>
    <dgm:cxn modelId="{0BA5A990-BE4E-4C98-B767-E15C60A4B385}" type="presParOf" srcId="{EC746E35-5075-46CE-85C0-FCE2B9DEAA9A}" destId="{C53E287B-3C15-4A1D-8D4D-6DB4E675BBFC}" srcOrd="6" destOrd="0" presId="urn:microsoft.com/office/officeart/2005/8/layout/gear1"/>
    <dgm:cxn modelId="{5F209915-E514-4B15-8C83-7BFD22FDAF28}" type="presParOf" srcId="{EC746E35-5075-46CE-85C0-FCE2B9DEAA9A}" destId="{A3F435C5-314F-443A-BF45-711E34F8B14A}" srcOrd="7" destOrd="0" presId="urn:microsoft.com/office/officeart/2005/8/layout/gear1"/>
    <dgm:cxn modelId="{E9710541-989B-4262-814A-CDEBA4DB8A68}" type="presParOf" srcId="{EC746E35-5075-46CE-85C0-FCE2B9DEAA9A}" destId="{4CB29466-7B2B-405A-A957-75F876C44FFA}" srcOrd="8" destOrd="0" presId="urn:microsoft.com/office/officeart/2005/8/layout/gear1"/>
    <dgm:cxn modelId="{FAF08850-F32C-4DBE-AA94-AF66B0A1366D}" type="presParOf" srcId="{EC746E35-5075-46CE-85C0-FCE2B9DEAA9A}" destId="{5B9D7EFD-1918-4F45-AB30-3EF184C8AC4C}" srcOrd="9" destOrd="0" presId="urn:microsoft.com/office/officeart/2005/8/layout/gear1"/>
    <dgm:cxn modelId="{197816E9-212C-4CB4-8582-487E063A8122}" type="presParOf" srcId="{EC746E35-5075-46CE-85C0-FCE2B9DEAA9A}" destId="{5F0B57B6-EC39-47FA-BC8B-491D9C7C53BC}" srcOrd="10" destOrd="0" presId="urn:microsoft.com/office/officeart/2005/8/layout/gear1"/>
    <dgm:cxn modelId="{BE70C794-FA6E-4BFF-91DF-315B45D2F870}" type="presParOf" srcId="{EC746E35-5075-46CE-85C0-FCE2B9DEAA9A}" destId="{6EFBA792-9DDA-44F7-9C18-172498CA449D}" srcOrd="11" destOrd="0" presId="urn:microsoft.com/office/officeart/2005/8/layout/gear1"/>
    <dgm:cxn modelId="{180877D6-3BDB-429A-879F-06D1E098701E}" type="presParOf" srcId="{EC746E35-5075-46CE-85C0-FCE2B9DEAA9A}" destId="{CA1C2A0B-B4BA-40BE-BC28-D15E4CA3BC80}"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BCF662-BA8D-43E9-9CD0-5E7EEC9AC427}" type="doc">
      <dgm:prSet loTypeId="urn:microsoft.com/office/officeart/2005/8/layout/gear1" loCatId="process" qsTypeId="urn:microsoft.com/office/officeart/2005/8/quickstyle/simple1" qsCatId="simple" csTypeId="urn:microsoft.com/office/officeart/2005/8/colors/colorful3" csCatId="colorful" phldr="1"/>
      <dgm:spPr/>
      <dgm:t>
        <a:bodyPr/>
        <a:lstStyle/>
        <a:p>
          <a:endParaRPr lang="en-US"/>
        </a:p>
      </dgm:t>
    </dgm:pt>
    <dgm:pt modelId="{4E0032D7-3BCB-40AC-99CE-1110AC15AF56}">
      <dgm:prSet phldrT="[Text]"/>
      <dgm:spPr>
        <a:solidFill>
          <a:srgbClr val="00AEEF"/>
        </a:solidFill>
      </dgm:spPr>
      <dgm:t>
        <a:bodyPr/>
        <a:lstStyle/>
        <a:p>
          <a:r>
            <a:rPr lang="en-US" dirty="0"/>
            <a:t>CORE CONCERNS </a:t>
          </a:r>
        </a:p>
        <a:p>
          <a:r>
            <a:rPr lang="en-US" dirty="0"/>
            <a:t>INFORMING BEHAVIOR</a:t>
          </a:r>
        </a:p>
      </dgm:t>
    </dgm:pt>
    <dgm:pt modelId="{7B86CE56-6145-48A2-8425-4F85980EB0C6}" type="parTrans" cxnId="{662C72E4-E482-4C97-980A-4FA174AFBC3D}">
      <dgm:prSet/>
      <dgm:spPr/>
      <dgm:t>
        <a:bodyPr/>
        <a:lstStyle/>
        <a:p>
          <a:endParaRPr lang="en-US"/>
        </a:p>
      </dgm:t>
    </dgm:pt>
    <dgm:pt modelId="{01A78F3F-15AC-4208-9F94-EA34B6AEF5EA}" type="sibTrans" cxnId="{662C72E4-E482-4C97-980A-4FA174AFBC3D}">
      <dgm:prSet/>
      <dgm:spPr>
        <a:solidFill>
          <a:srgbClr val="00AEEF"/>
        </a:solidFill>
      </dgm:spPr>
      <dgm:t>
        <a:bodyPr/>
        <a:lstStyle/>
        <a:p>
          <a:endParaRPr lang="en-US"/>
        </a:p>
      </dgm:t>
    </dgm:pt>
    <dgm:pt modelId="{6F6B9E22-255E-4C34-93D7-6B70F73CAEAE}">
      <dgm:prSet phldrT="[Text]" custT="1"/>
      <dgm:spPr>
        <a:solidFill>
          <a:srgbClr val="0089D0"/>
        </a:solidFill>
      </dgm:spPr>
      <dgm:t>
        <a:bodyPr/>
        <a:lstStyle/>
        <a:p>
          <a:r>
            <a:rPr lang="en-US" sz="1000" dirty="0"/>
            <a:t>EMOTIONS TRIGGERED</a:t>
          </a:r>
        </a:p>
        <a:p>
          <a:r>
            <a:rPr lang="en-US" sz="1000" dirty="0"/>
            <a:t>POSITION EXPRESSED</a:t>
          </a:r>
        </a:p>
      </dgm:t>
    </dgm:pt>
    <dgm:pt modelId="{4F8C477A-24BD-4141-94AC-6AA195778DA8}" type="parTrans" cxnId="{E7732AF9-8AF0-4FF9-8AF1-3AE9611E4BBF}">
      <dgm:prSet/>
      <dgm:spPr/>
      <dgm:t>
        <a:bodyPr/>
        <a:lstStyle/>
        <a:p>
          <a:endParaRPr lang="en-US"/>
        </a:p>
      </dgm:t>
    </dgm:pt>
    <dgm:pt modelId="{D3158FA5-D0C6-459E-B467-5A8C0C34B83F}" type="sibTrans" cxnId="{E7732AF9-8AF0-4FF9-8AF1-3AE9611E4BBF}">
      <dgm:prSet/>
      <dgm:spPr>
        <a:solidFill>
          <a:srgbClr val="0089D0"/>
        </a:solidFill>
      </dgm:spPr>
      <dgm:t>
        <a:bodyPr/>
        <a:lstStyle/>
        <a:p>
          <a:endParaRPr lang="en-US"/>
        </a:p>
      </dgm:t>
    </dgm:pt>
    <dgm:pt modelId="{2151D26C-4804-4B73-8A2A-67D886EC2FEE}">
      <dgm:prSet phldrT="[Text]" custT="1"/>
      <dgm:spPr>
        <a:solidFill>
          <a:srgbClr val="0060AF"/>
        </a:solidFill>
      </dgm:spPr>
      <dgm:t>
        <a:bodyPr/>
        <a:lstStyle/>
        <a:p>
          <a:r>
            <a:rPr lang="en-US" sz="1100" dirty="0"/>
            <a:t>EVENT</a:t>
          </a:r>
        </a:p>
      </dgm:t>
    </dgm:pt>
    <dgm:pt modelId="{C8908D67-40CA-4D70-8772-B16841153A71}" type="parTrans" cxnId="{24989F57-88DB-4009-A9ED-C441819A621D}">
      <dgm:prSet/>
      <dgm:spPr/>
      <dgm:t>
        <a:bodyPr/>
        <a:lstStyle/>
        <a:p>
          <a:endParaRPr lang="en-US"/>
        </a:p>
      </dgm:t>
    </dgm:pt>
    <dgm:pt modelId="{ABB054B3-3EAF-4A39-B012-2958A51F89F3}" type="sibTrans" cxnId="{24989F57-88DB-4009-A9ED-C441819A621D}">
      <dgm:prSet/>
      <dgm:spPr>
        <a:solidFill>
          <a:srgbClr val="0060AF"/>
        </a:solidFill>
      </dgm:spPr>
      <dgm:t>
        <a:bodyPr/>
        <a:lstStyle/>
        <a:p>
          <a:endParaRPr lang="en-US"/>
        </a:p>
      </dgm:t>
    </dgm:pt>
    <dgm:pt modelId="{F4D55096-FD0F-4796-BF77-B6E9505EFC53}">
      <dgm:prSet phldrT="[Text]"/>
      <dgm:spPr>
        <a:solidFill>
          <a:srgbClr val="0089D0"/>
        </a:solidFill>
      </dgm:spPr>
      <dgm:t>
        <a:bodyPr/>
        <a:lstStyle/>
        <a:p>
          <a:endParaRPr lang="en-US"/>
        </a:p>
      </dgm:t>
    </dgm:pt>
    <dgm:pt modelId="{9152E0F0-1492-4DC6-9DC7-79B9732B6AED}" type="parTrans" cxnId="{FB4DCFBB-4910-441E-99DE-54FE4AB6AE39}">
      <dgm:prSet/>
      <dgm:spPr/>
      <dgm:t>
        <a:bodyPr/>
        <a:lstStyle/>
        <a:p>
          <a:endParaRPr lang="en-US"/>
        </a:p>
      </dgm:t>
    </dgm:pt>
    <dgm:pt modelId="{0536F3B3-99EF-42E3-B228-275A02EBCD5A}" type="sibTrans" cxnId="{FB4DCFBB-4910-441E-99DE-54FE4AB6AE39}">
      <dgm:prSet/>
      <dgm:spPr/>
      <dgm:t>
        <a:bodyPr/>
        <a:lstStyle/>
        <a:p>
          <a:endParaRPr lang="en-US"/>
        </a:p>
      </dgm:t>
    </dgm:pt>
    <dgm:pt modelId="{EC746E35-5075-46CE-85C0-FCE2B9DEAA9A}" type="pres">
      <dgm:prSet presAssocID="{CFBCF662-BA8D-43E9-9CD0-5E7EEC9AC427}" presName="composite" presStyleCnt="0">
        <dgm:presLayoutVars>
          <dgm:chMax val="3"/>
          <dgm:animLvl val="lvl"/>
          <dgm:resizeHandles val="exact"/>
        </dgm:presLayoutVars>
      </dgm:prSet>
      <dgm:spPr/>
    </dgm:pt>
    <dgm:pt modelId="{2529E0DD-E032-46B3-8427-37EBDB508909}" type="pres">
      <dgm:prSet presAssocID="{4E0032D7-3BCB-40AC-99CE-1110AC15AF56}" presName="gear1" presStyleLbl="node1" presStyleIdx="0" presStyleCnt="3">
        <dgm:presLayoutVars>
          <dgm:chMax val="1"/>
          <dgm:bulletEnabled val="1"/>
        </dgm:presLayoutVars>
      </dgm:prSet>
      <dgm:spPr/>
    </dgm:pt>
    <dgm:pt modelId="{15E483F6-19FC-43B7-950C-A867B873650C}" type="pres">
      <dgm:prSet presAssocID="{4E0032D7-3BCB-40AC-99CE-1110AC15AF56}" presName="gear1srcNode" presStyleLbl="node1" presStyleIdx="0" presStyleCnt="3"/>
      <dgm:spPr/>
    </dgm:pt>
    <dgm:pt modelId="{1B9EE323-DDF6-4D41-98F8-89D6B8071E98}" type="pres">
      <dgm:prSet presAssocID="{4E0032D7-3BCB-40AC-99CE-1110AC15AF56}" presName="gear1dstNode" presStyleLbl="node1" presStyleIdx="0" presStyleCnt="3"/>
      <dgm:spPr/>
    </dgm:pt>
    <dgm:pt modelId="{2BA5E33B-8D54-4B5D-9485-4C797BB81FA4}" type="pres">
      <dgm:prSet presAssocID="{6F6B9E22-255E-4C34-93D7-6B70F73CAEAE}" presName="gear2" presStyleLbl="node1" presStyleIdx="1" presStyleCnt="3" custScaleX="111503" custScaleY="107516">
        <dgm:presLayoutVars>
          <dgm:chMax val="1"/>
          <dgm:bulletEnabled val="1"/>
        </dgm:presLayoutVars>
      </dgm:prSet>
      <dgm:spPr/>
    </dgm:pt>
    <dgm:pt modelId="{F31B949E-4678-4FE0-9734-2055E6A2ADC7}" type="pres">
      <dgm:prSet presAssocID="{6F6B9E22-255E-4C34-93D7-6B70F73CAEAE}" presName="gear2srcNode" presStyleLbl="node1" presStyleIdx="1" presStyleCnt="3"/>
      <dgm:spPr/>
    </dgm:pt>
    <dgm:pt modelId="{49044619-0199-4E42-B493-009A3ADA2EC7}" type="pres">
      <dgm:prSet presAssocID="{6F6B9E22-255E-4C34-93D7-6B70F73CAEAE}" presName="gear2dstNode" presStyleLbl="node1" presStyleIdx="1" presStyleCnt="3"/>
      <dgm:spPr/>
    </dgm:pt>
    <dgm:pt modelId="{C53E287B-3C15-4A1D-8D4D-6DB4E675BBFC}" type="pres">
      <dgm:prSet presAssocID="{2151D26C-4804-4B73-8A2A-67D886EC2FEE}" presName="gear3" presStyleLbl="node1" presStyleIdx="2" presStyleCnt="3" custLinFactNeighborX="5758" custLinFactNeighborY="-1653"/>
      <dgm:spPr/>
    </dgm:pt>
    <dgm:pt modelId="{A3F435C5-314F-443A-BF45-711E34F8B14A}" type="pres">
      <dgm:prSet presAssocID="{2151D26C-4804-4B73-8A2A-67D886EC2FEE}" presName="gear3tx" presStyleLbl="node1" presStyleIdx="2" presStyleCnt="3">
        <dgm:presLayoutVars>
          <dgm:chMax val="1"/>
          <dgm:bulletEnabled val="1"/>
        </dgm:presLayoutVars>
      </dgm:prSet>
      <dgm:spPr/>
    </dgm:pt>
    <dgm:pt modelId="{4CB29466-7B2B-405A-A957-75F876C44FFA}" type="pres">
      <dgm:prSet presAssocID="{2151D26C-4804-4B73-8A2A-67D886EC2FEE}" presName="gear3srcNode" presStyleLbl="node1" presStyleIdx="2" presStyleCnt="3"/>
      <dgm:spPr/>
    </dgm:pt>
    <dgm:pt modelId="{5B9D7EFD-1918-4F45-AB30-3EF184C8AC4C}" type="pres">
      <dgm:prSet presAssocID="{2151D26C-4804-4B73-8A2A-67D886EC2FEE}" presName="gear3dstNode" presStyleLbl="node1" presStyleIdx="2" presStyleCnt="3"/>
      <dgm:spPr/>
    </dgm:pt>
    <dgm:pt modelId="{5F0B57B6-EC39-47FA-BC8B-491D9C7C53BC}" type="pres">
      <dgm:prSet presAssocID="{01A78F3F-15AC-4208-9F94-EA34B6AEF5EA}" presName="connector1" presStyleLbl="sibTrans2D1" presStyleIdx="0" presStyleCnt="3"/>
      <dgm:spPr/>
    </dgm:pt>
    <dgm:pt modelId="{6EFBA792-9DDA-44F7-9C18-172498CA449D}" type="pres">
      <dgm:prSet presAssocID="{D3158FA5-D0C6-459E-B467-5A8C0C34B83F}" presName="connector2" presStyleLbl="sibTrans2D1" presStyleIdx="1" presStyleCnt="3"/>
      <dgm:spPr/>
    </dgm:pt>
    <dgm:pt modelId="{CA1C2A0B-B4BA-40BE-BC28-D15E4CA3BC80}" type="pres">
      <dgm:prSet presAssocID="{ABB054B3-3EAF-4A39-B012-2958A51F89F3}" presName="connector3" presStyleLbl="sibTrans2D1" presStyleIdx="2" presStyleCnt="3"/>
      <dgm:spPr/>
    </dgm:pt>
  </dgm:ptLst>
  <dgm:cxnLst>
    <dgm:cxn modelId="{0C361B09-F577-40E9-802D-49A7BC15D2F8}" type="presOf" srcId="{2151D26C-4804-4B73-8A2A-67D886EC2FEE}" destId="{A3F435C5-314F-443A-BF45-711E34F8B14A}" srcOrd="1" destOrd="0" presId="urn:microsoft.com/office/officeart/2005/8/layout/gear1"/>
    <dgm:cxn modelId="{BEF56C1E-9B22-4802-B79E-6F32AFA780A8}" type="presOf" srcId="{2151D26C-4804-4B73-8A2A-67D886EC2FEE}" destId="{C53E287B-3C15-4A1D-8D4D-6DB4E675BBFC}" srcOrd="0" destOrd="0" presId="urn:microsoft.com/office/officeart/2005/8/layout/gear1"/>
    <dgm:cxn modelId="{EB218329-6A44-405B-BAED-BB82CAFD0D03}" type="presOf" srcId="{4E0032D7-3BCB-40AC-99CE-1110AC15AF56}" destId="{1B9EE323-DDF6-4D41-98F8-89D6B8071E98}" srcOrd="2" destOrd="0" presId="urn:microsoft.com/office/officeart/2005/8/layout/gear1"/>
    <dgm:cxn modelId="{4DD97D38-1C3A-4EB7-A664-2DA6F8C21095}" type="presOf" srcId="{6F6B9E22-255E-4C34-93D7-6B70F73CAEAE}" destId="{2BA5E33B-8D54-4B5D-9485-4C797BB81FA4}" srcOrd="0" destOrd="0" presId="urn:microsoft.com/office/officeart/2005/8/layout/gear1"/>
    <dgm:cxn modelId="{24989F57-88DB-4009-A9ED-C441819A621D}" srcId="{CFBCF662-BA8D-43E9-9CD0-5E7EEC9AC427}" destId="{2151D26C-4804-4B73-8A2A-67D886EC2FEE}" srcOrd="2" destOrd="0" parTransId="{C8908D67-40CA-4D70-8772-B16841153A71}" sibTransId="{ABB054B3-3EAF-4A39-B012-2958A51F89F3}"/>
    <dgm:cxn modelId="{D0B5EA58-EA39-46E1-AAB4-2FA428CB9F36}" type="presOf" srcId="{D3158FA5-D0C6-459E-B467-5A8C0C34B83F}" destId="{6EFBA792-9DDA-44F7-9C18-172498CA449D}" srcOrd="0" destOrd="0" presId="urn:microsoft.com/office/officeart/2005/8/layout/gear1"/>
    <dgm:cxn modelId="{E2016E60-ADBA-4E39-8328-404A88CF0262}" type="presOf" srcId="{CFBCF662-BA8D-43E9-9CD0-5E7EEC9AC427}" destId="{EC746E35-5075-46CE-85C0-FCE2B9DEAA9A}" srcOrd="0" destOrd="0" presId="urn:microsoft.com/office/officeart/2005/8/layout/gear1"/>
    <dgm:cxn modelId="{8353B96E-9230-45EA-BC79-454DB921B16C}" type="presOf" srcId="{01A78F3F-15AC-4208-9F94-EA34B6AEF5EA}" destId="{5F0B57B6-EC39-47FA-BC8B-491D9C7C53BC}" srcOrd="0" destOrd="0" presId="urn:microsoft.com/office/officeart/2005/8/layout/gear1"/>
    <dgm:cxn modelId="{A354FD74-EA1A-4562-B308-0617E35ACACA}" type="presOf" srcId="{2151D26C-4804-4B73-8A2A-67D886EC2FEE}" destId="{4CB29466-7B2B-405A-A957-75F876C44FFA}" srcOrd="2" destOrd="0" presId="urn:microsoft.com/office/officeart/2005/8/layout/gear1"/>
    <dgm:cxn modelId="{3D2A6984-6C1D-4D93-91B9-B5D849CB8101}" type="presOf" srcId="{4E0032D7-3BCB-40AC-99CE-1110AC15AF56}" destId="{2529E0DD-E032-46B3-8427-37EBDB508909}" srcOrd="0" destOrd="0" presId="urn:microsoft.com/office/officeart/2005/8/layout/gear1"/>
    <dgm:cxn modelId="{0764D18F-0362-4D7F-ACE8-FADC2127CE73}" type="presOf" srcId="{4E0032D7-3BCB-40AC-99CE-1110AC15AF56}" destId="{15E483F6-19FC-43B7-950C-A867B873650C}" srcOrd="1" destOrd="0" presId="urn:microsoft.com/office/officeart/2005/8/layout/gear1"/>
    <dgm:cxn modelId="{641CDABA-91AA-469B-9FF8-1C980E85402B}" type="presOf" srcId="{2151D26C-4804-4B73-8A2A-67D886EC2FEE}" destId="{5B9D7EFD-1918-4F45-AB30-3EF184C8AC4C}" srcOrd="3" destOrd="0" presId="urn:microsoft.com/office/officeart/2005/8/layout/gear1"/>
    <dgm:cxn modelId="{FB4DCFBB-4910-441E-99DE-54FE4AB6AE39}" srcId="{CFBCF662-BA8D-43E9-9CD0-5E7EEC9AC427}" destId="{F4D55096-FD0F-4796-BF77-B6E9505EFC53}" srcOrd="3" destOrd="0" parTransId="{9152E0F0-1492-4DC6-9DC7-79B9732B6AED}" sibTransId="{0536F3B3-99EF-42E3-B228-275A02EBCD5A}"/>
    <dgm:cxn modelId="{E0903AC8-3518-4565-A3FD-66FDEC39BA32}" type="presOf" srcId="{6F6B9E22-255E-4C34-93D7-6B70F73CAEAE}" destId="{49044619-0199-4E42-B493-009A3ADA2EC7}" srcOrd="2" destOrd="0" presId="urn:microsoft.com/office/officeart/2005/8/layout/gear1"/>
    <dgm:cxn modelId="{11E5A6CD-5FD9-4F27-8539-CCCB37EFC0F6}" type="presOf" srcId="{6F6B9E22-255E-4C34-93D7-6B70F73CAEAE}" destId="{F31B949E-4678-4FE0-9734-2055E6A2ADC7}" srcOrd="1" destOrd="0" presId="urn:microsoft.com/office/officeart/2005/8/layout/gear1"/>
    <dgm:cxn modelId="{662C72E4-E482-4C97-980A-4FA174AFBC3D}" srcId="{CFBCF662-BA8D-43E9-9CD0-5E7EEC9AC427}" destId="{4E0032D7-3BCB-40AC-99CE-1110AC15AF56}" srcOrd="0" destOrd="0" parTransId="{7B86CE56-6145-48A2-8425-4F85980EB0C6}" sibTransId="{01A78F3F-15AC-4208-9F94-EA34B6AEF5EA}"/>
    <dgm:cxn modelId="{610E23F1-EAAF-4C2B-AA98-5EB665FAC09F}" type="presOf" srcId="{ABB054B3-3EAF-4A39-B012-2958A51F89F3}" destId="{CA1C2A0B-B4BA-40BE-BC28-D15E4CA3BC80}" srcOrd="0" destOrd="0" presId="urn:microsoft.com/office/officeart/2005/8/layout/gear1"/>
    <dgm:cxn modelId="{E7732AF9-8AF0-4FF9-8AF1-3AE9611E4BBF}" srcId="{CFBCF662-BA8D-43E9-9CD0-5E7EEC9AC427}" destId="{6F6B9E22-255E-4C34-93D7-6B70F73CAEAE}" srcOrd="1" destOrd="0" parTransId="{4F8C477A-24BD-4141-94AC-6AA195778DA8}" sibTransId="{D3158FA5-D0C6-459E-B467-5A8C0C34B83F}"/>
    <dgm:cxn modelId="{4A42121F-408D-46D4-87A0-67DC0858B4CF}" type="presParOf" srcId="{EC746E35-5075-46CE-85C0-FCE2B9DEAA9A}" destId="{2529E0DD-E032-46B3-8427-37EBDB508909}" srcOrd="0" destOrd="0" presId="urn:microsoft.com/office/officeart/2005/8/layout/gear1"/>
    <dgm:cxn modelId="{F9AAF157-1F27-4935-BDFC-8D984BCD7992}" type="presParOf" srcId="{EC746E35-5075-46CE-85C0-FCE2B9DEAA9A}" destId="{15E483F6-19FC-43B7-950C-A867B873650C}" srcOrd="1" destOrd="0" presId="urn:microsoft.com/office/officeart/2005/8/layout/gear1"/>
    <dgm:cxn modelId="{B5F182A1-C9B9-4884-A49E-1EDE1EBC2D86}" type="presParOf" srcId="{EC746E35-5075-46CE-85C0-FCE2B9DEAA9A}" destId="{1B9EE323-DDF6-4D41-98F8-89D6B8071E98}" srcOrd="2" destOrd="0" presId="urn:microsoft.com/office/officeart/2005/8/layout/gear1"/>
    <dgm:cxn modelId="{0F7059FA-6785-4AD3-9A5D-E9730DC1A807}" type="presParOf" srcId="{EC746E35-5075-46CE-85C0-FCE2B9DEAA9A}" destId="{2BA5E33B-8D54-4B5D-9485-4C797BB81FA4}" srcOrd="3" destOrd="0" presId="urn:microsoft.com/office/officeart/2005/8/layout/gear1"/>
    <dgm:cxn modelId="{F96995AF-955B-4BC6-ADB6-738EFA6D99A7}" type="presParOf" srcId="{EC746E35-5075-46CE-85C0-FCE2B9DEAA9A}" destId="{F31B949E-4678-4FE0-9734-2055E6A2ADC7}" srcOrd="4" destOrd="0" presId="urn:microsoft.com/office/officeart/2005/8/layout/gear1"/>
    <dgm:cxn modelId="{B44597A4-ED3A-44C8-81F7-F570C7EB6A7B}" type="presParOf" srcId="{EC746E35-5075-46CE-85C0-FCE2B9DEAA9A}" destId="{49044619-0199-4E42-B493-009A3ADA2EC7}" srcOrd="5" destOrd="0" presId="urn:microsoft.com/office/officeart/2005/8/layout/gear1"/>
    <dgm:cxn modelId="{717214BF-B219-442A-ADDE-A26925FC9A34}" type="presParOf" srcId="{EC746E35-5075-46CE-85C0-FCE2B9DEAA9A}" destId="{C53E287B-3C15-4A1D-8D4D-6DB4E675BBFC}" srcOrd="6" destOrd="0" presId="urn:microsoft.com/office/officeart/2005/8/layout/gear1"/>
    <dgm:cxn modelId="{8D5EE77A-2E34-46DD-B589-CBFE943B294B}" type="presParOf" srcId="{EC746E35-5075-46CE-85C0-FCE2B9DEAA9A}" destId="{A3F435C5-314F-443A-BF45-711E34F8B14A}" srcOrd="7" destOrd="0" presId="urn:microsoft.com/office/officeart/2005/8/layout/gear1"/>
    <dgm:cxn modelId="{3D17E6A5-9362-40B3-A4D8-46E2013BADDF}" type="presParOf" srcId="{EC746E35-5075-46CE-85C0-FCE2B9DEAA9A}" destId="{4CB29466-7B2B-405A-A957-75F876C44FFA}" srcOrd="8" destOrd="0" presId="urn:microsoft.com/office/officeart/2005/8/layout/gear1"/>
    <dgm:cxn modelId="{C344CB65-AFFB-413D-929A-E47AC6A25A47}" type="presParOf" srcId="{EC746E35-5075-46CE-85C0-FCE2B9DEAA9A}" destId="{5B9D7EFD-1918-4F45-AB30-3EF184C8AC4C}" srcOrd="9" destOrd="0" presId="urn:microsoft.com/office/officeart/2005/8/layout/gear1"/>
    <dgm:cxn modelId="{F3B589C3-DF8F-499D-9BC8-ABBC3BDEB225}" type="presParOf" srcId="{EC746E35-5075-46CE-85C0-FCE2B9DEAA9A}" destId="{5F0B57B6-EC39-47FA-BC8B-491D9C7C53BC}" srcOrd="10" destOrd="0" presId="urn:microsoft.com/office/officeart/2005/8/layout/gear1"/>
    <dgm:cxn modelId="{05E9E833-A9ED-43CA-934A-8A1D4B31DD4D}" type="presParOf" srcId="{EC746E35-5075-46CE-85C0-FCE2B9DEAA9A}" destId="{6EFBA792-9DDA-44F7-9C18-172498CA449D}" srcOrd="11" destOrd="0" presId="urn:microsoft.com/office/officeart/2005/8/layout/gear1"/>
    <dgm:cxn modelId="{506002FB-DF91-4CA1-A568-0F31C586EB8F}" type="presParOf" srcId="{EC746E35-5075-46CE-85C0-FCE2B9DEAA9A}" destId="{CA1C2A0B-B4BA-40BE-BC28-D15E4CA3BC80}"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248F1D0-2F6B-4A6D-B7E4-DE6373AF6FAE}" type="doc">
      <dgm:prSet loTypeId="urn:microsoft.com/office/officeart/2005/8/layout/cycle2" loCatId="cycle" qsTypeId="urn:microsoft.com/office/officeart/2005/8/quickstyle/simple5" qsCatId="simple" csTypeId="urn:microsoft.com/office/officeart/2005/8/colors/accent1_2" csCatId="accent1" phldr="1"/>
      <dgm:spPr/>
      <dgm:t>
        <a:bodyPr/>
        <a:lstStyle/>
        <a:p>
          <a:endParaRPr lang="en-US"/>
        </a:p>
      </dgm:t>
    </dgm:pt>
    <dgm:pt modelId="{B18ABC6D-C553-4D51-A04C-299B64F5C991}">
      <dgm:prSet phldrT="[Text]" custT="1"/>
      <dgm:spPr>
        <a:solidFill>
          <a:srgbClr val="DD5828"/>
        </a:solidFill>
      </dgm:spPr>
      <dgm:t>
        <a:bodyPr/>
        <a:lstStyle/>
        <a:p>
          <a:r>
            <a:rPr lang="en-US" sz="900" dirty="0"/>
            <a:t>Upbringing</a:t>
          </a:r>
        </a:p>
      </dgm:t>
    </dgm:pt>
    <dgm:pt modelId="{3FE0E81D-656F-496C-905E-3DE8A829F8DB}" type="parTrans" cxnId="{45A7CF48-CBD3-4522-8F91-461FAA677060}">
      <dgm:prSet/>
      <dgm:spPr/>
      <dgm:t>
        <a:bodyPr/>
        <a:lstStyle/>
        <a:p>
          <a:endParaRPr lang="en-US"/>
        </a:p>
      </dgm:t>
    </dgm:pt>
    <dgm:pt modelId="{F17DB7DC-C7D2-42E4-AA55-C873C34B1465}" type="sibTrans" cxnId="{45A7CF48-CBD3-4522-8F91-461FAA677060}">
      <dgm:prSet/>
      <dgm:spPr>
        <a:solidFill>
          <a:srgbClr val="DD5828"/>
        </a:solidFill>
      </dgm:spPr>
      <dgm:t>
        <a:bodyPr/>
        <a:lstStyle/>
        <a:p>
          <a:endParaRPr lang="en-US"/>
        </a:p>
      </dgm:t>
    </dgm:pt>
    <dgm:pt modelId="{BED0D6BB-495A-44E0-ABB0-E9915C44F34E}">
      <dgm:prSet phldrT="[Text]" custT="1"/>
      <dgm:spPr>
        <a:solidFill>
          <a:srgbClr val="F47920"/>
        </a:solidFill>
      </dgm:spPr>
      <dgm:t>
        <a:bodyPr/>
        <a:lstStyle/>
        <a:p>
          <a:r>
            <a:rPr lang="en-US" sz="800" dirty="0"/>
            <a:t>Environment</a:t>
          </a:r>
        </a:p>
      </dgm:t>
    </dgm:pt>
    <dgm:pt modelId="{BCB0952A-B210-4450-B92C-C8744731BC8F}" type="parTrans" cxnId="{3D3933B8-DB48-420F-8505-20EA05AE6166}">
      <dgm:prSet/>
      <dgm:spPr/>
      <dgm:t>
        <a:bodyPr/>
        <a:lstStyle/>
        <a:p>
          <a:endParaRPr lang="en-US"/>
        </a:p>
      </dgm:t>
    </dgm:pt>
    <dgm:pt modelId="{4AD6E8AC-EE15-4F29-90AF-542C86B3C293}" type="sibTrans" cxnId="{3D3933B8-DB48-420F-8505-20EA05AE6166}">
      <dgm:prSet/>
      <dgm:spPr>
        <a:solidFill>
          <a:srgbClr val="F47920"/>
        </a:solidFill>
      </dgm:spPr>
      <dgm:t>
        <a:bodyPr/>
        <a:lstStyle/>
        <a:p>
          <a:endParaRPr lang="en-US"/>
        </a:p>
      </dgm:t>
    </dgm:pt>
    <dgm:pt modelId="{B88E15FA-0033-44FA-A957-1DCF830578D6}">
      <dgm:prSet phldrT="[Text]"/>
      <dgm:spPr>
        <a:solidFill>
          <a:srgbClr val="FCAF17"/>
        </a:solidFill>
      </dgm:spPr>
      <dgm:t>
        <a:bodyPr/>
        <a:lstStyle/>
        <a:p>
          <a:r>
            <a:rPr lang="en-US" dirty="0"/>
            <a:t>Life Experiences</a:t>
          </a:r>
        </a:p>
      </dgm:t>
    </dgm:pt>
    <dgm:pt modelId="{E969628A-2389-4408-A6C3-211E7449EEE8}" type="parTrans" cxnId="{36BC8090-3605-46C7-B87F-29F1E82B9616}">
      <dgm:prSet/>
      <dgm:spPr/>
      <dgm:t>
        <a:bodyPr/>
        <a:lstStyle/>
        <a:p>
          <a:endParaRPr lang="en-US"/>
        </a:p>
      </dgm:t>
    </dgm:pt>
    <dgm:pt modelId="{2EEB498C-C4C5-481D-BA28-484E3E6188DC}" type="sibTrans" cxnId="{36BC8090-3605-46C7-B87F-29F1E82B9616}">
      <dgm:prSet/>
      <dgm:spPr>
        <a:solidFill>
          <a:srgbClr val="FCAF17"/>
        </a:solidFill>
      </dgm:spPr>
      <dgm:t>
        <a:bodyPr/>
        <a:lstStyle/>
        <a:p>
          <a:endParaRPr lang="en-US"/>
        </a:p>
      </dgm:t>
    </dgm:pt>
    <dgm:pt modelId="{986CF09A-9AD3-4B6D-A0CE-4335EC28111E}">
      <dgm:prSet phldrT="[Text]" custT="1"/>
      <dgm:spPr>
        <a:solidFill>
          <a:srgbClr val="DD5828"/>
        </a:solidFill>
      </dgm:spPr>
      <dgm:t>
        <a:bodyPr/>
        <a:lstStyle/>
        <a:p>
          <a:r>
            <a:rPr lang="en-US" sz="900" dirty="0"/>
            <a:t>Genetics</a:t>
          </a:r>
        </a:p>
      </dgm:t>
    </dgm:pt>
    <dgm:pt modelId="{B874B0BD-34F7-4828-A2BC-9AA88C5B826B}" type="parTrans" cxnId="{C46D29CB-229C-42CD-805E-F6E55BE8DB5D}">
      <dgm:prSet/>
      <dgm:spPr/>
      <dgm:t>
        <a:bodyPr/>
        <a:lstStyle/>
        <a:p>
          <a:endParaRPr lang="en-US"/>
        </a:p>
      </dgm:t>
    </dgm:pt>
    <dgm:pt modelId="{7EB4F949-02B3-4C36-B01D-DCA900226705}" type="sibTrans" cxnId="{C46D29CB-229C-42CD-805E-F6E55BE8DB5D}">
      <dgm:prSet/>
      <dgm:spPr>
        <a:solidFill>
          <a:srgbClr val="DD5828"/>
        </a:solidFill>
      </dgm:spPr>
      <dgm:t>
        <a:bodyPr/>
        <a:lstStyle/>
        <a:p>
          <a:endParaRPr lang="en-US"/>
        </a:p>
      </dgm:t>
    </dgm:pt>
    <dgm:pt modelId="{547E9C2C-D22C-4B6E-9401-592464776AA7}">
      <dgm:prSet phldrT="[Text]" custT="1"/>
      <dgm:spPr>
        <a:solidFill>
          <a:srgbClr val="F47920"/>
        </a:solidFill>
      </dgm:spPr>
      <dgm:t>
        <a:bodyPr/>
        <a:lstStyle/>
        <a:p>
          <a:r>
            <a:rPr lang="en-US" sz="900" dirty="0"/>
            <a:t>Health</a:t>
          </a:r>
        </a:p>
      </dgm:t>
    </dgm:pt>
    <dgm:pt modelId="{F2812522-0921-46B3-822E-C0DFD5AB3EF3}" type="parTrans" cxnId="{85FAA605-686A-40AA-A8CA-5FAC4770FED5}">
      <dgm:prSet/>
      <dgm:spPr/>
      <dgm:t>
        <a:bodyPr/>
        <a:lstStyle/>
        <a:p>
          <a:endParaRPr lang="en-US"/>
        </a:p>
      </dgm:t>
    </dgm:pt>
    <dgm:pt modelId="{DBD1D499-2E01-42ED-B02C-D963C05353B9}" type="sibTrans" cxnId="{85FAA605-686A-40AA-A8CA-5FAC4770FED5}">
      <dgm:prSet/>
      <dgm:spPr>
        <a:solidFill>
          <a:srgbClr val="F47920"/>
        </a:solidFill>
      </dgm:spPr>
      <dgm:t>
        <a:bodyPr/>
        <a:lstStyle/>
        <a:p>
          <a:endParaRPr lang="en-US"/>
        </a:p>
      </dgm:t>
    </dgm:pt>
    <dgm:pt modelId="{0A6ABA50-71BA-488E-9E15-B490FB6892A2}" type="pres">
      <dgm:prSet presAssocID="{F248F1D0-2F6B-4A6D-B7E4-DE6373AF6FAE}" presName="cycle" presStyleCnt="0">
        <dgm:presLayoutVars>
          <dgm:dir/>
          <dgm:resizeHandles val="exact"/>
        </dgm:presLayoutVars>
      </dgm:prSet>
      <dgm:spPr/>
    </dgm:pt>
    <dgm:pt modelId="{835E4F0A-8BAB-4EE1-BC3D-00F8A2F5D98A}" type="pres">
      <dgm:prSet presAssocID="{B18ABC6D-C553-4D51-A04C-299B64F5C991}" presName="node" presStyleLbl="node1" presStyleIdx="0" presStyleCnt="5">
        <dgm:presLayoutVars>
          <dgm:bulletEnabled val="1"/>
        </dgm:presLayoutVars>
      </dgm:prSet>
      <dgm:spPr/>
    </dgm:pt>
    <dgm:pt modelId="{6FA7D04F-3FE6-4C17-BF7A-6B05B4BBC425}" type="pres">
      <dgm:prSet presAssocID="{F17DB7DC-C7D2-42E4-AA55-C873C34B1465}" presName="sibTrans" presStyleLbl="sibTrans2D1" presStyleIdx="0" presStyleCnt="5"/>
      <dgm:spPr/>
    </dgm:pt>
    <dgm:pt modelId="{844BD155-AF57-4CFD-9BC2-7780C2269DC2}" type="pres">
      <dgm:prSet presAssocID="{F17DB7DC-C7D2-42E4-AA55-C873C34B1465}" presName="connectorText" presStyleLbl="sibTrans2D1" presStyleIdx="0" presStyleCnt="5"/>
      <dgm:spPr/>
    </dgm:pt>
    <dgm:pt modelId="{DE78412D-BDBF-4C48-B663-C724F84EEF7C}" type="pres">
      <dgm:prSet presAssocID="{BED0D6BB-495A-44E0-ABB0-E9915C44F34E}" presName="node" presStyleLbl="node1" presStyleIdx="1" presStyleCnt="5">
        <dgm:presLayoutVars>
          <dgm:bulletEnabled val="1"/>
        </dgm:presLayoutVars>
      </dgm:prSet>
      <dgm:spPr/>
    </dgm:pt>
    <dgm:pt modelId="{8BE0D972-DC61-4FAA-BE3E-416DFB745879}" type="pres">
      <dgm:prSet presAssocID="{4AD6E8AC-EE15-4F29-90AF-542C86B3C293}" presName="sibTrans" presStyleLbl="sibTrans2D1" presStyleIdx="1" presStyleCnt="5"/>
      <dgm:spPr/>
    </dgm:pt>
    <dgm:pt modelId="{C97DFEBB-20CD-48A5-9B08-A223F499F79D}" type="pres">
      <dgm:prSet presAssocID="{4AD6E8AC-EE15-4F29-90AF-542C86B3C293}" presName="connectorText" presStyleLbl="sibTrans2D1" presStyleIdx="1" presStyleCnt="5"/>
      <dgm:spPr/>
    </dgm:pt>
    <dgm:pt modelId="{5F9FBB51-0235-4A58-9575-1D066F007A88}" type="pres">
      <dgm:prSet presAssocID="{B88E15FA-0033-44FA-A957-1DCF830578D6}" presName="node" presStyleLbl="node1" presStyleIdx="2" presStyleCnt="5">
        <dgm:presLayoutVars>
          <dgm:bulletEnabled val="1"/>
        </dgm:presLayoutVars>
      </dgm:prSet>
      <dgm:spPr/>
    </dgm:pt>
    <dgm:pt modelId="{B5A7EC7F-A082-4DC7-9980-77B5E0A316FD}" type="pres">
      <dgm:prSet presAssocID="{2EEB498C-C4C5-481D-BA28-484E3E6188DC}" presName="sibTrans" presStyleLbl="sibTrans2D1" presStyleIdx="2" presStyleCnt="5"/>
      <dgm:spPr/>
    </dgm:pt>
    <dgm:pt modelId="{FFBD8BD7-9685-4667-B58C-B631B9388DB3}" type="pres">
      <dgm:prSet presAssocID="{2EEB498C-C4C5-481D-BA28-484E3E6188DC}" presName="connectorText" presStyleLbl="sibTrans2D1" presStyleIdx="2" presStyleCnt="5"/>
      <dgm:spPr/>
    </dgm:pt>
    <dgm:pt modelId="{8AB3DBC2-324A-4356-84AE-1908DFE1F059}" type="pres">
      <dgm:prSet presAssocID="{986CF09A-9AD3-4B6D-A0CE-4335EC28111E}" presName="node" presStyleLbl="node1" presStyleIdx="3" presStyleCnt="5">
        <dgm:presLayoutVars>
          <dgm:bulletEnabled val="1"/>
        </dgm:presLayoutVars>
      </dgm:prSet>
      <dgm:spPr/>
    </dgm:pt>
    <dgm:pt modelId="{3020074C-5F29-4B22-A727-BCC7D7B10CDA}" type="pres">
      <dgm:prSet presAssocID="{7EB4F949-02B3-4C36-B01D-DCA900226705}" presName="sibTrans" presStyleLbl="sibTrans2D1" presStyleIdx="3" presStyleCnt="5"/>
      <dgm:spPr/>
    </dgm:pt>
    <dgm:pt modelId="{0F47C5AB-A7BA-4EBE-99FE-A990BE5C55DC}" type="pres">
      <dgm:prSet presAssocID="{7EB4F949-02B3-4C36-B01D-DCA900226705}" presName="connectorText" presStyleLbl="sibTrans2D1" presStyleIdx="3" presStyleCnt="5"/>
      <dgm:spPr/>
    </dgm:pt>
    <dgm:pt modelId="{307E2387-807F-402A-88CA-06FC7D7076B3}" type="pres">
      <dgm:prSet presAssocID="{547E9C2C-D22C-4B6E-9401-592464776AA7}" presName="node" presStyleLbl="node1" presStyleIdx="4" presStyleCnt="5">
        <dgm:presLayoutVars>
          <dgm:bulletEnabled val="1"/>
        </dgm:presLayoutVars>
      </dgm:prSet>
      <dgm:spPr/>
    </dgm:pt>
    <dgm:pt modelId="{77F4B7DE-1FF0-4A30-AFC0-2129C116A298}" type="pres">
      <dgm:prSet presAssocID="{DBD1D499-2E01-42ED-B02C-D963C05353B9}" presName="sibTrans" presStyleLbl="sibTrans2D1" presStyleIdx="4" presStyleCnt="5"/>
      <dgm:spPr/>
    </dgm:pt>
    <dgm:pt modelId="{91BC5375-D257-4546-B02D-0BE626F903CD}" type="pres">
      <dgm:prSet presAssocID="{DBD1D499-2E01-42ED-B02C-D963C05353B9}" presName="connectorText" presStyleLbl="sibTrans2D1" presStyleIdx="4" presStyleCnt="5"/>
      <dgm:spPr/>
    </dgm:pt>
  </dgm:ptLst>
  <dgm:cxnLst>
    <dgm:cxn modelId="{85FAA605-686A-40AA-A8CA-5FAC4770FED5}" srcId="{F248F1D0-2F6B-4A6D-B7E4-DE6373AF6FAE}" destId="{547E9C2C-D22C-4B6E-9401-592464776AA7}" srcOrd="4" destOrd="0" parTransId="{F2812522-0921-46B3-822E-C0DFD5AB3EF3}" sibTransId="{DBD1D499-2E01-42ED-B02C-D963C05353B9}"/>
    <dgm:cxn modelId="{50A4D409-DCA4-4B98-B793-5A32740704E0}" type="presOf" srcId="{F248F1D0-2F6B-4A6D-B7E4-DE6373AF6FAE}" destId="{0A6ABA50-71BA-488E-9E15-B490FB6892A2}" srcOrd="0" destOrd="0" presId="urn:microsoft.com/office/officeart/2005/8/layout/cycle2"/>
    <dgm:cxn modelId="{D5FC1D1B-666F-42CA-8D47-CC31BB70856E}" type="presOf" srcId="{F17DB7DC-C7D2-42E4-AA55-C873C34B1465}" destId="{6FA7D04F-3FE6-4C17-BF7A-6B05B4BBC425}" srcOrd="0" destOrd="0" presId="urn:microsoft.com/office/officeart/2005/8/layout/cycle2"/>
    <dgm:cxn modelId="{994C5A3E-97F3-47D7-93F2-ABDEAF6E2049}" type="presOf" srcId="{F17DB7DC-C7D2-42E4-AA55-C873C34B1465}" destId="{844BD155-AF57-4CFD-9BC2-7780C2269DC2}" srcOrd="1" destOrd="0" presId="urn:microsoft.com/office/officeart/2005/8/layout/cycle2"/>
    <dgm:cxn modelId="{1FE28742-F31B-4719-BF32-C7CE00D6044D}" type="presOf" srcId="{7EB4F949-02B3-4C36-B01D-DCA900226705}" destId="{3020074C-5F29-4B22-A727-BCC7D7B10CDA}" srcOrd="0" destOrd="0" presId="urn:microsoft.com/office/officeart/2005/8/layout/cycle2"/>
    <dgm:cxn modelId="{45A7CF48-CBD3-4522-8F91-461FAA677060}" srcId="{F248F1D0-2F6B-4A6D-B7E4-DE6373AF6FAE}" destId="{B18ABC6D-C553-4D51-A04C-299B64F5C991}" srcOrd="0" destOrd="0" parTransId="{3FE0E81D-656F-496C-905E-3DE8A829F8DB}" sibTransId="{F17DB7DC-C7D2-42E4-AA55-C873C34B1465}"/>
    <dgm:cxn modelId="{96AA5E5A-3C9E-400E-89DC-70BF1866F363}" type="presOf" srcId="{2EEB498C-C4C5-481D-BA28-484E3E6188DC}" destId="{B5A7EC7F-A082-4DC7-9980-77B5E0A316FD}" srcOrd="0" destOrd="0" presId="urn:microsoft.com/office/officeart/2005/8/layout/cycle2"/>
    <dgm:cxn modelId="{692C675F-A82D-4688-B7AC-1D53456B5BB9}" type="presOf" srcId="{BED0D6BB-495A-44E0-ABB0-E9915C44F34E}" destId="{DE78412D-BDBF-4C48-B663-C724F84EEF7C}" srcOrd="0" destOrd="0" presId="urn:microsoft.com/office/officeart/2005/8/layout/cycle2"/>
    <dgm:cxn modelId="{3C5FE662-C24F-40F4-8ACF-6F5F54D8381D}" type="presOf" srcId="{7EB4F949-02B3-4C36-B01D-DCA900226705}" destId="{0F47C5AB-A7BA-4EBE-99FE-A990BE5C55DC}" srcOrd="1" destOrd="0" presId="urn:microsoft.com/office/officeart/2005/8/layout/cycle2"/>
    <dgm:cxn modelId="{189E8972-AE43-452C-BD5A-8FF69E6DA503}" type="presOf" srcId="{4AD6E8AC-EE15-4F29-90AF-542C86B3C293}" destId="{C97DFEBB-20CD-48A5-9B08-A223F499F79D}" srcOrd="1" destOrd="0" presId="urn:microsoft.com/office/officeart/2005/8/layout/cycle2"/>
    <dgm:cxn modelId="{36BC8090-3605-46C7-B87F-29F1E82B9616}" srcId="{F248F1D0-2F6B-4A6D-B7E4-DE6373AF6FAE}" destId="{B88E15FA-0033-44FA-A957-1DCF830578D6}" srcOrd="2" destOrd="0" parTransId="{E969628A-2389-4408-A6C3-211E7449EEE8}" sibTransId="{2EEB498C-C4C5-481D-BA28-484E3E6188DC}"/>
    <dgm:cxn modelId="{83CB8492-2BA8-4F0D-94F1-E1108C4F532D}" type="presOf" srcId="{986CF09A-9AD3-4B6D-A0CE-4335EC28111E}" destId="{8AB3DBC2-324A-4356-84AE-1908DFE1F059}" srcOrd="0" destOrd="0" presId="urn:microsoft.com/office/officeart/2005/8/layout/cycle2"/>
    <dgm:cxn modelId="{01B128AA-A57C-4C96-AC62-C23ED832A5E8}" type="presOf" srcId="{B18ABC6D-C553-4D51-A04C-299B64F5C991}" destId="{835E4F0A-8BAB-4EE1-BC3D-00F8A2F5D98A}" srcOrd="0" destOrd="0" presId="urn:microsoft.com/office/officeart/2005/8/layout/cycle2"/>
    <dgm:cxn modelId="{3D3933B8-DB48-420F-8505-20EA05AE6166}" srcId="{F248F1D0-2F6B-4A6D-B7E4-DE6373AF6FAE}" destId="{BED0D6BB-495A-44E0-ABB0-E9915C44F34E}" srcOrd="1" destOrd="0" parTransId="{BCB0952A-B210-4450-B92C-C8744731BC8F}" sibTransId="{4AD6E8AC-EE15-4F29-90AF-542C86B3C293}"/>
    <dgm:cxn modelId="{0E0DEFC8-2A38-4BF9-A3B8-9A141118A87F}" type="presOf" srcId="{4AD6E8AC-EE15-4F29-90AF-542C86B3C293}" destId="{8BE0D972-DC61-4FAA-BE3E-416DFB745879}" srcOrd="0" destOrd="0" presId="urn:microsoft.com/office/officeart/2005/8/layout/cycle2"/>
    <dgm:cxn modelId="{C46D29CB-229C-42CD-805E-F6E55BE8DB5D}" srcId="{F248F1D0-2F6B-4A6D-B7E4-DE6373AF6FAE}" destId="{986CF09A-9AD3-4B6D-A0CE-4335EC28111E}" srcOrd="3" destOrd="0" parTransId="{B874B0BD-34F7-4828-A2BC-9AA88C5B826B}" sibTransId="{7EB4F949-02B3-4C36-B01D-DCA900226705}"/>
    <dgm:cxn modelId="{9F7B94CF-23BB-40C6-B075-1A06CC8BFFDB}" type="presOf" srcId="{DBD1D499-2E01-42ED-B02C-D963C05353B9}" destId="{77F4B7DE-1FF0-4A30-AFC0-2129C116A298}" srcOrd="0" destOrd="0" presId="urn:microsoft.com/office/officeart/2005/8/layout/cycle2"/>
    <dgm:cxn modelId="{0CC23EDD-6FFB-49DD-BFB0-05CCE4AE6268}" type="presOf" srcId="{547E9C2C-D22C-4B6E-9401-592464776AA7}" destId="{307E2387-807F-402A-88CA-06FC7D7076B3}" srcOrd="0" destOrd="0" presId="urn:microsoft.com/office/officeart/2005/8/layout/cycle2"/>
    <dgm:cxn modelId="{699F79DF-856F-485B-811D-443F942F2040}" type="presOf" srcId="{2EEB498C-C4C5-481D-BA28-484E3E6188DC}" destId="{FFBD8BD7-9685-4667-B58C-B631B9388DB3}" srcOrd="1" destOrd="0" presId="urn:microsoft.com/office/officeart/2005/8/layout/cycle2"/>
    <dgm:cxn modelId="{B6AA8EE3-248D-4D7A-93B5-D9EFD26BC1BB}" type="presOf" srcId="{B88E15FA-0033-44FA-A957-1DCF830578D6}" destId="{5F9FBB51-0235-4A58-9575-1D066F007A88}" srcOrd="0" destOrd="0" presId="urn:microsoft.com/office/officeart/2005/8/layout/cycle2"/>
    <dgm:cxn modelId="{512A54F4-7F03-4723-BABF-55E9FE8592FD}" type="presOf" srcId="{DBD1D499-2E01-42ED-B02C-D963C05353B9}" destId="{91BC5375-D257-4546-B02D-0BE626F903CD}" srcOrd="1" destOrd="0" presId="urn:microsoft.com/office/officeart/2005/8/layout/cycle2"/>
    <dgm:cxn modelId="{90C30048-4364-41A0-8A18-F98F2F0A2D90}" type="presParOf" srcId="{0A6ABA50-71BA-488E-9E15-B490FB6892A2}" destId="{835E4F0A-8BAB-4EE1-BC3D-00F8A2F5D98A}" srcOrd="0" destOrd="0" presId="urn:microsoft.com/office/officeart/2005/8/layout/cycle2"/>
    <dgm:cxn modelId="{89C35207-92E1-4F78-B08A-EF54C88675D1}" type="presParOf" srcId="{0A6ABA50-71BA-488E-9E15-B490FB6892A2}" destId="{6FA7D04F-3FE6-4C17-BF7A-6B05B4BBC425}" srcOrd="1" destOrd="0" presId="urn:microsoft.com/office/officeart/2005/8/layout/cycle2"/>
    <dgm:cxn modelId="{99877981-6588-4294-9309-985E1486FF6B}" type="presParOf" srcId="{6FA7D04F-3FE6-4C17-BF7A-6B05B4BBC425}" destId="{844BD155-AF57-4CFD-9BC2-7780C2269DC2}" srcOrd="0" destOrd="0" presId="urn:microsoft.com/office/officeart/2005/8/layout/cycle2"/>
    <dgm:cxn modelId="{EF0AE0BE-FBA5-469B-949F-F43C144651F2}" type="presParOf" srcId="{0A6ABA50-71BA-488E-9E15-B490FB6892A2}" destId="{DE78412D-BDBF-4C48-B663-C724F84EEF7C}" srcOrd="2" destOrd="0" presId="urn:microsoft.com/office/officeart/2005/8/layout/cycle2"/>
    <dgm:cxn modelId="{EF0A5D0C-8F5F-43D5-83AD-49016B0BB728}" type="presParOf" srcId="{0A6ABA50-71BA-488E-9E15-B490FB6892A2}" destId="{8BE0D972-DC61-4FAA-BE3E-416DFB745879}" srcOrd="3" destOrd="0" presId="urn:microsoft.com/office/officeart/2005/8/layout/cycle2"/>
    <dgm:cxn modelId="{F3050A4D-7752-43B2-85B5-23A9D4DF7C8F}" type="presParOf" srcId="{8BE0D972-DC61-4FAA-BE3E-416DFB745879}" destId="{C97DFEBB-20CD-48A5-9B08-A223F499F79D}" srcOrd="0" destOrd="0" presId="urn:microsoft.com/office/officeart/2005/8/layout/cycle2"/>
    <dgm:cxn modelId="{C0EF05FA-F0A7-4108-9DE5-5FE4F4B047E4}" type="presParOf" srcId="{0A6ABA50-71BA-488E-9E15-B490FB6892A2}" destId="{5F9FBB51-0235-4A58-9575-1D066F007A88}" srcOrd="4" destOrd="0" presId="urn:microsoft.com/office/officeart/2005/8/layout/cycle2"/>
    <dgm:cxn modelId="{388FA718-F5EB-4A05-B9F6-F31FE896B541}" type="presParOf" srcId="{0A6ABA50-71BA-488E-9E15-B490FB6892A2}" destId="{B5A7EC7F-A082-4DC7-9980-77B5E0A316FD}" srcOrd="5" destOrd="0" presId="urn:microsoft.com/office/officeart/2005/8/layout/cycle2"/>
    <dgm:cxn modelId="{C8D304DF-5E9D-4823-A344-B0F601F77730}" type="presParOf" srcId="{B5A7EC7F-A082-4DC7-9980-77B5E0A316FD}" destId="{FFBD8BD7-9685-4667-B58C-B631B9388DB3}" srcOrd="0" destOrd="0" presId="urn:microsoft.com/office/officeart/2005/8/layout/cycle2"/>
    <dgm:cxn modelId="{23E62559-793C-40FE-B5FA-005643B45226}" type="presParOf" srcId="{0A6ABA50-71BA-488E-9E15-B490FB6892A2}" destId="{8AB3DBC2-324A-4356-84AE-1908DFE1F059}" srcOrd="6" destOrd="0" presId="urn:microsoft.com/office/officeart/2005/8/layout/cycle2"/>
    <dgm:cxn modelId="{5BD8DFCB-C2E3-4D91-BFBE-97C0D118AC03}" type="presParOf" srcId="{0A6ABA50-71BA-488E-9E15-B490FB6892A2}" destId="{3020074C-5F29-4B22-A727-BCC7D7B10CDA}" srcOrd="7" destOrd="0" presId="urn:microsoft.com/office/officeart/2005/8/layout/cycle2"/>
    <dgm:cxn modelId="{30BA6936-1A95-4381-9F54-AE0DA6AA7394}" type="presParOf" srcId="{3020074C-5F29-4B22-A727-BCC7D7B10CDA}" destId="{0F47C5AB-A7BA-4EBE-99FE-A990BE5C55DC}" srcOrd="0" destOrd="0" presId="urn:microsoft.com/office/officeart/2005/8/layout/cycle2"/>
    <dgm:cxn modelId="{CFE03AFD-D39B-4E20-8F21-D089C80B01F3}" type="presParOf" srcId="{0A6ABA50-71BA-488E-9E15-B490FB6892A2}" destId="{307E2387-807F-402A-88CA-06FC7D7076B3}" srcOrd="8" destOrd="0" presId="urn:microsoft.com/office/officeart/2005/8/layout/cycle2"/>
    <dgm:cxn modelId="{170F3468-FEF9-4DCA-8F95-B58D2DE4619B}" type="presParOf" srcId="{0A6ABA50-71BA-488E-9E15-B490FB6892A2}" destId="{77F4B7DE-1FF0-4A30-AFC0-2129C116A298}" srcOrd="9" destOrd="0" presId="urn:microsoft.com/office/officeart/2005/8/layout/cycle2"/>
    <dgm:cxn modelId="{2C1C90A0-AC82-4E14-8C8A-EB7641D3DE32}" type="presParOf" srcId="{77F4B7DE-1FF0-4A30-AFC0-2129C116A298}" destId="{91BC5375-D257-4546-B02D-0BE626F903CD}"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D44A1BC-28AB-46A8-B0AB-C68F0CE0FA7A}" type="doc">
      <dgm:prSet loTypeId="urn:microsoft.com/office/officeart/2005/8/layout/venn1" loCatId="relationship" qsTypeId="urn:microsoft.com/office/officeart/2005/8/quickstyle/simple5" qsCatId="simple" csTypeId="urn:microsoft.com/office/officeart/2005/8/colors/accent1_2" csCatId="accent1" phldr="1"/>
      <dgm:spPr/>
    </dgm:pt>
    <dgm:pt modelId="{45804375-F60C-4DA7-A602-DB459E38F58F}">
      <dgm:prSet phldrT="[Text]" custT="1"/>
      <dgm:spPr>
        <a:solidFill>
          <a:srgbClr val="DD5828"/>
        </a:solidFill>
      </dgm:spPr>
      <dgm:t>
        <a:bodyPr/>
        <a:lstStyle/>
        <a:p>
          <a:r>
            <a:rPr lang="en-US" sz="1250" b="1" dirty="0">
              <a:solidFill>
                <a:schemeClr val="bg1"/>
              </a:solidFill>
              <a:latin typeface="Calibri" pitchFamily="34" charset="0"/>
            </a:rPr>
            <a:t>Authenticity</a:t>
          </a:r>
        </a:p>
        <a:p>
          <a:r>
            <a:rPr lang="en-US" sz="1250" dirty="0">
              <a:solidFill>
                <a:schemeClr val="bg1"/>
              </a:solidFill>
              <a:latin typeface="Calibri" pitchFamily="34" charset="0"/>
            </a:rPr>
            <a:t>You cannot fake appreciation or affiliation.  The other person will sense your insincerity and that will make the conflict escalate.</a:t>
          </a:r>
        </a:p>
      </dgm:t>
    </dgm:pt>
    <dgm:pt modelId="{41E6A6E0-963F-42F9-AB6F-24DF03BB0888}" type="parTrans" cxnId="{09CD3EA2-5B34-433C-B668-D55B56DE92C8}">
      <dgm:prSet/>
      <dgm:spPr/>
      <dgm:t>
        <a:bodyPr/>
        <a:lstStyle/>
        <a:p>
          <a:endParaRPr lang="en-US"/>
        </a:p>
      </dgm:t>
    </dgm:pt>
    <dgm:pt modelId="{4DE6CD30-11B4-4F05-8A1D-B5FFEAB0034F}" type="sibTrans" cxnId="{09CD3EA2-5B34-433C-B668-D55B56DE92C8}">
      <dgm:prSet/>
      <dgm:spPr/>
      <dgm:t>
        <a:bodyPr/>
        <a:lstStyle/>
        <a:p>
          <a:endParaRPr lang="en-US"/>
        </a:p>
      </dgm:t>
    </dgm:pt>
    <dgm:pt modelId="{A65F07BD-8AB0-46F7-B4E4-1EF34B262440}">
      <dgm:prSet phldrT="[Text]" custT="1"/>
      <dgm:spPr>
        <a:solidFill>
          <a:srgbClr val="F47920"/>
        </a:solidFill>
      </dgm:spPr>
      <dgm:t>
        <a:bodyPr/>
        <a:lstStyle/>
        <a:p>
          <a:r>
            <a:rPr lang="en-US" sz="1600" b="1" dirty="0">
              <a:solidFill>
                <a:schemeClr val="bg1"/>
              </a:solidFill>
              <a:latin typeface="Calibri" pitchFamily="34" charset="0"/>
            </a:rPr>
            <a:t>Affiliation</a:t>
          </a:r>
        </a:p>
        <a:p>
          <a:r>
            <a:rPr lang="en-US" sz="1600" dirty="0">
              <a:solidFill>
                <a:schemeClr val="bg1"/>
              </a:solidFill>
              <a:latin typeface="Calibri" pitchFamily="34" charset="0"/>
            </a:rPr>
            <a:t>“Making an honest connection with someone else.”</a:t>
          </a:r>
        </a:p>
      </dgm:t>
    </dgm:pt>
    <dgm:pt modelId="{54FD18FA-8BAE-475B-98B8-4849FF9ABA85}" type="parTrans" cxnId="{4ED86D24-8132-4872-BB1A-F8C4AC897F53}">
      <dgm:prSet/>
      <dgm:spPr/>
      <dgm:t>
        <a:bodyPr/>
        <a:lstStyle/>
        <a:p>
          <a:endParaRPr lang="en-US"/>
        </a:p>
      </dgm:t>
    </dgm:pt>
    <dgm:pt modelId="{7FCA6C96-F86D-4968-9FED-003ECA11CBE3}" type="sibTrans" cxnId="{4ED86D24-8132-4872-BB1A-F8C4AC897F53}">
      <dgm:prSet/>
      <dgm:spPr/>
      <dgm:t>
        <a:bodyPr/>
        <a:lstStyle/>
        <a:p>
          <a:endParaRPr lang="en-US"/>
        </a:p>
      </dgm:t>
    </dgm:pt>
    <dgm:pt modelId="{8BEF6FD7-EB51-4158-80A7-B0A2436E1EE8}">
      <dgm:prSet phldrT="[Text]" custT="1"/>
      <dgm:spPr>
        <a:solidFill>
          <a:srgbClr val="FCAF17"/>
        </a:solidFill>
      </dgm:spPr>
      <dgm:t>
        <a:bodyPr/>
        <a:lstStyle/>
        <a:p>
          <a:r>
            <a:rPr lang="en-US" sz="1600" b="1" dirty="0">
              <a:solidFill>
                <a:schemeClr val="bg1"/>
              </a:solidFill>
              <a:latin typeface="Calibri" pitchFamily="34" charset="0"/>
            </a:rPr>
            <a:t>Appreciation</a:t>
          </a:r>
        </a:p>
        <a:p>
          <a:r>
            <a:rPr lang="en-US" sz="1600" dirty="0">
              <a:solidFill>
                <a:schemeClr val="bg1"/>
              </a:solidFill>
              <a:latin typeface="Calibri" pitchFamily="34" charset="0"/>
            </a:rPr>
            <a:t>“Your thoughts, feelings and actions are acknowledged as having merit.”</a:t>
          </a:r>
        </a:p>
      </dgm:t>
    </dgm:pt>
    <dgm:pt modelId="{8175BA36-AF53-40F8-8318-E36145F6F5FC}" type="parTrans" cxnId="{F5773577-1B69-484D-A139-2E4DB55E9A82}">
      <dgm:prSet/>
      <dgm:spPr/>
      <dgm:t>
        <a:bodyPr/>
        <a:lstStyle/>
        <a:p>
          <a:endParaRPr lang="en-US"/>
        </a:p>
      </dgm:t>
    </dgm:pt>
    <dgm:pt modelId="{9C96AAA5-9569-4E68-BF36-9A4E4AE3D889}" type="sibTrans" cxnId="{F5773577-1B69-484D-A139-2E4DB55E9A82}">
      <dgm:prSet/>
      <dgm:spPr/>
      <dgm:t>
        <a:bodyPr/>
        <a:lstStyle/>
        <a:p>
          <a:endParaRPr lang="en-US"/>
        </a:p>
      </dgm:t>
    </dgm:pt>
    <dgm:pt modelId="{B8181B65-83D6-492D-BD8D-10DA9953358C}" type="pres">
      <dgm:prSet presAssocID="{ED44A1BC-28AB-46A8-B0AB-C68F0CE0FA7A}" presName="compositeShape" presStyleCnt="0">
        <dgm:presLayoutVars>
          <dgm:chMax val="7"/>
          <dgm:dir/>
          <dgm:resizeHandles val="exact"/>
        </dgm:presLayoutVars>
      </dgm:prSet>
      <dgm:spPr/>
    </dgm:pt>
    <dgm:pt modelId="{91331B23-3F5A-4435-BF5D-D804EE47C2CB}" type="pres">
      <dgm:prSet presAssocID="{45804375-F60C-4DA7-A602-DB459E38F58F}" presName="circ1" presStyleLbl="vennNode1" presStyleIdx="0" presStyleCnt="3"/>
      <dgm:spPr/>
    </dgm:pt>
    <dgm:pt modelId="{D2ED241B-AE55-433B-B58A-E9BBB77EBF8F}" type="pres">
      <dgm:prSet presAssocID="{45804375-F60C-4DA7-A602-DB459E38F58F}" presName="circ1Tx" presStyleLbl="revTx" presStyleIdx="0" presStyleCnt="0">
        <dgm:presLayoutVars>
          <dgm:chMax val="0"/>
          <dgm:chPref val="0"/>
          <dgm:bulletEnabled val="1"/>
        </dgm:presLayoutVars>
      </dgm:prSet>
      <dgm:spPr/>
    </dgm:pt>
    <dgm:pt modelId="{AADD1E2E-6F79-45BD-9BB5-CDAF734F79EA}" type="pres">
      <dgm:prSet presAssocID="{A65F07BD-8AB0-46F7-B4E4-1EF34B262440}" presName="circ2" presStyleLbl="vennNode1" presStyleIdx="1" presStyleCnt="3" custLinFactNeighborX="1906" custLinFactNeighborY="3177"/>
      <dgm:spPr/>
    </dgm:pt>
    <dgm:pt modelId="{FD75B450-8499-47DE-B1EE-C7E23746B94E}" type="pres">
      <dgm:prSet presAssocID="{A65F07BD-8AB0-46F7-B4E4-1EF34B262440}" presName="circ2Tx" presStyleLbl="revTx" presStyleIdx="0" presStyleCnt="0">
        <dgm:presLayoutVars>
          <dgm:chMax val="0"/>
          <dgm:chPref val="0"/>
          <dgm:bulletEnabled val="1"/>
        </dgm:presLayoutVars>
      </dgm:prSet>
      <dgm:spPr/>
    </dgm:pt>
    <dgm:pt modelId="{49327486-F600-411B-859B-8AAFFFE69932}" type="pres">
      <dgm:prSet presAssocID="{8BEF6FD7-EB51-4158-80A7-B0A2436E1EE8}" presName="circ3" presStyleLbl="vennNode1" presStyleIdx="2" presStyleCnt="3" custLinFactNeighborX="-3812" custLinFactNeighborY="5082"/>
      <dgm:spPr/>
    </dgm:pt>
    <dgm:pt modelId="{24ADC315-C253-43E2-AF2F-8052861DAB1C}" type="pres">
      <dgm:prSet presAssocID="{8BEF6FD7-EB51-4158-80A7-B0A2436E1EE8}" presName="circ3Tx" presStyleLbl="revTx" presStyleIdx="0" presStyleCnt="0">
        <dgm:presLayoutVars>
          <dgm:chMax val="0"/>
          <dgm:chPref val="0"/>
          <dgm:bulletEnabled val="1"/>
        </dgm:presLayoutVars>
      </dgm:prSet>
      <dgm:spPr/>
    </dgm:pt>
  </dgm:ptLst>
  <dgm:cxnLst>
    <dgm:cxn modelId="{FB492D09-EF82-48A9-B5E2-A597EF3C95E0}" type="presOf" srcId="{ED44A1BC-28AB-46A8-B0AB-C68F0CE0FA7A}" destId="{B8181B65-83D6-492D-BD8D-10DA9953358C}" srcOrd="0" destOrd="0" presId="urn:microsoft.com/office/officeart/2005/8/layout/venn1"/>
    <dgm:cxn modelId="{C44A020F-A8F2-47E3-B295-93A1C61A6E4F}" type="presOf" srcId="{8BEF6FD7-EB51-4158-80A7-B0A2436E1EE8}" destId="{49327486-F600-411B-859B-8AAFFFE69932}" srcOrd="0" destOrd="0" presId="urn:microsoft.com/office/officeart/2005/8/layout/venn1"/>
    <dgm:cxn modelId="{34EC2D20-117E-47A4-B8C2-8DA698F4D754}" type="presOf" srcId="{8BEF6FD7-EB51-4158-80A7-B0A2436E1EE8}" destId="{24ADC315-C253-43E2-AF2F-8052861DAB1C}" srcOrd="1" destOrd="0" presId="urn:microsoft.com/office/officeart/2005/8/layout/venn1"/>
    <dgm:cxn modelId="{4ED86D24-8132-4872-BB1A-F8C4AC897F53}" srcId="{ED44A1BC-28AB-46A8-B0AB-C68F0CE0FA7A}" destId="{A65F07BD-8AB0-46F7-B4E4-1EF34B262440}" srcOrd="1" destOrd="0" parTransId="{54FD18FA-8BAE-475B-98B8-4849FF9ABA85}" sibTransId="{7FCA6C96-F86D-4968-9FED-003ECA11CBE3}"/>
    <dgm:cxn modelId="{75CA9F4E-B5FF-40B4-BC10-DB7D93C4BA1C}" type="presOf" srcId="{A65F07BD-8AB0-46F7-B4E4-1EF34B262440}" destId="{AADD1E2E-6F79-45BD-9BB5-CDAF734F79EA}" srcOrd="0" destOrd="0" presId="urn:microsoft.com/office/officeart/2005/8/layout/venn1"/>
    <dgm:cxn modelId="{29804E6D-FD47-43D7-B254-D50089689CF0}" type="presOf" srcId="{45804375-F60C-4DA7-A602-DB459E38F58F}" destId="{D2ED241B-AE55-433B-B58A-E9BBB77EBF8F}" srcOrd="1" destOrd="0" presId="urn:microsoft.com/office/officeart/2005/8/layout/venn1"/>
    <dgm:cxn modelId="{F5773577-1B69-484D-A139-2E4DB55E9A82}" srcId="{ED44A1BC-28AB-46A8-B0AB-C68F0CE0FA7A}" destId="{8BEF6FD7-EB51-4158-80A7-B0A2436E1EE8}" srcOrd="2" destOrd="0" parTransId="{8175BA36-AF53-40F8-8318-E36145F6F5FC}" sibTransId="{9C96AAA5-9569-4E68-BF36-9A4E4AE3D889}"/>
    <dgm:cxn modelId="{09CD3EA2-5B34-433C-B668-D55B56DE92C8}" srcId="{ED44A1BC-28AB-46A8-B0AB-C68F0CE0FA7A}" destId="{45804375-F60C-4DA7-A602-DB459E38F58F}" srcOrd="0" destOrd="0" parTransId="{41E6A6E0-963F-42F9-AB6F-24DF03BB0888}" sibTransId="{4DE6CD30-11B4-4F05-8A1D-B5FFEAB0034F}"/>
    <dgm:cxn modelId="{5AF637CA-19FB-41F0-9564-7CC2FB0576AD}" type="presOf" srcId="{A65F07BD-8AB0-46F7-B4E4-1EF34B262440}" destId="{FD75B450-8499-47DE-B1EE-C7E23746B94E}" srcOrd="1" destOrd="0" presId="urn:microsoft.com/office/officeart/2005/8/layout/venn1"/>
    <dgm:cxn modelId="{78D249F1-3B24-4F39-B59C-4A3A913264A5}" type="presOf" srcId="{45804375-F60C-4DA7-A602-DB459E38F58F}" destId="{91331B23-3F5A-4435-BF5D-D804EE47C2CB}" srcOrd="0" destOrd="0" presId="urn:microsoft.com/office/officeart/2005/8/layout/venn1"/>
    <dgm:cxn modelId="{B1958EFA-E0C5-4D8C-BEF0-2A2B78B8611B}" type="presParOf" srcId="{B8181B65-83D6-492D-BD8D-10DA9953358C}" destId="{91331B23-3F5A-4435-BF5D-D804EE47C2CB}" srcOrd="0" destOrd="0" presId="urn:microsoft.com/office/officeart/2005/8/layout/venn1"/>
    <dgm:cxn modelId="{28331970-C0F5-4283-9276-86509C002535}" type="presParOf" srcId="{B8181B65-83D6-492D-BD8D-10DA9953358C}" destId="{D2ED241B-AE55-433B-B58A-E9BBB77EBF8F}" srcOrd="1" destOrd="0" presId="urn:microsoft.com/office/officeart/2005/8/layout/venn1"/>
    <dgm:cxn modelId="{DCF6B661-A397-4787-82A6-F968B91CA2F1}" type="presParOf" srcId="{B8181B65-83D6-492D-BD8D-10DA9953358C}" destId="{AADD1E2E-6F79-45BD-9BB5-CDAF734F79EA}" srcOrd="2" destOrd="0" presId="urn:microsoft.com/office/officeart/2005/8/layout/venn1"/>
    <dgm:cxn modelId="{B845E657-BF2F-4E16-9604-E4AB72196E48}" type="presParOf" srcId="{B8181B65-83D6-492D-BD8D-10DA9953358C}" destId="{FD75B450-8499-47DE-B1EE-C7E23746B94E}" srcOrd="3" destOrd="0" presId="urn:microsoft.com/office/officeart/2005/8/layout/venn1"/>
    <dgm:cxn modelId="{3D5EEB57-FEE7-4C47-9F3B-AE29E2753420}" type="presParOf" srcId="{B8181B65-83D6-492D-BD8D-10DA9953358C}" destId="{49327486-F600-411B-859B-8AAFFFE69932}" srcOrd="4" destOrd="0" presId="urn:microsoft.com/office/officeart/2005/8/layout/venn1"/>
    <dgm:cxn modelId="{7869402E-09E6-4776-BB2B-F8870C062F44}" type="presParOf" srcId="{B8181B65-83D6-492D-BD8D-10DA9953358C}" destId="{24ADC315-C253-43E2-AF2F-8052861DAB1C}"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FBCF662-BA8D-43E9-9CD0-5E7EEC9AC427}" type="doc">
      <dgm:prSet loTypeId="urn:microsoft.com/office/officeart/2005/8/layout/gear1" loCatId="process" qsTypeId="urn:microsoft.com/office/officeart/2005/8/quickstyle/simple1" qsCatId="simple" csTypeId="urn:microsoft.com/office/officeart/2005/8/colors/colorful3" csCatId="colorful" phldr="1"/>
      <dgm:spPr/>
    </dgm:pt>
    <dgm:pt modelId="{4E0032D7-3BCB-40AC-99CE-1110AC15AF56}">
      <dgm:prSet phldrT="[Text]"/>
      <dgm:spPr>
        <a:solidFill>
          <a:srgbClr val="00AEEF"/>
        </a:solidFill>
      </dgm:spPr>
      <dgm:t>
        <a:bodyPr/>
        <a:lstStyle/>
        <a:p>
          <a:r>
            <a:rPr lang="en-US" dirty="0"/>
            <a:t>CORE CONCERNS </a:t>
          </a:r>
        </a:p>
        <a:p>
          <a:r>
            <a:rPr lang="en-US" dirty="0"/>
            <a:t>INFORMING BEHAVIOR</a:t>
          </a:r>
        </a:p>
      </dgm:t>
    </dgm:pt>
    <dgm:pt modelId="{7B86CE56-6145-48A2-8425-4F85980EB0C6}" type="parTrans" cxnId="{662C72E4-E482-4C97-980A-4FA174AFBC3D}">
      <dgm:prSet/>
      <dgm:spPr/>
      <dgm:t>
        <a:bodyPr/>
        <a:lstStyle/>
        <a:p>
          <a:endParaRPr lang="en-US"/>
        </a:p>
      </dgm:t>
    </dgm:pt>
    <dgm:pt modelId="{01A78F3F-15AC-4208-9F94-EA34B6AEF5EA}" type="sibTrans" cxnId="{662C72E4-E482-4C97-980A-4FA174AFBC3D}">
      <dgm:prSet/>
      <dgm:spPr>
        <a:solidFill>
          <a:srgbClr val="00AEEF"/>
        </a:solidFill>
      </dgm:spPr>
      <dgm:t>
        <a:bodyPr/>
        <a:lstStyle/>
        <a:p>
          <a:endParaRPr lang="en-US"/>
        </a:p>
      </dgm:t>
    </dgm:pt>
    <dgm:pt modelId="{6F6B9E22-255E-4C34-93D7-6B70F73CAEAE}">
      <dgm:prSet phldrT="[Text]" custT="1"/>
      <dgm:spPr>
        <a:solidFill>
          <a:srgbClr val="0089D0"/>
        </a:solidFill>
      </dgm:spPr>
      <dgm:t>
        <a:bodyPr/>
        <a:lstStyle/>
        <a:p>
          <a:r>
            <a:rPr lang="en-US" sz="1000" dirty="0"/>
            <a:t>EMOTIONS TRIGGERED</a:t>
          </a:r>
        </a:p>
        <a:p>
          <a:r>
            <a:rPr lang="en-US" sz="1000" dirty="0"/>
            <a:t>POSITION EXPRESSED</a:t>
          </a:r>
        </a:p>
      </dgm:t>
    </dgm:pt>
    <dgm:pt modelId="{4F8C477A-24BD-4141-94AC-6AA195778DA8}" type="parTrans" cxnId="{E7732AF9-8AF0-4FF9-8AF1-3AE9611E4BBF}">
      <dgm:prSet/>
      <dgm:spPr/>
      <dgm:t>
        <a:bodyPr/>
        <a:lstStyle/>
        <a:p>
          <a:endParaRPr lang="en-US"/>
        </a:p>
      </dgm:t>
    </dgm:pt>
    <dgm:pt modelId="{D3158FA5-D0C6-459E-B467-5A8C0C34B83F}" type="sibTrans" cxnId="{E7732AF9-8AF0-4FF9-8AF1-3AE9611E4BBF}">
      <dgm:prSet/>
      <dgm:spPr>
        <a:solidFill>
          <a:srgbClr val="0089D0"/>
        </a:solidFill>
      </dgm:spPr>
      <dgm:t>
        <a:bodyPr/>
        <a:lstStyle/>
        <a:p>
          <a:endParaRPr lang="en-US"/>
        </a:p>
      </dgm:t>
    </dgm:pt>
    <dgm:pt modelId="{2151D26C-4804-4B73-8A2A-67D886EC2FEE}">
      <dgm:prSet phldrT="[Text]" custT="1"/>
      <dgm:spPr>
        <a:solidFill>
          <a:srgbClr val="0060AF"/>
        </a:solidFill>
      </dgm:spPr>
      <dgm:t>
        <a:bodyPr/>
        <a:lstStyle/>
        <a:p>
          <a:r>
            <a:rPr lang="en-US" sz="1000" dirty="0"/>
            <a:t>EVENT</a:t>
          </a:r>
        </a:p>
      </dgm:t>
    </dgm:pt>
    <dgm:pt modelId="{C8908D67-40CA-4D70-8772-B16841153A71}" type="parTrans" cxnId="{24989F57-88DB-4009-A9ED-C441819A621D}">
      <dgm:prSet/>
      <dgm:spPr/>
      <dgm:t>
        <a:bodyPr/>
        <a:lstStyle/>
        <a:p>
          <a:endParaRPr lang="en-US"/>
        </a:p>
      </dgm:t>
    </dgm:pt>
    <dgm:pt modelId="{ABB054B3-3EAF-4A39-B012-2958A51F89F3}" type="sibTrans" cxnId="{24989F57-88DB-4009-A9ED-C441819A621D}">
      <dgm:prSet/>
      <dgm:spPr>
        <a:solidFill>
          <a:srgbClr val="0060AF"/>
        </a:solidFill>
      </dgm:spPr>
      <dgm:t>
        <a:bodyPr/>
        <a:lstStyle/>
        <a:p>
          <a:endParaRPr lang="en-US"/>
        </a:p>
      </dgm:t>
    </dgm:pt>
    <dgm:pt modelId="{EC746E35-5075-46CE-85C0-FCE2B9DEAA9A}" type="pres">
      <dgm:prSet presAssocID="{CFBCF662-BA8D-43E9-9CD0-5E7EEC9AC427}" presName="composite" presStyleCnt="0">
        <dgm:presLayoutVars>
          <dgm:chMax val="3"/>
          <dgm:animLvl val="lvl"/>
          <dgm:resizeHandles val="exact"/>
        </dgm:presLayoutVars>
      </dgm:prSet>
      <dgm:spPr/>
    </dgm:pt>
    <dgm:pt modelId="{2529E0DD-E032-46B3-8427-37EBDB508909}" type="pres">
      <dgm:prSet presAssocID="{4E0032D7-3BCB-40AC-99CE-1110AC15AF56}" presName="gear1" presStyleLbl="node1" presStyleIdx="0" presStyleCnt="3">
        <dgm:presLayoutVars>
          <dgm:chMax val="1"/>
          <dgm:bulletEnabled val="1"/>
        </dgm:presLayoutVars>
      </dgm:prSet>
      <dgm:spPr/>
    </dgm:pt>
    <dgm:pt modelId="{15E483F6-19FC-43B7-950C-A867B873650C}" type="pres">
      <dgm:prSet presAssocID="{4E0032D7-3BCB-40AC-99CE-1110AC15AF56}" presName="gear1srcNode" presStyleLbl="node1" presStyleIdx="0" presStyleCnt="3"/>
      <dgm:spPr/>
    </dgm:pt>
    <dgm:pt modelId="{1B9EE323-DDF6-4D41-98F8-89D6B8071E98}" type="pres">
      <dgm:prSet presAssocID="{4E0032D7-3BCB-40AC-99CE-1110AC15AF56}" presName="gear1dstNode" presStyleLbl="node1" presStyleIdx="0" presStyleCnt="3"/>
      <dgm:spPr/>
    </dgm:pt>
    <dgm:pt modelId="{2BA5E33B-8D54-4B5D-9485-4C797BB81FA4}" type="pres">
      <dgm:prSet presAssocID="{6F6B9E22-255E-4C34-93D7-6B70F73CAEAE}" presName="gear2" presStyleLbl="node1" presStyleIdx="1" presStyleCnt="3" custScaleX="128687" custScaleY="128967">
        <dgm:presLayoutVars>
          <dgm:chMax val="1"/>
          <dgm:bulletEnabled val="1"/>
        </dgm:presLayoutVars>
      </dgm:prSet>
      <dgm:spPr/>
    </dgm:pt>
    <dgm:pt modelId="{F31B949E-4678-4FE0-9734-2055E6A2ADC7}" type="pres">
      <dgm:prSet presAssocID="{6F6B9E22-255E-4C34-93D7-6B70F73CAEAE}" presName="gear2srcNode" presStyleLbl="node1" presStyleIdx="1" presStyleCnt="3"/>
      <dgm:spPr/>
    </dgm:pt>
    <dgm:pt modelId="{49044619-0199-4E42-B493-009A3ADA2EC7}" type="pres">
      <dgm:prSet presAssocID="{6F6B9E22-255E-4C34-93D7-6B70F73CAEAE}" presName="gear2dstNode" presStyleLbl="node1" presStyleIdx="1" presStyleCnt="3"/>
      <dgm:spPr/>
    </dgm:pt>
    <dgm:pt modelId="{C53E287B-3C15-4A1D-8D4D-6DB4E675BBFC}" type="pres">
      <dgm:prSet presAssocID="{2151D26C-4804-4B73-8A2A-67D886EC2FEE}" presName="gear3" presStyleLbl="node1" presStyleIdx="2" presStyleCnt="3" custLinFactNeighborX="8904" custLinFactNeighborY="-12046"/>
      <dgm:spPr/>
    </dgm:pt>
    <dgm:pt modelId="{A3F435C5-314F-443A-BF45-711E34F8B14A}" type="pres">
      <dgm:prSet presAssocID="{2151D26C-4804-4B73-8A2A-67D886EC2FEE}" presName="gear3tx" presStyleLbl="node1" presStyleIdx="2" presStyleCnt="3">
        <dgm:presLayoutVars>
          <dgm:chMax val="1"/>
          <dgm:bulletEnabled val="1"/>
        </dgm:presLayoutVars>
      </dgm:prSet>
      <dgm:spPr/>
    </dgm:pt>
    <dgm:pt modelId="{4CB29466-7B2B-405A-A957-75F876C44FFA}" type="pres">
      <dgm:prSet presAssocID="{2151D26C-4804-4B73-8A2A-67D886EC2FEE}" presName="gear3srcNode" presStyleLbl="node1" presStyleIdx="2" presStyleCnt="3"/>
      <dgm:spPr/>
    </dgm:pt>
    <dgm:pt modelId="{5B9D7EFD-1918-4F45-AB30-3EF184C8AC4C}" type="pres">
      <dgm:prSet presAssocID="{2151D26C-4804-4B73-8A2A-67D886EC2FEE}" presName="gear3dstNode" presStyleLbl="node1" presStyleIdx="2" presStyleCnt="3"/>
      <dgm:spPr/>
    </dgm:pt>
    <dgm:pt modelId="{5F0B57B6-EC39-47FA-BC8B-491D9C7C53BC}" type="pres">
      <dgm:prSet presAssocID="{01A78F3F-15AC-4208-9F94-EA34B6AEF5EA}" presName="connector1" presStyleLbl="sibTrans2D1" presStyleIdx="0" presStyleCnt="3"/>
      <dgm:spPr/>
    </dgm:pt>
    <dgm:pt modelId="{6EFBA792-9DDA-44F7-9C18-172498CA449D}" type="pres">
      <dgm:prSet presAssocID="{D3158FA5-D0C6-459E-B467-5A8C0C34B83F}" presName="connector2" presStyleLbl="sibTrans2D1" presStyleIdx="1" presStyleCnt="3" custLinFactNeighborX="-5734" custLinFactNeighborY="-7372"/>
      <dgm:spPr/>
    </dgm:pt>
    <dgm:pt modelId="{CA1C2A0B-B4BA-40BE-BC28-D15E4CA3BC80}" type="pres">
      <dgm:prSet presAssocID="{ABB054B3-3EAF-4A39-B012-2958A51F89F3}" presName="connector3" presStyleLbl="sibTrans2D1" presStyleIdx="2" presStyleCnt="3" custLinFactNeighborX="12156" custLinFactNeighborY="-3039"/>
      <dgm:spPr/>
    </dgm:pt>
  </dgm:ptLst>
  <dgm:cxnLst>
    <dgm:cxn modelId="{328AE80F-CFC6-4D27-AC9F-43C999889423}" type="presOf" srcId="{4E0032D7-3BCB-40AC-99CE-1110AC15AF56}" destId="{1B9EE323-DDF6-4D41-98F8-89D6B8071E98}" srcOrd="2" destOrd="0" presId="urn:microsoft.com/office/officeart/2005/8/layout/gear1"/>
    <dgm:cxn modelId="{75590816-927D-4997-89DB-A075C85F49A9}" type="presOf" srcId="{2151D26C-4804-4B73-8A2A-67D886EC2FEE}" destId="{C53E287B-3C15-4A1D-8D4D-6DB4E675BBFC}" srcOrd="0" destOrd="0" presId="urn:microsoft.com/office/officeart/2005/8/layout/gear1"/>
    <dgm:cxn modelId="{E1A1004D-FFD7-415E-B2DA-5016375A432C}" type="presOf" srcId="{01A78F3F-15AC-4208-9F94-EA34B6AEF5EA}" destId="{5F0B57B6-EC39-47FA-BC8B-491D9C7C53BC}" srcOrd="0" destOrd="0" presId="urn:microsoft.com/office/officeart/2005/8/layout/gear1"/>
    <dgm:cxn modelId="{24989F57-88DB-4009-A9ED-C441819A621D}" srcId="{CFBCF662-BA8D-43E9-9CD0-5E7EEC9AC427}" destId="{2151D26C-4804-4B73-8A2A-67D886EC2FEE}" srcOrd="2" destOrd="0" parTransId="{C8908D67-40CA-4D70-8772-B16841153A71}" sibTransId="{ABB054B3-3EAF-4A39-B012-2958A51F89F3}"/>
    <dgm:cxn modelId="{7B241A5C-9320-47B7-AEDF-AE9CB27D8E0F}" type="presOf" srcId="{4E0032D7-3BCB-40AC-99CE-1110AC15AF56}" destId="{15E483F6-19FC-43B7-950C-A867B873650C}" srcOrd="1" destOrd="0" presId="urn:microsoft.com/office/officeart/2005/8/layout/gear1"/>
    <dgm:cxn modelId="{39CEBC5D-4B7D-4336-A1CD-8A34D32C0BA3}" type="presOf" srcId="{6F6B9E22-255E-4C34-93D7-6B70F73CAEAE}" destId="{2BA5E33B-8D54-4B5D-9485-4C797BB81FA4}" srcOrd="0" destOrd="0" presId="urn:microsoft.com/office/officeart/2005/8/layout/gear1"/>
    <dgm:cxn modelId="{E84C4463-2DC9-4FAC-85B7-EFC68BCBCB32}" type="presOf" srcId="{2151D26C-4804-4B73-8A2A-67D886EC2FEE}" destId="{4CB29466-7B2B-405A-A957-75F876C44FFA}" srcOrd="2" destOrd="0" presId="urn:microsoft.com/office/officeart/2005/8/layout/gear1"/>
    <dgm:cxn modelId="{AB788F64-2018-495E-9903-93BA7601156B}" type="presOf" srcId="{6F6B9E22-255E-4C34-93D7-6B70F73CAEAE}" destId="{F31B949E-4678-4FE0-9734-2055E6A2ADC7}" srcOrd="1" destOrd="0" presId="urn:microsoft.com/office/officeart/2005/8/layout/gear1"/>
    <dgm:cxn modelId="{07510772-B9A7-4652-8E5B-3227CA3E7E24}" type="presOf" srcId="{4E0032D7-3BCB-40AC-99CE-1110AC15AF56}" destId="{2529E0DD-E032-46B3-8427-37EBDB508909}" srcOrd="0" destOrd="0" presId="urn:microsoft.com/office/officeart/2005/8/layout/gear1"/>
    <dgm:cxn modelId="{23D04083-8732-4F25-B5CF-6802F8F81CA2}" type="presOf" srcId="{CFBCF662-BA8D-43E9-9CD0-5E7EEC9AC427}" destId="{EC746E35-5075-46CE-85C0-FCE2B9DEAA9A}" srcOrd="0" destOrd="0" presId="urn:microsoft.com/office/officeart/2005/8/layout/gear1"/>
    <dgm:cxn modelId="{36BA1685-EB92-4653-B032-8CD5942EAD42}" type="presOf" srcId="{D3158FA5-D0C6-459E-B467-5A8C0C34B83F}" destId="{6EFBA792-9DDA-44F7-9C18-172498CA449D}" srcOrd="0" destOrd="0" presId="urn:microsoft.com/office/officeart/2005/8/layout/gear1"/>
    <dgm:cxn modelId="{BC5EEF85-F12F-49E5-BF03-875250D7E0D7}" type="presOf" srcId="{2151D26C-4804-4B73-8A2A-67D886EC2FEE}" destId="{A3F435C5-314F-443A-BF45-711E34F8B14A}" srcOrd="1" destOrd="0" presId="urn:microsoft.com/office/officeart/2005/8/layout/gear1"/>
    <dgm:cxn modelId="{E63343BB-0DA5-431B-993C-981A665E6523}" type="presOf" srcId="{ABB054B3-3EAF-4A39-B012-2958A51F89F3}" destId="{CA1C2A0B-B4BA-40BE-BC28-D15E4CA3BC80}" srcOrd="0" destOrd="0" presId="urn:microsoft.com/office/officeart/2005/8/layout/gear1"/>
    <dgm:cxn modelId="{0263D2C8-71D0-46CB-9A22-12FFE1877C8C}" type="presOf" srcId="{6F6B9E22-255E-4C34-93D7-6B70F73CAEAE}" destId="{49044619-0199-4E42-B493-009A3ADA2EC7}" srcOrd="2" destOrd="0" presId="urn:microsoft.com/office/officeart/2005/8/layout/gear1"/>
    <dgm:cxn modelId="{662C72E4-E482-4C97-980A-4FA174AFBC3D}" srcId="{CFBCF662-BA8D-43E9-9CD0-5E7EEC9AC427}" destId="{4E0032D7-3BCB-40AC-99CE-1110AC15AF56}" srcOrd="0" destOrd="0" parTransId="{7B86CE56-6145-48A2-8425-4F85980EB0C6}" sibTransId="{01A78F3F-15AC-4208-9F94-EA34B6AEF5EA}"/>
    <dgm:cxn modelId="{93EB29F3-7799-45B3-800B-7EACB91BA433}" type="presOf" srcId="{2151D26C-4804-4B73-8A2A-67D886EC2FEE}" destId="{5B9D7EFD-1918-4F45-AB30-3EF184C8AC4C}" srcOrd="3" destOrd="0" presId="urn:microsoft.com/office/officeart/2005/8/layout/gear1"/>
    <dgm:cxn modelId="{E7732AF9-8AF0-4FF9-8AF1-3AE9611E4BBF}" srcId="{CFBCF662-BA8D-43E9-9CD0-5E7EEC9AC427}" destId="{6F6B9E22-255E-4C34-93D7-6B70F73CAEAE}" srcOrd="1" destOrd="0" parTransId="{4F8C477A-24BD-4141-94AC-6AA195778DA8}" sibTransId="{D3158FA5-D0C6-459E-B467-5A8C0C34B83F}"/>
    <dgm:cxn modelId="{B56E8E8E-87E9-4C25-BE54-741ADE38D6C6}" type="presParOf" srcId="{EC746E35-5075-46CE-85C0-FCE2B9DEAA9A}" destId="{2529E0DD-E032-46B3-8427-37EBDB508909}" srcOrd="0" destOrd="0" presId="urn:microsoft.com/office/officeart/2005/8/layout/gear1"/>
    <dgm:cxn modelId="{7B742DCB-7171-4EEB-B17D-50C1A8CD303C}" type="presParOf" srcId="{EC746E35-5075-46CE-85C0-FCE2B9DEAA9A}" destId="{15E483F6-19FC-43B7-950C-A867B873650C}" srcOrd="1" destOrd="0" presId="urn:microsoft.com/office/officeart/2005/8/layout/gear1"/>
    <dgm:cxn modelId="{42E6E73A-DD78-4E85-AD54-929F612BE6DE}" type="presParOf" srcId="{EC746E35-5075-46CE-85C0-FCE2B9DEAA9A}" destId="{1B9EE323-DDF6-4D41-98F8-89D6B8071E98}" srcOrd="2" destOrd="0" presId="urn:microsoft.com/office/officeart/2005/8/layout/gear1"/>
    <dgm:cxn modelId="{C7BA8E23-793A-4038-BD90-8425DC2C1AAD}" type="presParOf" srcId="{EC746E35-5075-46CE-85C0-FCE2B9DEAA9A}" destId="{2BA5E33B-8D54-4B5D-9485-4C797BB81FA4}" srcOrd="3" destOrd="0" presId="urn:microsoft.com/office/officeart/2005/8/layout/gear1"/>
    <dgm:cxn modelId="{6CAE3E80-AA63-41E3-A185-4D733A7C29FC}" type="presParOf" srcId="{EC746E35-5075-46CE-85C0-FCE2B9DEAA9A}" destId="{F31B949E-4678-4FE0-9734-2055E6A2ADC7}" srcOrd="4" destOrd="0" presId="urn:microsoft.com/office/officeart/2005/8/layout/gear1"/>
    <dgm:cxn modelId="{6476575B-3FA9-44FA-9974-D1586DBFF573}" type="presParOf" srcId="{EC746E35-5075-46CE-85C0-FCE2B9DEAA9A}" destId="{49044619-0199-4E42-B493-009A3ADA2EC7}" srcOrd="5" destOrd="0" presId="urn:microsoft.com/office/officeart/2005/8/layout/gear1"/>
    <dgm:cxn modelId="{C1C54FCE-C18D-47FD-8FA5-2BCF03896153}" type="presParOf" srcId="{EC746E35-5075-46CE-85C0-FCE2B9DEAA9A}" destId="{C53E287B-3C15-4A1D-8D4D-6DB4E675BBFC}" srcOrd="6" destOrd="0" presId="urn:microsoft.com/office/officeart/2005/8/layout/gear1"/>
    <dgm:cxn modelId="{24E7E217-3392-4549-B681-DB33D1F446A6}" type="presParOf" srcId="{EC746E35-5075-46CE-85C0-FCE2B9DEAA9A}" destId="{A3F435C5-314F-443A-BF45-711E34F8B14A}" srcOrd="7" destOrd="0" presId="urn:microsoft.com/office/officeart/2005/8/layout/gear1"/>
    <dgm:cxn modelId="{87E07644-A77C-46A3-ADBC-6A44D2DEDE26}" type="presParOf" srcId="{EC746E35-5075-46CE-85C0-FCE2B9DEAA9A}" destId="{4CB29466-7B2B-405A-A957-75F876C44FFA}" srcOrd="8" destOrd="0" presId="urn:microsoft.com/office/officeart/2005/8/layout/gear1"/>
    <dgm:cxn modelId="{2CF2538A-6811-4659-BB5A-4CE0FDC00F14}" type="presParOf" srcId="{EC746E35-5075-46CE-85C0-FCE2B9DEAA9A}" destId="{5B9D7EFD-1918-4F45-AB30-3EF184C8AC4C}" srcOrd="9" destOrd="0" presId="urn:microsoft.com/office/officeart/2005/8/layout/gear1"/>
    <dgm:cxn modelId="{619C1234-0080-4228-87CC-D051770AE7C2}" type="presParOf" srcId="{EC746E35-5075-46CE-85C0-FCE2B9DEAA9A}" destId="{5F0B57B6-EC39-47FA-BC8B-491D9C7C53BC}" srcOrd="10" destOrd="0" presId="urn:microsoft.com/office/officeart/2005/8/layout/gear1"/>
    <dgm:cxn modelId="{50089A14-72D3-4AFF-AC3A-C918D42D1533}" type="presParOf" srcId="{EC746E35-5075-46CE-85C0-FCE2B9DEAA9A}" destId="{6EFBA792-9DDA-44F7-9C18-172498CA449D}" srcOrd="11" destOrd="0" presId="urn:microsoft.com/office/officeart/2005/8/layout/gear1"/>
    <dgm:cxn modelId="{9C38CD3E-C2E5-4F26-9E37-A3AD258666AD}" type="presParOf" srcId="{EC746E35-5075-46CE-85C0-FCE2B9DEAA9A}" destId="{CA1C2A0B-B4BA-40BE-BC28-D15E4CA3BC80}"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9E0DD-E032-46B3-8427-37EBDB508909}">
      <dsp:nvSpPr>
        <dsp:cNvPr id="0" name=""/>
        <dsp:cNvSpPr/>
      </dsp:nvSpPr>
      <dsp:spPr>
        <a:xfrm>
          <a:off x="1837690" y="1166899"/>
          <a:ext cx="1426209" cy="1426209"/>
        </a:xfrm>
        <a:prstGeom prst="gear9">
          <a:avLst/>
        </a:prstGeom>
        <a:solidFill>
          <a:srgbClr val="00AEE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CORE CONCERNS </a:t>
          </a:r>
        </a:p>
        <a:p>
          <a:pPr marL="0" lvl="0" indent="0" algn="ctr" defTabSz="444500">
            <a:lnSpc>
              <a:spcPct val="90000"/>
            </a:lnSpc>
            <a:spcBef>
              <a:spcPct val="0"/>
            </a:spcBef>
            <a:spcAft>
              <a:spcPct val="35000"/>
            </a:spcAft>
            <a:buNone/>
          </a:pPr>
          <a:r>
            <a:rPr lang="en-US" sz="1000" kern="1200" dirty="0"/>
            <a:t>INFORMING BEHAVIOR</a:t>
          </a:r>
        </a:p>
      </dsp:txBody>
      <dsp:txXfrm>
        <a:off x="2124421" y="1500982"/>
        <a:ext cx="852747" cy="733101"/>
      </dsp:txXfrm>
    </dsp:sp>
    <dsp:sp modelId="{2BA5E33B-8D54-4B5D-9485-4C797BB81FA4}">
      <dsp:nvSpPr>
        <dsp:cNvPr id="0" name=""/>
        <dsp:cNvSpPr/>
      </dsp:nvSpPr>
      <dsp:spPr>
        <a:xfrm>
          <a:off x="914403" y="824157"/>
          <a:ext cx="1224227" cy="1048518"/>
        </a:xfrm>
        <a:prstGeom prst="gear6">
          <a:avLst/>
        </a:prstGeom>
        <a:solidFill>
          <a:srgbClr val="0089D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EMOTIONS TRIGGERED</a:t>
          </a:r>
        </a:p>
      </dsp:txBody>
      <dsp:txXfrm>
        <a:off x="1203912" y="1089720"/>
        <a:ext cx="645209" cy="517392"/>
      </dsp:txXfrm>
    </dsp:sp>
    <dsp:sp modelId="{C53E287B-3C15-4A1D-8D4D-6DB4E675BBFC}">
      <dsp:nvSpPr>
        <dsp:cNvPr id="0" name=""/>
        <dsp:cNvSpPr/>
      </dsp:nvSpPr>
      <dsp:spPr>
        <a:xfrm rot="20700000">
          <a:off x="1623634" y="148966"/>
          <a:ext cx="1016287" cy="1016287"/>
        </a:xfrm>
        <a:prstGeom prst="gear6">
          <a:avLst/>
        </a:prstGeom>
        <a:solidFill>
          <a:srgbClr val="0060A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EVENT</a:t>
          </a:r>
        </a:p>
      </dsp:txBody>
      <dsp:txXfrm rot="-20700000">
        <a:off x="1846535" y="371868"/>
        <a:ext cx="570483" cy="570483"/>
      </dsp:txXfrm>
    </dsp:sp>
    <dsp:sp modelId="{5F0B57B6-EC39-47FA-BC8B-491D9C7C53BC}">
      <dsp:nvSpPr>
        <dsp:cNvPr id="0" name=""/>
        <dsp:cNvSpPr/>
      </dsp:nvSpPr>
      <dsp:spPr>
        <a:xfrm>
          <a:off x="1711360" y="960995"/>
          <a:ext cx="1825548" cy="1825548"/>
        </a:xfrm>
        <a:prstGeom prst="circularArrow">
          <a:avLst>
            <a:gd name="adj1" fmla="val 4688"/>
            <a:gd name="adj2" fmla="val 299029"/>
            <a:gd name="adj3" fmla="val 2459608"/>
            <a:gd name="adj4" fmla="val 15988986"/>
            <a:gd name="adj5" fmla="val 5469"/>
          </a:avLst>
        </a:prstGeom>
        <a:solidFill>
          <a:srgbClr val="00AEEF"/>
        </a:solidFill>
        <a:ln>
          <a:noFill/>
        </a:ln>
        <a:effectLst/>
      </dsp:spPr>
      <dsp:style>
        <a:lnRef idx="0">
          <a:scrgbClr r="0" g="0" b="0"/>
        </a:lnRef>
        <a:fillRef idx="1">
          <a:scrgbClr r="0" g="0" b="0"/>
        </a:fillRef>
        <a:effectRef idx="0">
          <a:scrgbClr r="0" g="0" b="0"/>
        </a:effectRef>
        <a:fontRef idx="minor">
          <a:schemeClr val="lt1"/>
        </a:fontRef>
      </dsp:style>
    </dsp:sp>
    <dsp:sp modelId="{6EFBA792-9DDA-44F7-9C18-172498CA449D}">
      <dsp:nvSpPr>
        <dsp:cNvPr id="0" name=""/>
        <dsp:cNvSpPr/>
      </dsp:nvSpPr>
      <dsp:spPr>
        <a:xfrm>
          <a:off x="824201" y="607163"/>
          <a:ext cx="1326375" cy="1326375"/>
        </a:xfrm>
        <a:prstGeom prst="leftCircularArrow">
          <a:avLst>
            <a:gd name="adj1" fmla="val 6452"/>
            <a:gd name="adj2" fmla="val 429999"/>
            <a:gd name="adj3" fmla="val 10489124"/>
            <a:gd name="adj4" fmla="val 14837806"/>
            <a:gd name="adj5" fmla="val 7527"/>
          </a:avLst>
        </a:prstGeom>
        <a:solidFill>
          <a:srgbClr val="0089D0"/>
        </a:solidFill>
        <a:ln>
          <a:noFill/>
        </a:ln>
        <a:effectLst/>
      </dsp:spPr>
      <dsp:style>
        <a:lnRef idx="0">
          <a:scrgbClr r="0" g="0" b="0"/>
        </a:lnRef>
        <a:fillRef idx="1">
          <a:scrgbClr r="0" g="0" b="0"/>
        </a:fillRef>
        <a:effectRef idx="0">
          <a:scrgbClr r="0" g="0" b="0"/>
        </a:effectRef>
        <a:fontRef idx="minor">
          <a:schemeClr val="lt1"/>
        </a:fontRef>
      </dsp:style>
    </dsp:sp>
    <dsp:sp modelId="{CA1C2A0B-B4BA-40BE-BC28-D15E4CA3BC80}">
      <dsp:nvSpPr>
        <dsp:cNvPr id="0" name=""/>
        <dsp:cNvSpPr/>
      </dsp:nvSpPr>
      <dsp:spPr>
        <a:xfrm>
          <a:off x="1353779" y="-101530"/>
          <a:ext cx="1430099" cy="1430099"/>
        </a:xfrm>
        <a:prstGeom prst="circularArrow">
          <a:avLst>
            <a:gd name="adj1" fmla="val 5984"/>
            <a:gd name="adj2" fmla="val 394124"/>
            <a:gd name="adj3" fmla="val 13313824"/>
            <a:gd name="adj4" fmla="val 10508221"/>
            <a:gd name="adj5" fmla="val 6981"/>
          </a:avLst>
        </a:prstGeom>
        <a:solidFill>
          <a:srgbClr val="0060AF"/>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9E0DD-E032-46B3-8427-37EBDB508909}">
      <dsp:nvSpPr>
        <dsp:cNvPr id="0" name=""/>
        <dsp:cNvSpPr/>
      </dsp:nvSpPr>
      <dsp:spPr>
        <a:xfrm>
          <a:off x="2098155" y="1752946"/>
          <a:ext cx="2142490" cy="2142490"/>
        </a:xfrm>
        <a:prstGeom prst="gear9">
          <a:avLst/>
        </a:prstGeom>
        <a:solidFill>
          <a:srgbClr val="00AEE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CORE CONCERNS </a:t>
          </a:r>
        </a:p>
        <a:p>
          <a:pPr marL="0" lvl="0" indent="0" algn="ctr" defTabSz="622300">
            <a:lnSpc>
              <a:spcPct val="90000"/>
            </a:lnSpc>
            <a:spcBef>
              <a:spcPct val="0"/>
            </a:spcBef>
            <a:spcAft>
              <a:spcPct val="35000"/>
            </a:spcAft>
            <a:buNone/>
          </a:pPr>
          <a:r>
            <a:rPr lang="en-US" sz="1400" kern="1200" dirty="0"/>
            <a:t>INFORMING BEHAVIOR</a:t>
          </a:r>
        </a:p>
      </dsp:txBody>
      <dsp:txXfrm>
        <a:off x="2528891" y="2254814"/>
        <a:ext cx="1281018" cy="1101284"/>
      </dsp:txXfrm>
    </dsp:sp>
    <dsp:sp modelId="{2BA5E33B-8D54-4B5D-9485-4C797BB81FA4}">
      <dsp:nvSpPr>
        <dsp:cNvPr id="0" name=""/>
        <dsp:cNvSpPr/>
      </dsp:nvSpPr>
      <dsp:spPr>
        <a:xfrm>
          <a:off x="775857" y="1208761"/>
          <a:ext cx="1709691" cy="1633730"/>
        </a:xfrm>
        <a:prstGeom prst="gear6">
          <a:avLst/>
        </a:prstGeom>
        <a:solidFill>
          <a:srgbClr val="0089D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EMOTIONS TRIGGERED</a:t>
          </a:r>
        </a:p>
      </dsp:txBody>
      <dsp:txXfrm>
        <a:off x="1198195" y="1622543"/>
        <a:ext cx="865015" cy="806166"/>
      </dsp:txXfrm>
    </dsp:sp>
    <dsp:sp modelId="{C53E287B-3C15-4A1D-8D4D-6DB4E675BBFC}">
      <dsp:nvSpPr>
        <dsp:cNvPr id="0" name=""/>
        <dsp:cNvSpPr/>
      </dsp:nvSpPr>
      <dsp:spPr>
        <a:xfrm rot="20700000">
          <a:off x="1776595" y="223782"/>
          <a:ext cx="1526693" cy="1526693"/>
        </a:xfrm>
        <a:prstGeom prst="gear6">
          <a:avLst/>
        </a:prstGeom>
        <a:solidFill>
          <a:srgbClr val="0060A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EVENT</a:t>
          </a:r>
        </a:p>
      </dsp:txBody>
      <dsp:txXfrm rot="-20700000">
        <a:off x="2111443" y="558630"/>
        <a:ext cx="856996" cy="856996"/>
      </dsp:txXfrm>
    </dsp:sp>
    <dsp:sp modelId="{5F0B57B6-EC39-47FA-BC8B-491D9C7C53BC}">
      <dsp:nvSpPr>
        <dsp:cNvPr id="0" name=""/>
        <dsp:cNvSpPr/>
      </dsp:nvSpPr>
      <dsp:spPr>
        <a:xfrm>
          <a:off x="1930162" y="1431492"/>
          <a:ext cx="2742387" cy="2742387"/>
        </a:xfrm>
        <a:prstGeom prst="circularArrow">
          <a:avLst>
            <a:gd name="adj1" fmla="val 4687"/>
            <a:gd name="adj2" fmla="val 299029"/>
            <a:gd name="adj3" fmla="val 2508721"/>
            <a:gd name="adj4" fmla="val 15877408"/>
            <a:gd name="adj5" fmla="val 5469"/>
          </a:avLst>
        </a:prstGeom>
        <a:solidFill>
          <a:srgbClr val="00AEEF"/>
        </a:solidFill>
        <a:ln>
          <a:noFill/>
        </a:ln>
        <a:effectLst/>
      </dsp:spPr>
      <dsp:style>
        <a:lnRef idx="0">
          <a:scrgbClr r="0" g="0" b="0"/>
        </a:lnRef>
        <a:fillRef idx="1">
          <a:scrgbClr r="0" g="0" b="0"/>
        </a:fillRef>
        <a:effectRef idx="0">
          <a:scrgbClr r="0" g="0" b="0"/>
        </a:effectRef>
        <a:fontRef idx="minor">
          <a:schemeClr val="lt1"/>
        </a:fontRef>
      </dsp:style>
    </dsp:sp>
    <dsp:sp modelId="{6EFBA792-9DDA-44F7-9C18-172498CA449D}">
      <dsp:nvSpPr>
        <dsp:cNvPr id="0" name=""/>
        <dsp:cNvSpPr/>
      </dsp:nvSpPr>
      <dsp:spPr>
        <a:xfrm>
          <a:off x="575666" y="903057"/>
          <a:ext cx="1992516" cy="1992516"/>
        </a:xfrm>
        <a:prstGeom prst="leftCircularArrow">
          <a:avLst>
            <a:gd name="adj1" fmla="val 6452"/>
            <a:gd name="adj2" fmla="val 429999"/>
            <a:gd name="adj3" fmla="val 10489124"/>
            <a:gd name="adj4" fmla="val 14837806"/>
            <a:gd name="adj5" fmla="val 7527"/>
          </a:avLst>
        </a:prstGeom>
        <a:solidFill>
          <a:srgbClr val="0089D0"/>
        </a:solidFill>
        <a:ln>
          <a:noFill/>
        </a:ln>
        <a:effectLst/>
      </dsp:spPr>
      <dsp:style>
        <a:lnRef idx="0">
          <a:scrgbClr r="0" g="0" b="0"/>
        </a:lnRef>
        <a:fillRef idx="1">
          <a:scrgbClr r="0" g="0" b="0"/>
        </a:fillRef>
        <a:effectRef idx="0">
          <a:scrgbClr r="0" g="0" b="0"/>
        </a:effectRef>
        <a:fontRef idx="minor">
          <a:schemeClr val="lt1"/>
        </a:fontRef>
      </dsp:style>
    </dsp:sp>
    <dsp:sp modelId="{CA1C2A0B-B4BA-40BE-BC28-D15E4CA3BC80}">
      <dsp:nvSpPr>
        <dsp:cNvPr id="0" name=""/>
        <dsp:cNvSpPr/>
      </dsp:nvSpPr>
      <dsp:spPr>
        <a:xfrm>
          <a:off x="1371212" y="-161562"/>
          <a:ext cx="2148333" cy="2148333"/>
        </a:xfrm>
        <a:prstGeom prst="circularArrow">
          <a:avLst>
            <a:gd name="adj1" fmla="val 5984"/>
            <a:gd name="adj2" fmla="val 394124"/>
            <a:gd name="adj3" fmla="val 13313824"/>
            <a:gd name="adj4" fmla="val 10508221"/>
            <a:gd name="adj5" fmla="val 6981"/>
          </a:avLst>
        </a:prstGeom>
        <a:solidFill>
          <a:srgbClr val="0060AF"/>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9E0DD-E032-46B3-8427-37EBDB508909}">
      <dsp:nvSpPr>
        <dsp:cNvPr id="0" name=""/>
        <dsp:cNvSpPr/>
      </dsp:nvSpPr>
      <dsp:spPr>
        <a:xfrm>
          <a:off x="2098155" y="1752946"/>
          <a:ext cx="2142490" cy="2142490"/>
        </a:xfrm>
        <a:prstGeom prst="gear9">
          <a:avLst/>
        </a:prstGeom>
        <a:solidFill>
          <a:srgbClr val="00AEE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CORE CONCERNS </a:t>
          </a:r>
        </a:p>
        <a:p>
          <a:pPr marL="0" lvl="0" indent="0" algn="ctr" defTabSz="711200">
            <a:lnSpc>
              <a:spcPct val="90000"/>
            </a:lnSpc>
            <a:spcBef>
              <a:spcPct val="0"/>
            </a:spcBef>
            <a:spcAft>
              <a:spcPct val="35000"/>
            </a:spcAft>
            <a:buNone/>
          </a:pPr>
          <a:r>
            <a:rPr lang="en-US" sz="1600" kern="1200" dirty="0"/>
            <a:t>INFORMING BEHAVIOR</a:t>
          </a:r>
        </a:p>
      </dsp:txBody>
      <dsp:txXfrm>
        <a:off x="2528891" y="2254814"/>
        <a:ext cx="1281018" cy="1101284"/>
      </dsp:txXfrm>
    </dsp:sp>
    <dsp:sp modelId="{2BA5E33B-8D54-4B5D-9485-4C797BB81FA4}">
      <dsp:nvSpPr>
        <dsp:cNvPr id="0" name=""/>
        <dsp:cNvSpPr/>
      </dsp:nvSpPr>
      <dsp:spPr>
        <a:xfrm>
          <a:off x="706580" y="1049430"/>
          <a:ext cx="1848244" cy="1952393"/>
        </a:xfrm>
        <a:prstGeom prst="gear6">
          <a:avLst/>
        </a:prstGeom>
        <a:solidFill>
          <a:srgbClr val="0089D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EMOTIONS TRIGGERED</a:t>
          </a:r>
        </a:p>
      </dsp:txBody>
      <dsp:txXfrm>
        <a:off x="1171881" y="1532909"/>
        <a:ext cx="917642" cy="985435"/>
      </dsp:txXfrm>
    </dsp:sp>
    <dsp:sp modelId="{C53E287B-3C15-4A1D-8D4D-6DB4E675BBFC}">
      <dsp:nvSpPr>
        <dsp:cNvPr id="0" name=""/>
        <dsp:cNvSpPr/>
      </dsp:nvSpPr>
      <dsp:spPr>
        <a:xfrm rot="20700000">
          <a:off x="1776595" y="223782"/>
          <a:ext cx="1526693" cy="1526693"/>
        </a:xfrm>
        <a:prstGeom prst="gear6">
          <a:avLst/>
        </a:prstGeom>
        <a:solidFill>
          <a:srgbClr val="0060A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EVENT</a:t>
          </a:r>
        </a:p>
      </dsp:txBody>
      <dsp:txXfrm rot="-20700000">
        <a:off x="2111443" y="558630"/>
        <a:ext cx="856996" cy="856996"/>
      </dsp:txXfrm>
    </dsp:sp>
    <dsp:sp modelId="{5F0B57B6-EC39-47FA-BC8B-491D9C7C53BC}">
      <dsp:nvSpPr>
        <dsp:cNvPr id="0" name=""/>
        <dsp:cNvSpPr/>
      </dsp:nvSpPr>
      <dsp:spPr>
        <a:xfrm>
          <a:off x="1930162" y="1431492"/>
          <a:ext cx="2742387" cy="2742387"/>
        </a:xfrm>
        <a:prstGeom prst="circularArrow">
          <a:avLst>
            <a:gd name="adj1" fmla="val 4687"/>
            <a:gd name="adj2" fmla="val 299029"/>
            <a:gd name="adj3" fmla="val 2508721"/>
            <a:gd name="adj4" fmla="val 15877408"/>
            <a:gd name="adj5" fmla="val 5469"/>
          </a:avLst>
        </a:prstGeom>
        <a:solidFill>
          <a:srgbClr val="00AEEF"/>
        </a:solidFill>
        <a:ln>
          <a:noFill/>
        </a:ln>
        <a:effectLst/>
      </dsp:spPr>
      <dsp:style>
        <a:lnRef idx="0">
          <a:scrgbClr r="0" g="0" b="0"/>
        </a:lnRef>
        <a:fillRef idx="1">
          <a:scrgbClr r="0" g="0" b="0"/>
        </a:fillRef>
        <a:effectRef idx="0">
          <a:scrgbClr r="0" g="0" b="0"/>
        </a:effectRef>
        <a:fontRef idx="minor">
          <a:schemeClr val="lt1"/>
        </a:fontRef>
      </dsp:style>
    </dsp:sp>
    <dsp:sp modelId="{6EFBA792-9DDA-44F7-9C18-172498CA449D}">
      <dsp:nvSpPr>
        <dsp:cNvPr id="0" name=""/>
        <dsp:cNvSpPr/>
      </dsp:nvSpPr>
      <dsp:spPr>
        <a:xfrm>
          <a:off x="575666" y="903057"/>
          <a:ext cx="1992516" cy="1992516"/>
        </a:xfrm>
        <a:prstGeom prst="leftCircularArrow">
          <a:avLst>
            <a:gd name="adj1" fmla="val 6452"/>
            <a:gd name="adj2" fmla="val 429999"/>
            <a:gd name="adj3" fmla="val 10489124"/>
            <a:gd name="adj4" fmla="val 14837806"/>
            <a:gd name="adj5" fmla="val 7527"/>
          </a:avLst>
        </a:prstGeom>
        <a:solidFill>
          <a:srgbClr val="0089D0"/>
        </a:solidFill>
        <a:ln>
          <a:noFill/>
        </a:ln>
        <a:effectLst/>
      </dsp:spPr>
      <dsp:style>
        <a:lnRef idx="0">
          <a:scrgbClr r="0" g="0" b="0"/>
        </a:lnRef>
        <a:fillRef idx="1">
          <a:scrgbClr r="0" g="0" b="0"/>
        </a:fillRef>
        <a:effectRef idx="0">
          <a:scrgbClr r="0" g="0" b="0"/>
        </a:effectRef>
        <a:fontRef idx="minor">
          <a:schemeClr val="lt1"/>
        </a:fontRef>
      </dsp:style>
    </dsp:sp>
    <dsp:sp modelId="{CA1C2A0B-B4BA-40BE-BC28-D15E4CA3BC80}">
      <dsp:nvSpPr>
        <dsp:cNvPr id="0" name=""/>
        <dsp:cNvSpPr/>
      </dsp:nvSpPr>
      <dsp:spPr>
        <a:xfrm>
          <a:off x="1371212" y="-161562"/>
          <a:ext cx="2148333" cy="2148333"/>
        </a:xfrm>
        <a:prstGeom prst="circularArrow">
          <a:avLst>
            <a:gd name="adj1" fmla="val 5984"/>
            <a:gd name="adj2" fmla="val 394124"/>
            <a:gd name="adj3" fmla="val 13313824"/>
            <a:gd name="adj4" fmla="val 10508221"/>
            <a:gd name="adj5" fmla="val 6981"/>
          </a:avLst>
        </a:prstGeom>
        <a:solidFill>
          <a:srgbClr val="0060AF"/>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9E0DD-E032-46B3-8427-37EBDB508909}">
      <dsp:nvSpPr>
        <dsp:cNvPr id="0" name=""/>
        <dsp:cNvSpPr/>
      </dsp:nvSpPr>
      <dsp:spPr>
        <a:xfrm>
          <a:off x="1452649" y="1327958"/>
          <a:ext cx="1623060" cy="1623060"/>
        </a:xfrm>
        <a:prstGeom prst="gear9">
          <a:avLst/>
        </a:prstGeom>
        <a:solidFill>
          <a:srgbClr val="FCAF1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CORE CONCERNS </a:t>
          </a:r>
        </a:p>
        <a:p>
          <a:pPr marL="0" lvl="0" indent="0" algn="ctr" defTabSz="533400">
            <a:lnSpc>
              <a:spcPct val="90000"/>
            </a:lnSpc>
            <a:spcBef>
              <a:spcPct val="0"/>
            </a:spcBef>
            <a:spcAft>
              <a:spcPct val="35000"/>
            </a:spcAft>
            <a:buNone/>
          </a:pPr>
          <a:r>
            <a:rPr lang="en-US" sz="1200" kern="1200" dirty="0"/>
            <a:t>INFORMING BEHAVIOR</a:t>
          </a:r>
        </a:p>
      </dsp:txBody>
      <dsp:txXfrm>
        <a:off x="1778956" y="1708152"/>
        <a:ext cx="970446" cy="834286"/>
      </dsp:txXfrm>
    </dsp:sp>
    <dsp:sp modelId="{2BA5E33B-8D54-4B5D-9485-4C797BB81FA4}">
      <dsp:nvSpPr>
        <dsp:cNvPr id="0" name=""/>
        <dsp:cNvSpPr/>
      </dsp:nvSpPr>
      <dsp:spPr>
        <a:xfrm>
          <a:off x="374075" y="838478"/>
          <a:ext cx="1448903" cy="1392101"/>
        </a:xfrm>
        <a:prstGeom prst="gear6">
          <a:avLst/>
        </a:prstGeom>
        <a:solidFill>
          <a:srgbClr val="F4792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THEIR EMOTIONS TRIGGERED</a:t>
          </a:r>
        </a:p>
      </dsp:txBody>
      <dsp:txXfrm>
        <a:off x="732797" y="1191062"/>
        <a:ext cx="731459" cy="686933"/>
      </dsp:txXfrm>
    </dsp:sp>
    <dsp:sp modelId="{C53E287B-3C15-4A1D-8D4D-6DB4E675BBFC}">
      <dsp:nvSpPr>
        <dsp:cNvPr id="0" name=""/>
        <dsp:cNvSpPr/>
      </dsp:nvSpPr>
      <dsp:spPr>
        <a:xfrm rot="20700000">
          <a:off x="1264461" y="129965"/>
          <a:ext cx="1156558" cy="1156558"/>
        </a:xfrm>
        <a:prstGeom prst="gear6">
          <a:avLst/>
        </a:prstGeom>
        <a:solidFill>
          <a:srgbClr val="DD582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EVENT</a:t>
          </a:r>
        </a:p>
      </dsp:txBody>
      <dsp:txXfrm rot="-20700000">
        <a:off x="1518129" y="383632"/>
        <a:ext cx="649224" cy="649224"/>
      </dsp:txXfrm>
    </dsp:sp>
    <dsp:sp modelId="{5F0B57B6-EC39-47FA-BC8B-491D9C7C53BC}">
      <dsp:nvSpPr>
        <dsp:cNvPr id="0" name=""/>
        <dsp:cNvSpPr/>
      </dsp:nvSpPr>
      <dsp:spPr>
        <a:xfrm>
          <a:off x="1314706" y="1090425"/>
          <a:ext cx="2077517" cy="2077517"/>
        </a:xfrm>
        <a:prstGeom prst="circularArrow">
          <a:avLst>
            <a:gd name="adj1" fmla="val 4688"/>
            <a:gd name="adj2" fmla="val 299029"/>
            <a:gd name="adj3" fmla="val 2476670"/>
            <a:gd name="adj4" fmla="val 15949144"/>
            <a:gd name="adj5" fmla="val 5469"/>
          </a:avLst>
        </a:prstGeom>
        <a:solidFill>
          <a:srgbClr val="FCAF17"/>
        </a:solidFill>
        <a:ln>
          <a:noFill/>
        </a:ln>
        <a:effectLst/>
      </dsp:spPr>
      <dsp:style>
        <a:lnRef idx="0">
          <a:scrgbClr r="0" g="0" b="0"/>
        </a:lnRef>
        <a:fillRef idx="1">
          <a:scrgbClr r="0" g="0" b="0"/>
        </a:fillRef>
        <a:effectRef idx="0">
          <a:scrgbClr r="0" g="0" b="0"/>
        </a:effectRef>
        <a:fontRef idx="minor">
          <a:schemeClr val="lt1"/>
        </a:fontRef>
      </dsp:style>
    </dsp:sp>
    <dsp:sp modelId="{6EFBA792-9DDA-44F7-9C18-172498CA449D}">
      <dsp:nvSpPr>
        <dsp:cNvPr id="0" name=""/>
        <dsp:cNvSpPr/>
      </dsp:nvSpPr>
      <dsp:spPr>
        <a:xfrm>
          <a:off x="299275" y="688482"/>
          <a:ext cx="1509446" cy="1509446"/>
        </a:xfrm>
        <a:prstGeom prst="leftCircularArrow">
          <a:avLst>
            <a:gd name="adj1" fmla="val 6452"/>
            <a:gd name="adj2" fmla="val 429999"/>
            <a:gd name="adj3" fmla="val 10489124"/>
            <a:gd name="adj4" fmla="val 14837806"/>
            <a:gd name="adj5" fmla="val 7527"/>
          </a:avLst>
        </a:prstGeom>
        <a:solidFill>
          <a:srgbClr val="F47920"/>
        </a:solidFill>
        <a:ln>
          <a:noFill/>
        </a:ln>
        <a:effectLst/>
      </dsp:spPr>
      <dsp:style>
        <a:lnRef idx="0">
          <a:scrgbClr r="0" g="0" b="0"/>
        </a:lnRef>
        <a:fillRef idx="1">
          <a:scrgbClr r="0" g="0" b="0"/>
        </a:fillRef>
        <a:effectRef idx="0">
          <a:scrgbClr r="0" g="0" b="0"/>
        </a:effectRef>
        <a:fontRef idx="minor">
          <a:schemeClr val="lt1"/>
        </a:fontRef>
      </dsp:style>
    </dsp:sp>
    <dsp:sp modelId="{CA1C2A0B-B4BA-40BE-BC28-D15E4CA3BC80}">
      <dsp:nvSpPr>
        <dsp:cNvPr id="0" name=""/>
        <dsp:cNvSpPr/>
      </dsp:nvSpPr>
      <dsp:spPr>
        <a:xfrm>
          <a:off x="901948" y="-118028"/>
          <a:ext cx="1627486" cy="1627486"/>
        </a:xfrm>
        <a:prstGeom prst="circularArrow">
          <a:avLst>
            <a:gd name="adj1" fmla="val 5984"/>
            <a:gd name="adj2" fmla="val 394124"/>
            <a:gd name="adj3" fmla="val 13313824"/>
            <a:gd name="adj4" fmla="val 10508221"/>
            <a:gd name="adj5" fmla="val 6981"/>
          </a:avLst>
        </a:prstGeom>
        <a:solidFill>
          <a:srgbClr val="DD5828"/>
        </a:solidFill>
        <a:ln>
          <a:solidFill>
            <a:srgbClr val="DD5828"/>
          </a:solid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9E0DD-E032-46B3-8427-37EBDB508909}">
      <dsp:nvSpPr>
        <dsp:cNvPr id="0" name=""/>
        <dsp:cNvSpPr/>
      </dsp:nvSpPr>
      <dsp:spPr>
        <a:xfrm>
          <a:off x="2098155" y="1752946"/>
          <a:ext cx="2142490" cy="2142490"/>
        </a:xfrm>
        <a:prstGeom prst="gear9">
          <a:avLst/>
        </a:prstGeom>
        <a:solidFill>
          <a:srgbClr val="00AEE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CORE CONCERNS </a:t>
          </a:r>
        </a:p>
        <a:p>
          <a:pPr marL="0" lvl="0" indent="0" algn="ctr" defTabSz="711200">
            <a:lnSpc>
              <a:spcPct val="90000"/>
            </a:lnSpc>
            <a:spcBef>
              <a:spcPct val="0"/>
            </a:spcBef>
            <a:spcAft>
              <a:spcPct val="35000"/>
            </a:spcAft>
            <a:buNone/>
          </a:pPr>
          <a:r>
            <a:rPr lang="en-US" sz="1600" kern="1200" dirty="0"/>
            <a:t>INFORMING BEHAVIOR</a:t>
          </a:r>
        </a:p>
      </dsp:txBody>
      <dsp:txXfrm>
        <a:off x="2528891" y="2254814"/>
        <a:ext cx="1281018" cy="1101284"/>
      </dsp:txXfrm>
    </dsp:sp>
    <dsp:sp modelId="{2BA5E33B-8D54-4B5D-9485-4C797BB81FA4}">
      <dsp:nvSpPr>
        <dsp:cNvPr id="0" name=""/>
        <dsp:cNvSpPr/>
      </dsp:nvSpPr>
      <dsp:spPr>
        <a:xfrm>
          <a:off x="761997" y="1187983"/>
          <a:ext cx="1737411" cy="1675287"/>
        </a:xfrm>
        <a:prstGeom prst="gear6">
          <a:avLst/>
        </a:prstGeom>
        <a:solidFill>
          <a:srgbClr val="0089D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EMOTIONS TRIGGERED</a:t>
          </a:r>
        </a:p>
        <a:p>
          <a:pPr marL="0" lvl="0" indent="0" algn="ctr" defTabSz="444500">
            <a:lnSpc>
              <a:spcPct val="90000"/>
            </a:lnSpc>
            <a:spcBef>
              <a:spcPct val="0"/>
            </a:spcBef>
            <a:spcAft>
              <a:spcPct val="35000"/>
            </a:spcAft>
            <a:buNone/>
          </a:pPr>
          <a:r>
            <a:rPr lang="en-US" sz="1000" kern="1200" dirty="0"/>
            <a:t>POSITION EXPRESSED</a:t>
          </a:r>
        </a:p>
      </dsp:txBody>
      <dsp:txXfrm>
        <a:off x="1192786" y="1612291"/>
        <a:ext cx="875833" cy="826671"/>
      </dsp:txXfrm>
    </dsp:sp>
    <dsp:sp modelId="{C53E287B-3C15-4A1D-8D4D-6DB4E675BBFC}">
      <dsp:nvSpPr>
        <dsp:cNvPr id="0" name=""/>
        <dsp:cNvSpPr/>
      </dsp:nvSpPr>
      <dsp:spPr>
        <a:xfrm rot="20700000">
          <a:off x="1832016" y="171558"/>
          <a:ext cx="1526693" cy="1526693"/>
        </a:xfrm>
        <a:prstGeom prst="gear6">
          <a:avLst/>
        </a:prstGeom>
        <a:solidFill>
          <a:srgbClr val="0060A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EVENT</a:t>
          </a:r>
        </a:p>
      </dsp:txBody>
      <dsp:txXfrm rot="-20700000">
        <a:off x="2166864" y="506406"/>
        <a:ext cx="856996" cy="856996"/>
      </dsp:txXfrm>
    </dsp:sp>
    <dsp:sp modelId="{5F0B57B6-EC39-47FA-BC8B-491D9C7C53BC}">
      <dsp:nvSpPr>
        <dsp:cNvPr id="0" name=""/>
        <dsp:cNvSpPr/>
      </dsp:nvSpPr>
      <dsp:spPr>
        <a:xfrm>
          <a:off x="1930162" y="1431492"/>
          <a:ext cx="2742387" cy="2742387"/>
        </a:xfrm>
        <a:prstGeom prst="circularArrow">
          <a:avLst>
            <a:gd name="adj1" fmla="val 4687"/>
            <a:gd name="adj2" fmla="val 299029"/>
            <a:gd name="adj3" fmla="val 2508721"/>
            <a:gd name="adj4" fmla="val 15877408"/>
            <a:gd name="adj5" fmla="val 5469"/>
          </a:avLst>
        </a:prstGeom>
        <a:solidFill>
          <a:srgbClr val="00AEEF"/>
        </a:solidFill>
        <a:ln>
          <a:noFill/>
        </a:ln>
        <a:effectLst/>
      </dsp:spPr>
      <dsp:style>
        <a:lnRef idx="0">
          <a:scrgbClr r="0" g="0" b="0"/>
        </a:lnRef>
        <a:fillRef idx="1">
          <a:scrgbClr r="0" g="0" b="0"/>
        </a:fillRef>
        <a:effectRef idx="0">
          <a:scrgbClr r="0" g="0" b="0"/>
        </a:effectRef>
        <a:fontRef idx="minor">
          <a:schemeClr val="lt1"/>
        </a:fontRef>
      </dsp:style>
    </dsp:sp>
    <dsp:sp modelId="{6EFBA792-9DDA-44F7-9C18-172498CA449D}">
      <dsp:nvSpPr>
        <dsp:cNvPr id="0" name=""/>
        <dsp:cNvSpPr/>
      </dsp:nvSpPr>
      <dsp:spPr>
        <a:xfrm>
          <a:off x="575666" y="903057"/>
          <a:ext cx="1992516" cy="1992516"/>
        </a:xfrm>
        <a:prstGeom prst="leftCircularArrow">
          <a:avLst>
            <a:gd name="adj1" fmla="val 6452"/>
            <a:gd name="adj2" fmla="val 429999"/>
            <a:gd name="adj3" fmla="val 10489124"/>
            <a:gd name="adj4" fmla="val 14837806"/>
            <a:gd name="adj5" fmla="val 7527"/>
          </a:avLst>
        </a:prstGeom>
        <a:solidFill>
          <a:srgbClr val="0089D0"/>
        </a:solidFill>
        <a:ln>
          <a:noFill/>
        </a:ln>
        <a:effectLst/>
      </dsp:spPr>
      <dsp:style>
        <a:lnRef idx="0">
          <a:scrgbClr r="0" g="0" b="0"/>
        </a:lnRef>
        <a:fillRef idx="1">
          <a:scrgbClr r="0" g="0" b="0"/>
        </a:fillRef>
        <a:effectRef idx="0">
          <a:scrgbClr r="0" g="0" b="0"/>
        </a:effectRef>
        <a:fontRef idx="minor">
          <a:schemeClr val="lt1"/>
        </a:fontRef>
      </dsp:style>
    </dsp:sp>
    <dsp:sp modelId="{CA1C2A0B-B4BA-40BE-BC28-D15E4CA3BC80}">
      <dsp:nvSpPr>
        <dsp:cNvPr id="0" name=""/>
        <dsp:cNvSpPr/>
      </dsp:nvSpPr>
      <dsp:spPr>
        <a:xfrm>
          <a:off x="1371212" y="-161562"/>
          <a:ext cx="2148333" cy="2148333"/>
        </a:xfrm>
        <a:prstGeom prst="circularArrow">
          <a:avLst>
            <a:gd name="adj1" fmla="val 5984"/>
            <a:gd name="adj2" fmla="val 394124"/>
            <a:gd name="adj3" fmla="val 13313824"/>
            <a:gd name="adj4" fmla="val 10508221"/>
            <a:gd name="adj5" fmla="val 6981"/>
          </a:avLst>
        </a:prstGeom>
        <a:solidFill>
          <a:srgbClr val="0060AF"/>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5E4F0A-8BAB-4EE1-BC3D-00F8A2F5D98A}">
      <dsp:nvSpPr>
        <dsp:cNvPr id="0" name=""/>
        <dsp:cNvSpPr/>
      </dsp:nvSpPr>
      <dsp:spPr>
        <a:xfrm>
          <a:off x="1894260" y="1521"/>
          <a:ext cx="949733" cy="949733"/>
        </a:xfrm>
        <a:prstGeom prst="ellipse">
          <a:avLst/>
        </a:prstGeom>
        <a:solidFill>
          <a:srgbClr val="DD5828"/>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Upbringing</a:t>
          </a:r>
        </a:p>
      </dsp:txBody>
      <dsp:txXfrm>
        <a:off x="2033345" y="140606"/>
        <a:ext cx="671563" cy="671563"/>
      </dsp:txXfrm>
    </dsp:sp>
    <dsp:sp modelId="{6FA7D04F-3FE6-4C17-BF7A-6B05B4BBC425}">
      <dsp:nvSpPr>
        <dsp:cNvPr id="0" name=""/>
        <dsp:cNvSpPr/>
      </dsp:nvSpPr>
      <dsp:spPr>
        <a:xfrm rot="2160000">
          <a:off x="2813976" y="731035"/>
          <a:ext cx="252464" cy="320534"/>
        </a:xfrm>
        <a:prstGeom prst="rightArrow">
          <a:avLst>
            <a:gd name="adj1" fmla="val 60000"/>
            <a:gd name="adj2" fmla="val 50000"/>
          </a:avLst>
        </a:prstGeom>
        <a:solidFill>
          <a:srgbClr val="DD5828"/>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21208" y="772883"/>
        <a:ext cx="176725" cy="192320"/>
      </dsp:txXfrm>
    </dsp:sp>
    <dsp:sp modelId="{DE78412D-BDBF-4C48-B663-C724F84EEF7C}">
      <dsp:nvSpPr>
        <dsp:cNvPr id="0" name=""/>
        <dsp:cNvSpPr/>
      </dsp:nvSpPr>
      <dsp:spPr>
        <a:xfrm>
          <a:off x="3047985" y="839751"/>
          <a:ext cx="949733" cy="949733"/>
        </a:xfrm>
        <a:prstGeom prst="ellipse">
          <a:avLst/>
        </a:prstGeom>
        <a:solidFill>
          <a:srgbClr val="F4792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Environment</a:t>
          </a:r>
        </a:p>
      </dsp:txBody>
      <dsp:txXfrm>
        <a:off x="3187070" y="978836"/>
        <a:ext cx="671563" cy="671563"/>
      </dsp:txXfrm>
    </dsp:sp>
    <dsp:sp modelId="{8BE0D972-DC61-4FAA-BE3E-416DFB745879}">
      <dsp:nvSpPr>
        <dsp:cNvPr id="0" name=""/>
        <dsp:cNvSpPr/>
      </dsp:nvSpPr>
      <dsp:spPr>
        <a:xfrm rot="6480000">
          <a:off x="3178485" y="1825697"/>
          <a:ext cx="252464" cy="320534"/>
        </a:xfrm>
        <a:prstGeom prst="rightArrow">
          <a:avLst>
            <a:gd name="adj1" fmla="val 60000"/>
            <a:gd name="adj2" fmla="val 50000"/>
          </a:avLst>
        </a:prstGeom>
        <a:solidFill>
          <a:srgbClr val="F4792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3228057" y="1853788"/>
        <a:ext cx="176725" cy="192320"/>
      </dsp:txXfrm>
    </dsp:sp>
    <dsp:sp modelId="{5F9FBB51-0235-4A58-9575-1D066F007A88}">
      <dsp:nvSpPr>
        <dsp:cNvPr id="0" name=""/>
        <dsp:cNvSpPr/>
      </dsp:nvSpPr>
      <dsp:spPr>
        <a:xfrm>
          <a:off x="2607301" y="2196036"/>
          <a:ext cx="949733" cy="949733"/>
        </a:xfrm>
        <a:prstGeom prst="ellipse">
          <a:avLst/>
        </a:prstGeom>
        <a:solidFill>
          <a:srgbClr val="FCAF17"/>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Life Experiences</a:t>
          </a:r>
        </a:p>
      </dsp:txBody>
      <dsp:txXfrm>
        <a:off x="2746386" y="2335121"/>
        <a:ext cx="671563" cy="671563"/>
      </dsp:txXfrm>
    </dsp:sp>
    <dsp:sp modelId="{B5A7EC7F-A082-4DC7-9980-77B5E0A316FD}">
      <dsp:nvSpPr>
        <dsp:cNvPr id="0" name=""/>
        <dsp:cNvSpPr/>
      </dsp:nvSpPr>
      <dsp:spPr>
        <a:xfrm rot="10800000">
          <a:off x="2250040" y="2510635"/>
          <a:ext cx="252464" cy="320534"/>
        </a:xfrm>
        <a:prstGeom prst="rightArrow">
          <a:avLst>
            <a:gd name="adj1" fmla="val 60000"/>
            <a:gd name="adj2" fmla="val 50000"/>
          </a:avLst>
        </a:prstGeom>
        <a:solidFill>
          <a:srgbClr val="FCAF17"/>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2325779" y="2574742"/>
        <a:ext cx="176725" cy="192320"/>
      </dsp:txXfrm>
    </dsp:sp>
    <dsp:sp modelId="{8AB3DBC2-324A-4356-84AE-1908DFE1F059}">
      <dsp:nvSpPr>
        <dsp:cNvPr id="0" name=""/>
        <dsp:cNvSpPr/>
      </dsp:nvSpPr>
      <dsp:spPr>
        <a:xfrm>
          <a:off x="1181219" y="2196036"/>
          <a:ext cx="949733" cy="949733"/>
        </a:xfrm>
        <a:prstGeom prst="ellipse">
          <a:avLst/>
        </a:prstGeom>
        <a:solidFill>
          <a:srgbClr val="DD5828"/>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Genetics</a:t>
          </a:r>
        </a:p>
      </dsp:txBody>
      <dsp:txXfrm>
        <a:off x="1320304" y="2335121"/>
        <a:ext cx="671563" cy="671563"/>
      </dsp:txXfrm>
    </dsp:sp>
    <dsp:sp modelId="{3020074C-5F29-4B22-A727-BCC7D7B10CDA}">
      <dsp:nvSpPr>
        <dsp:cNvPr id="0" name=""/>
        <dsp:cNvSpPr/>
      </dsp:nvSpPr>
      <dsp:spPr>
        <a:xfrm rot="15120000">
          <a:off x="1311720" y="1839288"/>
          <a:ext cx="252464" cy="320534"/>
        </a:xfrm>
        <a:prstGeom prst="rightArrow">
          <a:avLst>
            <a:gd name="adj1" fmla="val 60000"/>
            <a:gd name="adj2" fmla="val 50000"/>
          </a:avLst>
        </a:prstGeom>
        <a:solidFill>
          <a:srgbClr val="DD5828"/>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1361292" y="1939411"/>
        <a:ext cx="176725" cy="192320"/>
      </dsp:txXfrm>
    </dsp:sp>
    <dsp:sp modelId="{307E2387-807F-402A-88CA-06FC7D7076B3}">
      <dsp:nvSpPr>
        <dsp:cNvPr id="0" name=""/>
        <dsp:cNvSpPr/>
      </dsp:nvSpPr>
      <dsp:spPr>
        <a:xfrm>
          <a:off x="740536" y="839751"/>
          <a:ext cx="949733" cy="949733"/>
        </a:xfrm>
        <a:prstGeom prst="ellipse">
          <a:avLst/>
        </a:prstGeom>
        <a:solidFill>
          <a:srgbClr val="F4792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Health</a:t>
          </a:r>
        </a:p>
      </dsp:txBody>
      <dsp:txXfrm>
        <a:off x="879621" y="978836"/>
        <a:ext cx="671563" cy="671563"/>
      </dsp:txXfrm>
    </dsp:sp>
    <dsp:sp modelId="{77F4B7DE-1FF0-4A30-AFC0-2129C116A298}">
      <dsp:nvSpPr>
        <dsp:cNvPr id="0" name=""/>
        <dsp:cNvSpPr/>
      </dsp:nvSpPr>
      <dsp:spPr>
        <a:xfrm rot="19440000">
          <a:off x="1660252" y="739435"/>
          <a:ext cx="252464" cy="320534"/>
        </a:xfrm>
        <a:prstGeom prst="rightArrow">
          <a:avLst>
            <a:gd name="adj1" fmla="val 60000"/>
            <a:gd name="adj2" fmla="val 50000"/>
          </a:avLst>
        </a:prstGeom>
        <a:solidFill>
          <a:srgbClr val="F4792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667484" y="825801"/>
        <a:ext cx="176725" cy="1923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31B23-3F5A-4435-BF5D-D804EE47C2CB}">
      <dsp:nvSpPr>
        <dsp:cNvPr id="0" name=""/>
        <dsp:cNvSpPr/>
      </dsp:nvSpPr>
      <dsp:spPr>
        <a:xfrm>
          <a:off x="2047013" y="105404"/>
          <a:ext cx="2180783" cy="2180783"/>
        </a:xfrm>
        <a:prstGeom prst="ellipse">
          <a:avLst/>
        </a:prstGeom>
        <a:solidFill>
          <a:srgbClr val="DD5828"/>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555625">
            <a:lnSpc>
              <a:spcPct val="90000"/>
            </a:lnSpc>
            <a:spcBef>
              <a:spcPct val="0"/>
            </a:spcBef>
            <a:spcAft>
              <a:spcPct val="35000"/>
            </a:spcAft>
            <a:buNone/>
          </a:pPr>
          <a:r>
            <a:rPr lang="en-US" sz="1250" b="1" kern="1200" dirty="0">
              <a:solidFill>
                <a:schemeClr val="bg1"/>
              </a:solidFill>
              <a:latin typeface="Calibri" pitchFamily="34" charset="0"/>
            </a:rPr>
            <a:t>Authenticity</a:t>
          </a:r>
        </a:p>
        <a:p>
          <a:pPr marL="0" lvl="0" indent="0" algn="ctr" defTabSz="555625">
            <a:lnSpc>
              <a:spcPct val="90000"/>
            </a:lnSpc>
            <a:spcBef>
              <a:spcPct val="0"/>
            </a:spcBef>
            <a:spcAft>
              <a:spcPct val="35000"/>
            </a:spcAft>
            <a:buNone/>
          </a:pPr>
          <a:r>
            <a:rPr lang="en-US" sz="1250" kern="1200" dirty="0">
              <a:solidFill>
                <a:schemeClr val="bg1"/>
              </a:solidFill>
              <a:latin typeface="Calibri" pitchFamily="34" charset="0"/>
            </a:rPr>
            <a:t>You cannot fake appreciation or affiliation.  The other person will sense your insincerity and that will make the conflict escalate.</a:t>
          </a:r>
        </a:p>
      </dsp:txBody>
      <dsp:txXfrm>
        <a:off x="2337784" y="487041"/>
        <a:ext cx="1599241" cy="981352"/>
      </dsp:txXfrm>
    </dsp:sp>
    <dsp:sp modelId="{AADD1E2E-6F79-45BD-9BB5-CDAF734F79EA}">
      <dsp:nvSpPr>
        <dsp:cNvPr id="0" name=""/>
        <dsp:cNvSpPr/>
      </dsp:nvSpPr>
      <dsp:spPr>
        <a:xfrm>
          <a:off x="2875478" y="1537677"/>
          <a:ext cx="2180783" cy="2180783"/>
        </a:xfrm>
        <a:prstGeom prst="ellipse">
          <a:avLst/>
        </a:prstGeom>
        <a:solidFill>
          <a:srgbClr val="F4792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Calibri" pitchFamily="34" charset="0"/>
            </a:rPr>
            <a:t>Affiliation</a:t>
          </a:r>
        </a:p>
        <a:p>
          <a:pPr marL="0" lvl="0" indent="0" algn="ctr" defTabSz="711200">
            <a:lnSpc>
              <a:spcPct val="90000"/>
            </a:lnSpc>
            <a:spcBef>
              <a:spcPct val="0"/>
            </a:spcBef>
            <a:spcAft>
              <a:spcPct val="35000"/>
            </a:spcAft>
            <a:buNone/>
          </a:pPr>
          <a:r>
            <a:rPr lang="en-US" sz="1600" kern="1200" dirty="0">
              <a:solidFill>
                <a:schemeClr val="bg1"/>
              </a:solidFill>
              <a:latin typeface="Calibri" pitchFamily="34" charset="0"/>
            </a:rPr>
            <a:t>“Making an honest connection with someone else.”</a:t>
          </a:r>
        </a:p>
      </dsp:txBody>
      <dsp:txXfrm>
        <a:off x="3542435" y="2101046"/>
        <a:ext cx="1308470" cy="1199430"/>
      </dsp:txXfrm>
    </dsp:sp>
    <dsp:sp modelId="{49327486-F600-411B-859B-8AAFFFE69932}">
      <dsp:nvSpPr>
        <dsp:cNvPr id="0" name=""/>
        <dsp:cNvSpPr/>
      </dsp:nvSpPr>
      <dsp:spPr>
        <a:xfrm>
          <a:off x="1176983" y="1573798"/>
          <a:ext cx="2180783" cy="2180783"/>
        </a:xfrm>
        <a:prstGeom prst="ellipse">
          <a:avLst/>
        </a:prstGeom>
        <a:solidFill>
          <a:srgbClr val="FCAF17"/>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Calibri" pitchFamily="34" charset="0"/>
            </a:rPr>
            <a:t>Appreciation</a:t>
          </a:r>
        </a:p>
        <a:p>
          <a:pPr marL="0" lvl="0" indent="0" algn="ctr" defTabSz="711200">
            <a:lnSpc>
              <a:spcPct val="90000"/>
            </a:lnSpc>
            <a:spcBef>
              <a:spcPct val="0"/>
            </a:spcBef>
            <a:spcAft>
              <a:spcPct val="35000"/>
            </a:spcAft>
            <a:buNone/>
          </a:pPr>
          <a:r>
            <a:rPr lang="en-US" sz="1600" kern="1200" dirty="0">
              <a:solidFill>
                <a:schemeClr val="bg1"/>
              </a:solidFill>
              <a:latin typeface="Calibri" pitchFamily="34" charset="0"/>
            </a:rPr>
            <a:t>“Your thoughts, feelings and actions are acknowledged as having merit.”</a:t>
          </a:r>
        </a:p>
      </dsp:txBody>
      <dsp:txXfrm>
        <a:off x="1382340" y="2137167"/>
        <a:ext cx="1308470" cy="11994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9E0DD-E032-46B3-8427-37EBDB508909}">
      <dsp:nvSpPr>
        <dsp:cNvPr id="0" name=""/>
        <dsp:cNvSpPr/>
      </dsp:nvSpPr>
      <dsp:spPr>
        <a:xfrm>
          <a:off x="1898997" y="1487978"/>
          <a:ext cx="1818640" cy="1818640"/>
        </a:xfrm>
        <a:prstGeom prst="gear9">
          <a:avLst/>
        </a:prstGeom>
        <a:solidFill>
          <a:srgbClr val="00AEE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CORE CONCERNS </a:t>
          </a:r>
        </a:p>
        <a:p>
          <a:pPr marL="0" lvl="0" indent="0" algn="ctr" defTabSz="577850">
            <a:lnSpc>
              <a:spcPct val="90000"/>
            </a:lnSpc>
            <a:spcBef>
              <a:spcPct val="0"/>
            </a:spcBef>
            <a:spcAft>
              <a:spcPct val="35000"/>
            </a:spcAft>
            <a:buNone/>
          </a:pPr>
          <a:r>
            <a:rPr lang="en-US" sz="1300" kern="1200" dirty="0"/>
            <a:t>INFORMING BEHAVIOR</a:t>
          </a:r>
        </a:p>
      </dsp:txBody>
      <dsp:txXfrm>
        <a:off x="2264625" y="1913986"/>
        <a:ext cx="1087384" cy="934818"/>
      </dsp:txXfrm>
    </dsp:sp>
    <dsp:sp modelId="{2BA5E33B-8D54-4B5D-9485-4C797BB81FA4}">
      <dsp:nvSpPr>
        <dsp:cNvPr id="0" name=""/>
        <dsp:cNvSpPr/>
      </dsp:nvSpPr>
      <dsp:spPr>
        <a:xfrm>
          <a:off x="651165" y="866552"/>
          <a:ext cx="1702075" cy="1705778"/>
        </a:xfrm>
        <a:prstGeom prst="gear6">
          <a:avLst/>
        </a:prstGeom>
        <a:solidFill>
          <a:srgbClr val="0089D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EMOTIONS TRIGGERED</a:t>
          </a:r>
        </a:p>
        <a:p>
          <a:pPr marL="0" lvl="0" indent="0" algn="ctr" defTabSz="444500">
            <a:lnSpc>
              <a:spcPct val="90000"/>
            </a:lnSpc>
            <a:spcBef>
              <a:spcPct val="0"/>
            </a:spcBef>
            <a:spcAft>
              <a:spcPct val="35000"/>
            </a:spcAft>
            <a:buNone/>
          </a:pPr>
          <a:r>
            <a:rPr lang="en-US" sz="1000" kern="1200" dirty="0"/>
            <a:t>POSITION EXPRESSED</a:t>
          </a:r>
        </a:p>
      </dsp:txBody>
      <dsp:txXfrm>
        <a:off x="1079668" y="1298191"/>
        <a:ext cx="845069" cy="842500"/>
      </dsp:txXfrm>
    </dsp:sp>
    <dsp:sp modelId="{C53E287B-3C15-4A1D-8D4D-6DB4E675BBFC}">
      <dsp:nvSpPr>
        <dsp:cNvPr id="0" name=""/>
        <dsp:cNvSpPr/>
      </dsp:nvSpPr>
      <dsp:spPr>
        <a:xfrm rot="20700000">
          <a:off x="1723018" y="145626"/>
          <a:ext cx="1295924" cy="1295924"/>
        </a:xfrm>
        <a:prstGeom prst="gear6">
          <a:avLst/>
        </a:prstGeom>
        <a:solidFill>
          <a:srgbClr val="0060A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EVENT</a:t>
          </a:r>
        </a:p>
      </dsp:txBody>
      <dsp:txXfrm rot="-20700000">
        <a:off x="2007253" y="429860"/>
        <a:ext cx="727456" cy="727456"/>
      </dsp:txXfrm>
    </dsp:sp>
    <dsp:sp modelId="{5F0B57B6-EC39-47FA-BC8B-491D9C7C53BC}">
      <dsp:nvSpPr>
        <dsp:cNvPr id="0" name=""/>
        <dsp:cNvSpPr/>
      </dsp:nvSpPr>
      <dsp:spPr>
        <a:xfrm>
          <a:off x="1749656" y="1218909"/>
          <a:ext cx="2327859" cy="2327859"/>
        </a:xfrm>
        <a:prstGeom prst="circularArrow">
          <a:avLst>
            <a:gd name="adj1" fmla="val 4687"/>
            <a:gd name="adj2" fmla="val 299029"/>
            <a:gd name="adj3" fmla="val 2490546"/>
            <a:gd name="adj4" fmla="val 15917612"/>
            <a:gd name="adj5" fmla="val 5469"/>
          </a:avLst>
        </a:prstGeom>
        <a:solidFill>
          <a:srgbClr val="00AEEF"/>
        </a:solidFill>
        <a:ln>
          <a:noFill/>
        </a:ln>
        <a:effectLst/>
      </dsp:spPr>
      <dsp:style>
        <a:lnRef idx="0">
          <a:scrgbClr r="0" g="0" b="0"/>
        </a:lnRef>
        <a:fillRef idx="1">
          <a:scrgbClr r="0" g="0" b="0"/>
        </a:fillRef>
        <a:effectRef idx="0">
          <a:scrgbClr r="0" g="0" b="0"/>
        </a:effectRef>
        <a:fontRef idx="minor">
          <a:schemeClr val="lt1"/>
        </a:fontRef>
      </dsp:style>
    </dsp:sp>
    <dsp:sp modelId="{6EFBA792-9DDA-44F7-9C18-172498CA449D}">
      <dsp:nvSpPr>
        <dsp:cNvPr id="0" name=""/>
        <dsp:cNvSpPr/>
      </dsp:nvSpPr>
      <dsp:spPr>
        <a:xfrm>
          <a:off x="509659" y="644590"/>
          <a:ext cx="1691335" cy="1691335"/>
        </a:xfrm>
        <a:prstGeom prst="leftCircularArrow">
          <a:avLst>
            <a:gd name="adj1" fmla="val 6452"/>
            <a:gd name="adj2" fmla="val 429999"/>
            <a:gd name="adj3" fmla="val 10489124"/>
            <a:gd name="adj4" fmla="val 14837806"/>
            <a:gd name="adj5" fmla="val 7527"/>
          </a:avLst>
        </a:prstGeom>
        <a:solidFill>
          <a:srgbClr val="0089D0"/>
        </a:solidFill>
        <a:ln>
          <a:noFill/>
        </a:ln>
        <a:effectLst/>
      </dsp:spPr>
      <dsp:style>
        <a:lnRef idx="0">
          <a:scrgbClr r="0" g="0" b="0"/>
        </a:lnRef>
        <a:fillRef idx="1">
          <a:scrgbClr r="0" g="0" b="0"/>
        </a:fillRef>
        <a:effectRef idx="0">
          <a:scrgbClr r="0" g="0" b="0"/>
        </a:effectRef>
        <a:fontRef idx="minor">
          <a:schemeClr val="lt1"/>
        </a:fontRef>
      </dsp:style>
    </dsp:sp>
    <dsp:sp modelId="{CA1C2A0B-B4BA-40BE-BC28-D15E4CA3BC80}">
      <dsp:nvSpPr>
        <dsp:cNvPr id="0" name=""/>
        <dsp:cNvSpPr/>
      </dsp:nvSpPr>
      <dsp:spPr>
        <a:xfrm>
          <a:off x="1503612" y="-189839"/>
          <a:ext cx="1823600" cy="1823600"/>
        </a:xfrm>
        <a:prstGeom prst="circularArrow">
          <a:avLst>
            <a:gd name="adj1" fmla="val 5984"/>
            <a:gd name="adj2" fmla="val 394124"/>
            <a:gd name="adj3" fmla="val 13313824"/>
            <a:gd name="adj4" fmla="val 10508221"/>
            <a:gd name="adj5" fmla="val 6981"/>
          </a:avLst>
        </a:prstGeom>
        <a:solidFill>
          <a:srgbClr val="0060AF"/>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5614"/>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sz="quarter" idx="1"/>
          </p:nvPr>
        </p:nvSpPr>
        <p:spPr>
          <a:xfrm>
            <a:off x="3979930" y="0"/>
            <a:ext cx="3044719" cy="465614"/>
          </a:xfrm>
          <a:prstGeom prst="rect">
            <a:avLst/>
          </a:prstGeom>
        </p:spPr>
        <p:txBody>
          <a:bodyPr vert="horz" lIns="93360" tIns="46680" rIns="93360" bIns="46680" rtlCol="0"/>
          <a:lstStyle>
            <a:lvl1pPr algn="r">
              <a:defRPr sz="1200"/>
            </a:lvl1pPr>
          </a:lstStyle>
          <a:p>
            <a:fld id="{BAE3FCC4-16CD-4D3A-A014-9D334BF1CB35}" type="datetimeFigureOut">
              <a:rPr lang="en-US" smtClean="0"/>
              <a:pPr/>
              <a:t>2/26/22</a:t>
            </a:fld>
            <a:endParaRPr lang="en-US"/>
          </a:p>
        </p:txBody>
      </p:sp>
      <p:sp>
        <p:nvSpPr>
          <p:cNvPr id="4" name="Footer Placeholder 3"/>
          <p:cNvSpPr>
            <a:spLocks noGrp="1"/>
          </p:cNvSpPr>
          <p:nvPr>
            <p:ph type="ftr" sz="quarter" idx="2"/>
          </p:nvPr>
        </p:nvSpPr>
        <p:spPr>
          <a:xfrm>
            <a:off x="0" y="8845045"/>
            <a:ext cx="3044719" cy="465614"/>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p:cNvSpPr>
            <a:spLocks noGrp="1"/>
          </p:cNvSpPr>
          <p:nvPr>
            <p:ph type="sldNum" sz="quarter" idx="3"/>
          </p:nvPr>
        </p:nvSpPr>
        <p:spPr>
          <a:xfrm>
            <a:off x="3979930" y="8845045"/>
            <a:ext cx="3044719" cy="465614"/>
          </a:xfrm>
          <a:prstGeom prst="rect">
            <a:avLst/>
          </a:prstGeom>
        </p:spPr>
        <p:txBody>
          <a:bodyPr vert="horz" lIns="93360" tIns="46680" rIns="93360" bIns="46680" rtlCol="0" anchor="b"/>
          <a:lstStyle>
            <a:lvl1pPr algn="r">
              <a:defRPr sz="1200"/>
            </a:lvl1pPr>
          </a:lstStyle>
          <a:p>
            <a:fld id="{1C7CDBDB-A8FA-49EA-BEFD-26158000CD9B}"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44719" cy="465614"/>
          </a:xfrm>
          <a:prstGeom prst="rect">
            <a:avLst/>
          </a:prstGeom>
          <a:noFill/>
          <a:ln w="9525">
            <a:noFill/>
            <a:miter lim="800000"/>
            <a:headEnd/>
            <a:tailEnd/>
          </a:ln>
        </p:spPr>
        <p:txBody>
          <a:bodyPr vert="horz" wrap="square" lIns="93360" tIns="46680" rIns="93360" bIns="46680" numCol="1" anchor="t" anchorCtr="0" compatLnSpc="1">
            <a:prstTxWarp prst="textNoShape">
              <a:avLst/>
            </a:prstTxWarp>
          </a:bodyPr>
          <a:lstStyle>
            <a:lvl1pPr eaLnBrk="0" hangingPunct="0">
              <a:defRPr sz="1200">
                <a:latin typeface="Verdana" pitchFamily="64" charset="0"/>
                <a:ea typeface="ＭＳ Ｐゴシック" pitchFamily="64" charset="-128"/>
                <a:cs typeface="ＭＳ Ｐゴシック" pitchFamily="64" charset="-128"/>
              </a:defRPr>
            </a:lvl1pPr>
          </a:lstStyle>
          <a:p>
            <a:pPr>
              <a:defRPr/>
            </a:pPr>
            <a:endParaRPr lang="en-US" dirty="0"/>
          </a:p>
        </p:txBody>
      </p:sp>
      <p:sp>
        <p:nvSpPr>
          <p:cNvPr id="4099" name="Rectangle 3"/>
          <p:cNvSpPr>
            <a:spLocks noGrp="1" noChangeArrowheads="1"/>
          </p:cNvSpPr>
          <p:nvPr>
            <p:ph type="dt" idx="1"/>
          </p:nvPr>
        </p:nvSpPr>
        <p:spPr bwMode="auto">
          <a:xfrm>
            <a:off x="3981556" y="0"/>
            <a:ext cx="3044719" cy="465614"/>
          </a:xfrm>
          <a:prstGeom prst="rect">
            <a:avLst/>
          </a:prstGeom>
          <a:noFill/>
          <a:ln w="9525">
            <a:noFill/>
            <a:miter lim="800000"/>
            <a:headEnd/>
            <a:tailEnd/>
          </a:ln>
        </p:spPr>
        <p:txBody>
          <a:bodyPr vert="horz" wrap="square" lIns="93360" tIns="46680" rIns="93360" bIns="46680" numCol="1" anchor="t" anchorCtr="0" compatLnSpc="1">
            <a:prstTxWarp prst="textNoShape">
              <a:avLst/>
            </a:prstTxWarp>
          </a:bodyPr>
          <a:lstStyle>
            <a:lvl1pPr algn="r" eaLnBrk="0" hangingPunct="0">
              <a:defRPr sz="1200">
                <a:latin typeface="Verdana" pitchFamily="64" charset="0"/>
                <a:ea typeface="ＭＳ Ｐゴシック" pitchFamily="64" charset="-128"/>
                <a:cs typeface="ＭＳ Ｐゴシック" pitchFamily="64" charset="-128"/>
              </a:defRPr>
            </a:lvl1pPr>
          </a:lstStyle>
          <a:p>
            <a:pPr>
              <a:defRPr/>
            </a:pPr>
            <a:endParaRPr lang="en-US" dirty="0"/>
          </a:p>
        </p:txBody>
      </p:sp>
      <p:sp>
        <p:nvSpPr>
          <p:cNvPr id="113668" name="Rectangle 4"/>
          <p:cNvSpPr>
            <a:spLocks noGrp="1" noRot="1" noChangeAspect="1" noChangeArrowheads="1" noTextEdit="1"/>
          </p:cNvSpPr>
          <p:nvPr>
            <p:ph type="sldImg" idx="2"/>
          </p:nvPr>
        </p:nvSpPr>
        <p:spPr bwMode="auto">
          <a:xfrm>
            <a:off x="1184275" y="698500"/>
            <a:ext cx="4657725" cy="34925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36837" y="4423331"/>
            <a:ext cx="5152602" cy="4190524"/>
          </a:xfrm>
          <a:prstGeom prst="rect">
            <a:avLst/>
          </a:prstGeom>
          <a:noFill/>
          <a:ln w="9525">
            <a:noFill/>
            <a:miter lim="800000"/>
            <a:headEnd/>
            <a:tailEnd/>
          </a:ln>
        </p:spPr>
        <p:txBody>
          <a:bodyPr vert="horz" wrap="square" lIns="93360" tIns="46680" rIns="93360" bIns="466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46661"/>
            <a:ext cx="3044719" cy="465614"/>
          </a:xfrm>
          <a:prstGeom prst="rect">
            <a:avLst/>
          </a:prstGeom>
          <a:noFill/>
          <a:ln w="9525">
            <a:noFill/>
            <a:miter lim="800000"/>
            <a:headEnd/>
            <a:tailEnd/>
          </a:ln>
        </p:spPr>
        <p:txBody>
          <a:bodyPr vert="horz" wrap="square" lIns="93360" tIns="46680" rIns="93360" bIns="46680" numCol="1" anchor="b" anchorCtr="0" compatLnSpc="1">
            <a:prstTxWarp prst="textNoShape">
              <a:avLst/>
            </a:prstTxWarp>
          </a:bodyPr>
          <a:lstStyle>
            <a:lvl1pPr eaLnBrk="0" hangingPunct="0">
              <a:defRPr sz="1200">
                <a:latin typeface="Verdana" pitchFamily="64" charset="0"/>
                <a:ea typeface="ＭＳ Ｐゴシック" pitchFamily="64" charset="-128"/>
                <a:cs typeface="ＭＳ Ｐゴシック" pitchFamily="64" charset="-128"/>
              </a:defRPr>
            </a:lvl1pPr>
          </a:lstStyle>
          <a:p>
            <a:pPr>
              <a:defRPr/>
            </a:pPr>
            <a:endParaRPr lang="en-US" dirty="0"/>
          </a:p>
        </p:txBody>
      </p:sp>
      <p:sp>
        <p:nvSpPr>
          <p:cNvPr id="4103" name="Rectangle 7"/>
          <p:cNvSpPr>
            <a:spLocks noGrp="1" noChangeArrowheads="1"/>
          </p:cNvSpPr>
          <p:nvPr>
            <p:ph type="sldNum" sz="quarter" idx="5"/>
          </p:nvPr>
        </p:nvSpPr>
        <p:spPr bwMode="auto">
          <a:xfrm>
            <a:off x="3981556" y="8846661"/>
            <a:ext cx="3044719" cy="465614"/>
          </a:xfrm>
          <a:prstGeom prst="rect">
            <a:avLst/>
          </a:prstGeom>
          <a:noFill/>
          <a:ln w="9525">
            <a:noFill/>
            <a:miter lim="800000"/>
            <a:headEnd/>
            <a:tailEnd/>
          </a:ln>
        </p:spPr>
        <p:txBody>
          <a:bodyPr vert="horz" wrap="square" lIns="93360" tIns="46680" rIns="93360" bIns="46680" numCol="1" anchor="b" anchorCtr="0" compatLnSpc="1">
            <a:prstTxWarp prst="textNoShape">
              <a:avLst/>
            </a:prstTxWarp>
          </a:bodyPr>
          <a:lstStyle>
            <a:lvl1pPr algn="r" eaLnBrk="0" hangingPunct="0">
              <a:defRPr sz="1200">
                <a:latin typeface="Verdana" pitchFamily="64" charset="0"/>
                <a:ea typeface="ＭＳ Ｐゴシック" pitchFamily="64" charset="-128"/>
                <a:cs typeface="ＭＳ Ｐゴシック" pitchFamily="64" charset="-128"/>
              </a:defRPr>
            </a:lvl1pPr>
          </a:lstStyle>
          <a:p>
            <a:pPr>
              <a:defRPr/>
            </a:pPr>
            <a:fld id="{99D2B1EF-5748-4728-83B2-261784524C6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64" charset="0"/>
        <a:ea typeface="ＭＳ Ｐゴシック" pitchFamily="64" charset="-128"/>
        <a:cs typeface="ＭＳ Ｐゴシック" pitchFamily="64" charset="-128"/>
      </a:defRPr>
    </a:lvl1pPr>
    <a:lvl2pPr marL="457200" algn="l" rtl="0" eaLnBrk="0" fontAlgn="base" hangingPunct="0">
      <a:spcBef>
        <a:spcPct val="30000"/>
      </a:spcBef>
      <a:spcAft>
        <a:spcPct val="0"/>
      </a:spcAft>
      <a:defRPr sz="1200" kern="1200">
        <a:solidFill>
          <a:schemeClr val="tx1"/>
        </a:solidFill>
        <a:latin typeface="Verdana" pitchFamily="64" charset="0"/>
        <a:ea typeface="ＭＳ Ｐゴシック" pitchFamily="64" charset="-128"/>
        <a:cs typeface="+mn-cs"/>
      </a:defRPr>
    </a:lvl2pPr>
    <a:lvl3pPr marL="914400" algn="l" rtl="0" eaLnBrk="0" fontAlgn="base" hangingPunct="0">
      <a:spcBef>
        <a:spcPct val="30000"/>
      </a:spcBef>
      <a:spcAft>
        <a:spcPct val="0"/>
      </a:spcAft>
      <a:defRPr sz="1200" kern="1200">
        <a:solidFill>
          <a:schemeClr val="tx1"/>
        </a:solidFill>
        <a:latin typeface="Verdana" pitchFamily="64" charset="0"/>
        <a:ea typeface="ＭＳ Ｐゴシック" pitchFamily="64" charset="-128"/>
        <a:cs typeface="+mn-cs"/>
      </a:defRPr>
    </a:lvl3pPr>
    <a:lvl4pPr marL="1371600" algn="l" rtl="0" eaLnBrk="0" fontAlgn="base" hangingPunct="0">
      <a:spcBef>
        <a:spcPct val="30000"/>
      </a:spcBef>
      <a:spcAft>
        <a:spcPct val="0"/>
      </a:spcAft>
      <a:defRPr sz="1200" kern="1200">
        <a:solidFill>
          <a:schemeClr val="tx1"/>
        </a:solidFill>
        <a:latin typeface="Verdana" pitchFamily="64" charset="0"/>
        <a:ea typeface="ＭＳ Ｐゴシック" pitchFamily="64" charset="-128"/>
        <a:cs typeface="+mn-cs"/>
      </a:defRPr>
    </a:lvl4pPr>
    <a:lvl5pPr marL="1828800" algn="l" rtl="0" eaLnBrk="0" fontAlgn="base" hangingPunct="0">
      <a:spcBef>
        <a:spcPct val="30000"/>
      </a:spcBef>
      <a:spcAft>
        <a:spcPct val="0"/>
      </a:spcAft>
      <a:defRPr sz="1200" kern="1200">
        <a:solidFill>
          <a:schemeClr val="tx1"/>
        </a:solidFill>
        <a:latin typeface="Verdana" pitchFamily="64" charset="0"/>
        <a:ea typeface="ＭＳ Ｐゴシック" pitchFamily="6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9D2B1EF-5748-4728-83B2-261784524C6F}" type="slidenum">
              <a:rPr lang="en-US" smtClean="0"/>
              <a:pPr>
                <a:defRPr/>
              </a:pPr>
              <a:t>48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AF_all_bold">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401638"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2725" y="1068388"/>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a:t>Click to edit Master subtitle style</a:t>
            </a:r>
            <a:endParaRPr lang="en-US" dirty="0"/>
          </a:p>
        </p:txBody>
      </p:sp>
      <p:sp>
        <p:nvSpPr>
          <p:cNvPr id="14"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2E2122E6-66DF-44DD-BC95-10441069B83A}"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25CC6A1E-5993-4667-B7E8-AAE1B9B09E1C}"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85985863-E66B-45F6-B3A6-84D7E40B6A8B}"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28613"/>
            <a:ext cx="2092325" cy="5786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8613" y="328613"/>
            <a:ext cx="6129337" cy="5786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B47EECE0-6816-44D0-BB25-66E3FBE0CC22}"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AF_Youth">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401638"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2725" y="1068388"/>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a:t>Click to edit Master subtitle style</a:t>
            </a:r>
            <a:endParaRPr lang="en-US" dirty="0"/>
          </a:p>
        </p:txBody>
      </p:sp>
      <p:sp>
        <p:nvSpPr>
          <p:cNvPr id="14"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AF_Healthy">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6565900" y="1068388"/>
            <a:ext cx="1692275" cy="46037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401638" y="466725"/>
            <a:ext cx="1374775" cy="105092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a:t>Click to edit Master subtitle style</a:t>
            </a:r>
            <a:endParaRPr lang="en-US" dirty="0"/>
          </a:p>
        </p:txBody>
      </p:sp>
      <p:sp>
        <p:nvSpPr>
          <p:cNvPr id="14"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AF_Social">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401638"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8388"/>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a:t>Click to edit Master subtitle style</a:t>
            </a:r>
            <a:endParaRPr lang="en-US" dirty="0"/>
          </a:p>
        </p:txBody>
      </p:sp>
      <p:sp>
        <p:nvSpPr>
          <p:cNvPr id="14"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AF_all_bold">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403225" y="466725"/>
            <a:ext cx="1373188"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2"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pPr>
              <a:defRPr/>
            </a:pPr>
            <a:fld id="{3923DFDB-5538-4954-B6A6-255B10DEED49}"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1 or Agend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040" y="320040"/>
            <a:ext cx="8366760" cy="841248"/>
          </a:xfrm>
        </p:spPr>
        <p:txBody>
          <a:bodyPr/>
          <a:lstStyle>
            <a:lvl1pPr algn="l">
              <a:defRPr sz="2600" b="1" cap="all">
                <a:solidFill>
                  <a:schemeClr val="bg1"/>
                </a:solidFill>
              </a:defRPr>
            </a:lvl1pPr>
          </a:lstStyle>
          <a:p>
            <a:r>
              <a:rPr lang="en-US" dirty="0"/>
              <a:t>Click to edit Master title style</a:t>
            </a:r>
          </a:p>
        </p:txBody>
      </p:sp>
      <p:sp>
        <p:nvSpPr>
          <p:cNvPr id="6" name="Content Placeholder 2"/>
          <p:cNvSpPr>
            <a:spLocks noGrp="1"/>
          </p:cNvSpPr>
          <p:nvPr>
            <p:ph idx="1"/>
          </p:nvPr>
        </p:nvSpPr>
        <p:spPr>
          <a:xfrm>
            <a:off x="354013" y="1739900"/>
            <a:ext cx="8339137" cy="4375150"/>
          </a:xfrm>
        </p:spPr>
        <p:txBody>
          <a:bodyPr/>
          <a:lstStyle>
            <a:lvl1pPr marL="457200" indent="-457200">
              <a:spcBef>
                <a:spcPts val="528"/>
              </a:spcBef>
              <a:buFont typeface="+mj-lt"/>
              <a:buAutoNum type="arabicPeriod"/>
              <a:defRPr sz="2200" b="1" cap="all" baseline="0">
                <a:solidFill>
                  <a:schemeClr val="bg1"/>
                </a:solidFill>
              </a:defRPr>
            </a:lvl1pPr>
            <a:lvl2pPr marL="740664" indent="-283464">
              <a:spcBef>
                <a:spcPts val="528"/>
              </a:spcBef>
              <a:buSzPct val="100000"/>
              <a:buFont typeface="Verdana" pitchFamily="34" charset="0"/>
              <a:buChar char="–"/>
              <a:defRPr sz="2200" baseline="0">
                <a:solidFill>
                  <a:schemeClr val="bg1"/>
                </a:solidFill>
              </a:defRPr>
            </a:lvl2pPr>
            <a:lvl3pPr marL="1143000">
              <a:spcBef>
                <a:spcPts val="528"/>
              </a:spcBef>
              <a:buFont typeface="Arial" pitchFamily="34" charset="0"/>
              <a:buChar char="•"/>
              <a:defRPr sz="2200" baseline="0">
                <a:solidFill>
                  <a:schemeClr val="bg1"/>
                </a:solidFill>
              </a:defRPr>
            </a:lvl3pPr>
            <a:lvl4pPr>
              <a:spcBef>
                <a:spcPts val="528"/>
              </a:spcBef>
              <a:defRPr sz="2200" baseline="0">
                <a:solidFill>
                  <a:schemeClr val="bg1"/>
                </a:solidFill>
              </a:defRPr>
            </a:lvl4pPr>
            <a:lvl5pPr>
              <a:spcBef>
                <a:spcPts val="528"/>
              </a:spcBef>
              <a:defRPr sz="2200" baseline="0">
                <a:solidFill>
                  <a:schemeClr val="bg1"/>
                </a:solidFill>
              </a:defRPr>
            </a:lvl5pPr>
          </a:lstStyle>
          <a:p>
            <a:pPr lvl="0"/>
            <a:r>
              <a:rPr lang="en-US" dirty="0"/>
              <a:t>Click to edit Master text styles</a:t>
            </a:r>
          </a:p>
          <a:p>
            <a:pPr lvl="1"/>
            <a:r>
              <a:rPr lang="en-US" dirty="0"/>
              <a:t>Second level</a:t>
            </a:r>
          </a:p>
          <a:p>
            <a:pPr lvl="2"/>
            <a:r>
              <a:rPr lang="en-US" dirty="0"/>
              <a:t>Third level</a:t>
            </a:r>
          </a:p>
        </p:txBody>
      </p:sp>
      <p:sp>
        <p:nvSpPr>
          <p:cNvPr id="4" name="Slide Number Placeholder 3"/>
          <p:cNvSpPr>
            <a:spLocks noGrp="1"/>
          </p:cNvSpPr>
          <p:nvPr>
            <p:ph type="sldNum" sz="quarter" idx="10"/>
          </p:nvPr>
        </p:nvSpPr>
        <p:spPr/>
        <p:txBody>
          <a:bodyPr/>
          <a:lstStyle>
            <a:lvl1pPr>
              <a:defRPr smtClean="0">
                <a:solidFill>
                  <a:schemeClr val="bg1"/>
                </a:solidFill>
              </a:defRPr>
            </a:lvl1pPr>
          </a:lstStyle>
          <a:p>
            <a:pPr>
              <a:defRPr/>
            </a:pPr>
            <a:fld id="{9BB4C3CC-02D7-40D5-B3F9-996F095D1C1B}"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solidFill>
                  <a:schemeClr val="bg1"/>
                </a:solidFill>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7586214E-8890-43C9-9DE9-C37C7DBD4031}"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74904"/>
            <a:ext cx="8732520" cy="1636776"/>
          </a:xfrm>
        </p:spPr>
        <p:txBody>
          <a:bodyPr/>
          <a:lstStyle>
            <a:lvl1pPr algn="l">
              <a:lnSpc>
                <a:spcPct val="80000"/>
              </a:lnSpc>
              <a:defRPr sz="6400" b="1" cap="all">
                <a:solidFill>
                  <a:schemeClr val="bg1"/>
                </a:solidFill>
              </a:defRPr>
            </a:lvl1pPr>
          </a:lstStyle>
          <a:p>
            <a:r>
              <a:rPr lang="en-US" dirty="0"/>
              <a:t>Click to edit Master title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with Name">
    <p:bg>
      <p:bgPr>
        <a:solidFill>
          <a:schemeClr val="accent2"/>
        </a:solidFill>
        <a:effectLst/>
      </p:bgPr>
    </p:bg>
    <p:spTree>
      <p:nvGrpSpPr>
        <p:cNvPr id="1" name=""/>
        <p:cNvGrpSpPr/>
        <p:nvPr/>
      </p:nvGrpSpPr>
      <p:grpSpPr>
        <a:xfrm>
          <a:off x="0" y="0"/>
          <a:ext cx="0" cy="0"/>
          <a:chOff x="0" y="0"/>
          <a:chExt cx="0" cy="0"/>
        </a:xfrm>
      </p:grpSpPr>
      <p:pic>
        <p:nvPicPr>
          <p:cNvPr id="4" name="Picture 5"/>
          <p:cNvPicPr>
            <a:picLocks noChangeAspect="1"/>
          </p:cNvPicPr>
          <p:nvPr/>
        </p:nvPicPr>
        <p:blipFill>
          <a:blip r:embed="rId2"/>
          <a:srcRect/>
          <a:stretch>
            <a:fillRect/>
          </a:stretch>
        </p:blipFill>
        <p:spPr bwMode="auto">
          <a:xfrm>
            <a:off x="404813" y="466725"/>
            <a:ext cx="1376362" cy="1050925"/>
          </a:xfrm>
          <a:prstGeom prst="rect">
            <a:avLst/>
          </a:prstGeom>
          <a:noFill/>
          <a:ln w="9525">
            <a:noFill/>
            <a:miter lim="800000"/>
            <a:headEnd/>
            <a:tailEnd/>
          </a:ln>
        </p:spPr>
      </p:pic>
      <p:sp>
        <p:nvSpPr>
          <p:cNvPr id="2" name="Title 1"/>
          <p:cNvSpPr>
            <a:spLocks noGrp="1"/>
          </p:cNvSpPr>
          <p:nvPr>
            <p:ph type="title"/>
          </p:nvPr>
        </p:nvSpPr>
        <p:spPr>
          <a:xfrm>
            <a:off x="292608" y="2756154"/>
            <a:ext cx="8732520" cy="949071"/>
          </a:xfrm>
        </p:spPr>
        <p:txBody>
          <a:bodyPr/>
          <a:lstStyle>
            <a:lvl1pPr algn="l">
              <a:lnSpc>
                <a:spcPct val="80000"/>
              </a:lnSpc>
              <a:defRPr sz="6400" b="1" cap="all">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276225" y="4467225"/>
            <a:ext cx="7048500" cy="1924050"/>
          </a:xfrm>
        </p:spPr>
        <p:txBody>
          <a:bodyPr/>
          <a:lstStyle>
            <a:lvl1pPr>
              <a:spcBef>
                <a:spcPts val="200"/>
              </a:spcBef>
              <a:defRPr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13" y="1739900"/>
            <a:ext cx="4092575"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8988" y="1739900"/>
            <a:ext cx="4094162"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71F344B6-E31C-4350-B670-1ACD7752F59B}"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pPr>
              <a:defRPr/>
            </a:pPr>
            <a:fld id="{0A9A8F5D-D425-4B7D-BF4F-473EAE274DFB}" type="slidenum">
              <a:rPr lang="en-US"/>
              <a:pPr>
                <a:defRPr/>
              </a:pPr>
              <a:t>‹#›</a:t>
            </a:fld>
            <a:endParaRPr lang="en-US" dirty="0"/>
          </a:p>
        </p:txBody>
      </p:sp>
      <p:sp>
        <p:nvSpPr>
          <p:cNvPr id="8" name="Footer Placeholder 7"/>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F496B4FD-9D3C-4A97-9556-BFEC289F4C48}" type="slidenum">
              <a:rPr lang="en-US"/>
              <a:pPr>
                <a:defRPr/>
              </a:pPr>
              <a:t>‹#›</a:t>
            </a:fld>
            <a:endParaRPr lang="en-US" dirty="0"/>
          </a:p>
        </p:txBody>
      </p:sp>
      <p:sp>
        <p:nvSpPr>
          <p:cNvPr id="4" name="Footer Placeholder 3"/>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63C8D06E-08E0-4D8D-A994-F6257BA70906}" type="slidenum">
              <a:rPr lang="en-US"/>
              <a:pPr>
                <a:defRPr/>
              </a:pPr>
              <a:t>‹#›</a:t>
            </a:fld>
            <a:endParaRPr lang="en-US" dirty="0"/>
          </a:p>
        </p:txBody>
      </p:sp>
      <p:sp>
        <p:nvSpPr>
          <p:cNvPr id="3" name="Footer Placeholder 2"/>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D8B9033D-B7A7-4D6D-9DFD-9B1ADBC0B8AE}"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97CB6C94-A9C1-4F44-A0D7-F43FDCD462AB}"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B7CAE3EF-8FA7-4DB1-8D87-43D85DEB8629}"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28613"/>
            <a:ext cx="2092325" cy="5786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8613" y="328613"/>
            <a:ext cx="6129337" cy="5786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536B9D95-1091-4A24-8A49-53F6603895C0}"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or Agenda">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040" y="320040"/>
            <a:ext cx="8366760" cy="841248"/>
          </a:xfrm>
        </p:spPr>
        <p:txBody>
          <a:bodyPr/>
          <a:lstStyle>
            <a:lvl1pPr algn="l">
              <a:defRPr sz="2600" b="1" cap="all">
                <a:solidFill>
                  <a:schemeClr val="bg1"/>
                </a:solidFill>
              </a:defRPr>
            </a:lvl1pPr>
          </a:lstStyle>
          <a:p>
            <a:r>
              <a:rPr lang="en-US"/>
              <a:t>Click to edit Master title style</a:t>
            </a:r>
            <a:endParaRPr lang="en-US" dirty="0"/>
          </a:p>
        </p:txBody>
      </p:sp>
      <p:sp>
        <p:nvSpPr>
          <p:cNvPr id="6" name="Content Placeholder 2"/>
          <p:cNvSpPr>
            <a:spLocks noGrp="1"/>
          </p:cNvSpPr>
          <p:nvPr>
            <p:ph idx="1"/>
          </p:nvPr>
        </p:nvSpPr>
        <p:spPr>
          <a:xfrm>
            <a:off x="354013" y="1739900"/>
            <a:ext cx="8339137" cy="4375150"/>
          </a:xfrm>
        </p:spPr>
        <p:txBody>
          <a:bodyPr/>
          <a:lstStyle>
            <a:lvl1pPr marL="457200" indent="-457200">
              <a:spcBef>
                <a:spcPts val="528"/>
              </a:spcBef>
              <a:buFont typeface="+mj-lt"/>
              <a:buAutoNum type="arabicPeriod"/>
              <a:defRPr sz="2200" b="1" cap="all" baseline="0">
                <a:solidFill>
                  <a:schemeClr val="bg1"/>
                </a:solidFill>
              </a:defRPr>
            </a:lvl1pPr>
            <a:lvl2pPr marL="740664" indent="-283464">
              <a:spcBef>
                <a:spcPts val="528"/>
              </a:spcBef>
              <a:buSzPct val="100000"/>
              <a:buFont typeface="Verdana" pitchFamily="34" charset="0"/>
              <a:buChar char="–"/>
              <a:defRPr sz="2200" baseline="0">
                <a:solidFill>
                  <a:schemeClr val="bg1"/>
                </a:solidFill>
              </a:defRPr>
            </a:lvl2pPr>
            <a:lvl3pPr marL="1143000">
              <a:spcBef>
                <a:spcPts val="528"/>
              </a:spcBef>
              <a:buFont typeface="Arial" pitchFamily="34" charset="0"/>
              <a:buChar char="•"/>
              <a:defRPr sz="2200" baseline="0">
                <a:solidFill>
                  <a:schemeClr val="bg1"/>
                </a:solidFill>
              </a:defRPr>
            </a:lvl3pPr>
            <a:lvl4pPr>
              <a:spcBef>
                <a:spcPts val="528"/>
              </a:spcBef>
              <a:defRPr sz="2200" baseline="0">
                <a:solidFill>
                  <a:schemeClr val="bg1"/>
                </a:solidFill>
              </a:defRPr>
            </a:lvl4pPr>
            <a:lvl5pPr>
              <a:spcBef>
                <a:spcPts val="528"/>
              </a:spcBef>
              <a:defRPr sz="2200" baseline="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Slide Number Placeholder 3"/>
          <p:cNvSpPr>
            <a:spLocks noGrp="1"/>
          </p:cNvSpPr>
          <p:nvPr>
            <p:ph type="sldNum" sz="quarter" idx="10"/>
          </p:nvPr>
        </p:nvSpPr>
        <p:spPr/>
        <p:txBody>
          <a:bodyPr/>
          <a:lstStyle>
            <a:lvl1pPr>
              <a:defRPr smtClean="0">
                <a:solidFill>
                  <a:schemeClr val="bg1"/>
                </a:solidFill>
              </a:defRPr>
            </a:lvl1pPr>
          </a:lstStyle>
          <a:p>
            <a:pPr>
              <a:defRPr/>
            </a:pPr>
            <a:fld id="{4F54B531-7385-440D-97D9-CD2405F4486E}"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solidFill>
                  <a:schemeClr val="bg1"/>
                </a:solidFill>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AF_Youth">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403225" y="466725"/>
            <a:ext cx="1373188"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2"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AF_Healthy">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403225" y="466725"/>
            <a:ext cx="1373188"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2"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AF_Social">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403225" y="466725"/>
            <a:ext cx="1373188"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2"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AF_all_bold">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0"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9CD1BCCA-F056-4271-B7C7-1822987C8AF8}"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1 or Agenda">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040" y="320040"/>
            <a:ext cx="8366760" cy="841248"/>
          </a:xfrm>
        </p:spPr>
        <p:txBody>
          <a:bodyPr/>
          <a:lstStyle>
            <a:lvl1pPr algn="l">
              <a:defRPr sz="2600" b="1" cap="all">
                <a:solidFill>
                  <a:schemeClr val="bg1"/>
                </a:solidFill>
              </a:defRPr>
            </a:lvl1pPr>
          </a:lstStyle>
          <a:p>
            <a:r>
              <a:rPr lang="en-US" dirty="0"/>
              <a:t>Click to edit Master title style</a:t>
            </a:r>
          </a:p>
        </p:txBody>
      </p:sp>
      <p:sp>
        <p:nvSpPr>
          <p:cNvPr id="6" name="Content Placeholder 2"/>
          <p:cNvSpPr>
            <a:spLocks noGrp="1"/>
          </p:cNvSpPr>
          <p:nvPr>
            <p:ph idx="1"/>
          </p:nvPr>
        </p:nvSpPr>
        <p:spPr>
          <a:xfrm>
            <a:off x="354013" y="1739900"/>
            <a:ext cx="8339137" cy="4375150"/>
          </a:xfrm>
        </p:spPr>
        <p:txBody>
          <a:bodyPr/>
          <a:lstStyle>
            <a:lvl1pPr marL="457200" indent="-457200">
              <a:spcBef>
                <a:spcPts val="528"/>
              </a:spcBef>
              <a:buFont typeface="+mj-lt"/>
              <a:buAutoNum type="arabicPeriod"/>
              <a:defRPr sz="2200" b="1" cap="all" baseline="0">
                <a:solidFill>
                  <a:schemeClr val="bg1"/>
                </a:solidFill>
              </a:defRPr>
            </a:lvl1pPr>
            <a:lvl2pPr marL="740664" indent="-283464">
              <a:spcBef>
                <a:spcPts val="528"/>
              </a:spcBef>
              <a:buSzPct val="100000"/>
              <a:buFont typeface="Verdana" pitchFamily="34" charset="0"/>
              <a:buChar char="–"/>
              <a:defRPr sz="2200" baseline="0">
                <a:solidFill>
                  <a:schemeClr val="bg1"/>
                </a:solidFill>
              </a:defRPr>
            </a:lvl2pPr>
            <a:lvl3pPr marL="1143000">
              <a:spcBef>
                <a:spcPts val="528"/>
              </a:spcBef>
              <a:buFont typeface="Arial" pitchFamily="34" charset="0"/>
              <a:buChar char="•"/>
              <a:defRPr sz="2200" baseline="0">
                <a:solidFill>
                  <a:schemeClr val="bg1"/>
                </a:solidFill>
              </a:defRPr>
            </a:lvl3pPr>
            <a:lvl4pPr>
              <a:spcBef>
                <a:spcPts val="528"/>
              </a:spcBef>
              <a:defRPr sz="2200" baseline="0">
                <a:solidFill>
                  <a:schemeClr val="bg1"/>
                </a:solidFill>
              </a:defRPr>
            </a:lvl4pPr>
            <a:lvl5pPr>
              <a:spcBef>
                <a:spcPts val="528"/>
              </a:spcBef>
              <a:defRPr sz="2200" baseline="0">
                <a:solidFill>
                  <a:schemeClr val="bg1"/>
                </a:solidFill>
              </a:defRPr>
            </a:lvl5pPr>
          </a:lstStyle>
          <a:p>
            <a:pPr lvl="0"/>
            <a:r>
              <a:rPr lang="en-US" dirty="0"/>
              <a:t>Click to edit Master text styles</a:t>
            </a:r>
          </a:p>
          <a:p>
            <a:pPr lvl="1"/>
            <a:r>
              <a:rPr lang="en-US" dirty="0"/>
              <a:t>Second level</a:t>
            </a:r>
          </a:p>
          <a:p>
            <a:pPr lvl="2"/>
            <a:r>
              <a:rPr lang="en-US" dirty="0"/>
              <a:t>Third level</a:t>
            </a:r>
          </a:p>
        </p:txBody>
      </p:sp>
      <p:sp>
        <p:nvSpPr>
          <p:cNvPr id="4" name="Slide Number Placeholder 3"/>
          <p:cNvSpPr>
            <a:spLocks noGrp="1"/>
          </p:cNvSpPr>
          <p:nvPr>
            <p:ph type="sldNum" sz="quarter" idx="10"/>
          </p:nvPr>
        </p:nvSpPr>
        <p:spPr/>
        <p:txBody>
          <a:bodyPr/>
          <a:lstStyle>
            <a:lvl1pPr>
              <a:defRPr smtClean="0">
                <a:solidFill>
                  <a:schemeClr val="bg1"/>
                </a:solidFill>
              </a:defRPr>
            </a:lvl1pPr>
          </a:lstStyle>
          <a:p>
            <a:pPr>
              <a:defRPr/>
            </a:pPr>
            <a:fld id="{1AF1A08F-B3FB-4B9F-A08D-738A18CC8867}"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solidFill>
                  <a:schemeClr val="bg1"/>
                </a:solidFill>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74904"/>
            <a:ext cx="8732520" cy="1636776"/>
          </a:xfrm>
        </p:spPr>
        <p:txBody>
          <a:bodyPr/>
          <a:lstStyle>
            <a:lvl1pPr algn="l">
              <a:lnSpc>
                <a:spcPct val="80000"/>
              </a:lnSpc>
              <a:defRPr sz="6400" b="1" cap="all">
                <a:solidFill>
                  <a:schemeClr val="bg1"/>
                </a:solidFill>
              </a:defRPr>
            </a:lvl1pPr>
          </a:lstStyle>
          <a:p>
            <a:r>
              <a:rPr lang="en-US" dirty="0"/>
              <a:t>Click to edit Master title style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with Name">
    <p:bg>
      <p:bgPr>
        <a:solidFill>
          <a:schemeClr val="accent3"/>
        </a:solidFill>
        <a:effectLst/>
      </p:bgPr>
    </p:bg>
    <p:spTree>
      <p:nvGrpSpPr>
        <p:cNvPr id="1" name=""/>
        <p:cNvGrpSpPr/>
        <p:nvPr/>
      </p:nvGrpSpPr>
      <p:grpSpPr>
        <a:xfrm>
          <a:off x="0" y="0"/>
          <a:ext cx="0" cy="0"/>
          <a:chOff x="0" y="0"/>
          <a:chExt cx="0" cy="0"/>
        </a:xfrm>
      </p:grpSpPr>
      <p:pic>
        <p:nvPicPr>
          <p:cNvPr id="4" name="Picture 5"/>
          <p:cNvPicPr>
            <a:picLocks noChangeAspect="1"/>
          </p:cNvPicPr>
          <p:nvPr/>
        </p:nvPicPr>
        <p:blipFill>
          <a:blip r:embed="rId2"/>
          <a:srcRect/>
          <a:stretch>
            <a:fillRect/>
          </a:stretch>
        </p:blipFill>
        <p:spPr bwMode="auto">
          <a:xfrm>
            <a:off x="404813" y="466725"/>
            <a:ext cx="1376362" cy="1050925"/>
          </a:xfrm>
          <a:prstGeom prst="rect">
            <a:avLst/>
          </a:prstGeom>
          <a:noFill/>
          <a:ln w="9525">
            <a:noFill/>
            <a:miter lim="800000"/>
            <a:headEnd/>
            <a:tailEnd/>
          </a:ln>
        </p:spPr>
      </p:pic>
      <p:sp>
        <p:nvSpPr>
          <p:cNvPr id="2" name="Title 1"/>
          <p:cNvSpPr>
            <a:spLocks noGrp="1"/>
          </p:cNvSpPr>
          <p:nvPr>
            <p:ph type="title"/>
          </p:nvPr>
        </p:nvSpPr>
        <p:spPr>
          <a:xfrm>
            <a:off x="292608" y="2756154"/>
            <a:ext cx="8732520" cy="949071"/>
          </a:xfrm>
        </p:spPr>
        <p:txBody>
          <a:bodyPr/>
          <a:lstStyle>
            <a:lvl1pPr algn="l">
              <a:lnSpc>
                <a:spcPct val="80000"/>
              </a:lnSpc>
              <a:defRPr sz="6400" b="1" cap="all">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276225" y="4467225"/>
            <a:ext cx="7048500" cy="1924050"/>
          </a:xfrm>
        </p:spPr>
        <p:txBody>
          <a:bodyPr/>
          <a:lstStyle>
            <a:lvl1pPr>
              <a:spcBef>
                <a:spcPts val="200"/>
              </a:spcBef>
              <a:defRPr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13" y="1739900"/>
            <a:ext cx="4092575"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8988" y="1739900"/>
            <a:ext cx="4094162"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F3DC080F-023A-4A19-ADFB-D5D6D1CD5299}"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pPr>
              <a:defRPr/>
            </a:pPr>
            <a:fld id="{527C9D75-F00B-4CA8-980A-0E8A86481748}" type="slidenum">
              <a:rPr lang="en-US"/>
              <a:pPr>
                <a:defRPr/>
              </a:pPr>
              <a:t>‹#›</a:t>
            </a:fld>
            <a:endParaRPr lang="en-US" dirty="0"/>
          </a:p>
        </p:txBody>
      </p:sp>
      <p:sp>
        <p:nvSpPr>
          <p:cNvPr id="8" name="Footer Placeholder 7"/>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74904"/>
            <a:ext cx="8732520" cy="1636776"/>
          </a:xfrm>
        </p:spPr>
        <p:txBody>
          <a:bodyPr/>
          <a:lstStyle>
            <a:lvl1pPr algn="l">
              <a:lnSpc>
                <a:spcPct val="80000"/>
              </a:lnSpc>
              <a:defRPr sz="6400" b="1" cap="all">
                <a:solidFill>
                  <a:schemeClr val="bg1"/>
                </a:solidFill>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F86E9129-E38E-441A-8FF5-043A78F733C0}" type="slidenum">
              <a:rPr lang="en-US"/>
              <a:pPr>
                <a:defRPr/>
              </a:pPr>
              <a:t>‹#›</a:t>
            </a:fld>
            <a:endParaRPr lang="en-US" dirty="0"/>
          </a:p>
        </p:txBody>
      </p:sp>
      <p:sp>
        <p:nvSpPr>
          <p:cNvPr id="4" name="Footer Placeholder 3"/>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E38D3642-14A9-4040-99C0-8B97BE5C7B4F}" type="slidenum">
              <a:rPr lang="en-US"/>
              <a:pPr>
                <a:defRPr/>
              </a:pPr>
              <a:t>‹#›</a:t>
            </a:fld>
            <a:endParaRPr lang="en-US" dirty="0"/>
          </a:p>
        </p:txBody>
      </p:sp>
      <p:sp>
        <p:nvSpPr>
          <p:cNvPr id="3" name="Footer Placeholder 2"/>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CA5F3DF4-601E-41A4-A0B9-D690A6121982}"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AD2788E5-5085-43B3-B071-D446237F738C}"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83AA27F4-FB29-4438-8EF9-9B146AEC6865}"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28613"/>
            <a:ext cx="2092325" cy="5786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8613" y="328613"/>
            <a:ext cx="6129337" cy="5786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00134E6A-8718-4B1D-AFB0-201C50A78A55}"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AF_Youth">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0"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AF_Healthy">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0"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AF_Social">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0"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AF_all_bold">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2"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with Name">
    <p:bg>
      <p:bgPr>
        <a:solidFill>
          <a:schemeClr val="accent1"/>
        </a:solidFill>
        <a:effectLst/>
      </p:bgPr>
    </p:bg>
    <p:spTree>
      <p:nvGrpSpPr>
        <p:cNvPr id="1" name=""/>
        <p:cNvGrpSpPr/>
        <p:nvPr/>
      </p:nvGrpSpPr>
      <p:grpSpPr>
        <a:xfrm>
          <a:off x="0" y="0"/>
          <a:ext cx="0" cy="0"/>
          <a:chOff x="0" y="0"/>
          <a:chExt cx="0" cy="0"/>
        </a:xfrm>
      </p:grpSpPr>
      <p:pic>
        <p:nvPicPr>
          <p:cNvPr id="4" name="Picture 5"/>
          <p:cNvPicPr>
            <a:picLocks noChangeAspect="1"/>
          </p:cNvPicPr>
          <p:nvPr/>
        </p:nvPicPr>
        <p:blipFill>
          <a:blip r:embed="rId2"/>
          <a:srcRect/>
          <a:stretch>
            <a:fillRect/>
          </a:stretch>
        </p:blipFill>
        <p:spPr bwMode="auto">
          <a:xfrm>
            <a:off x="404813" y="466725"/>
            <a:ext cx="1376362" cy="1050925"/>
          </a:xfrm>
          <a:prstGeom prst="rect">
            <a:avLst/>
          </a:prstGeom>
          <a:noFill/>
          <a:ln w="9525">
            <a:noFill/>
            <a:miter lim="800000"/>
            <a:headEnd/>
            <a:tailEnd/>
          </a:ln>
        </p:spPr>
      </p:pic>
      <p:sp>
        <p:nvSpPr>
          <p:cNvPr id="2" name="Title 1"/>
          <p:cNvSpPr>
            <a:spLocks noGrp="1"/>
          </p:cNvSpPr>
          <p:nvPr>
            <p:ph type="title"/>
          </p:nvPr>
        </p:nvSpPr>
        <p:spPr>
          <a:xfrm>
            <a:off x="292608" y="2756154"/>
            <a:ext cx="8732520" cy="949071"/>
          </a:xfrm>
        </p:spPr>
        <p:txBody>
          <a:bodyPr/>
          <a:lstStyle>
            <a:lvl1pPr algn="l">
              <a:lnSpc>
                <a:spcPct val="80000"/>
              </a:lnSpc>
              <a:defRPr sz="6400" b="1" cap="all">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276225" y="4467225"/>
            <a:ext cx="7048500" cy="1924050"/>
          </a:xfrm>
        </p:spPr>
        <p:txBody>
          <a:bodyPr/>
          <a:lstStyle>
            <a:lvl1pPr>
              <a:spcBef>
                <a:spcPts val="200"/>
              </a:spcBef>
              <a:defRPr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FCC55786-75BB-43CD-9417-79FFCA8BF0C7}"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1 or Agenda">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040" y="320040"/>
            <a:ext cx="8366760" cy="841248"/>
          </a:xfrm>
        </p:spPr>
        <p:txBody>
          <a:bodyPr/>
          <a:lstStyle>
            <a:lvl1pPr algn="l">
              <a:defRPr sz="2600" b="1" cap="all">
                <a:solidFill>
                  <a:schemeClr val="bg1"/>
                </a:solidFill>
              </a:defRPr>
            </a:lvl1pPr>
          </a:lstStyle>
          <a:p>
            <a:r>
              <a:rPr lang="en-US" dirty="0"/>
              <a:t>Click to edit Master title style</a:t>
            </a:r>
          </a:p>
        </p:txBody>
      </p:sp>
      <p:sp>
        <p:nvSpPr>
          <p:cNvPr id="6" name="Content Placeholder 2"/>
          <p:cNvSpPr>
            <a:spLocks noGrp="1"/>
          </p:cNvSpPr>
          <p:nvPr>
            <p:ph idx="1"/>
          </p:nvPr>
        </p:nvSpPr>
        <p:spPr>
          <a:xfrm>
            <a:off x="354013" y="1739900"/>
            <a:ext cx="8339137" cy="4375150"/>
          </a:xfrm>
        </p:spPr>
        <p:txBody>
          <a:bodyPr/>
          <a:lstStyle>
            <a:lvl1pPr marL="457200" indent="-457200">
              <a:spcBef>
                <a:spcPts val="528"/>
              </a:spcBef>
              <a:buFont typeface="+mj-lt"/>
              <a:buAutoNum type="arabicPeriod"/>
              <a:defRPr sz="2200" b="1" cap="all" baseline="0">
                <a:solidFill>
                  <a:schemeClr val="bg1"/>
                </a:solidFill>
              </a:defRPr>
            </a:lvl1pPr>
            <a:lvl2pPr marL="740664" indent="-283464">
              <a:spcBef>
                <a:spcPts val="528"/>
              </a:spcBef>
              <a:buSzPct val="100000"/>
              <a:buFont typeface="Verdana" pitchFamily="34" charset="0"/>
              <a:buChar char="–"/>
              <a:defRPr sz="2200" baseline="0">
                <a:solidFill>
                  <a:schemeClr val="bg1"/>
                </a:solidFill>
              </a:defRPr>
            </a:lvl2pPr>
            <a:lvl3pPr marL="1143000">
              <a:spcBef>
                <a:spcPts val="528"/>
              </a:spcBef>
              <a:buFont typeface="Arial" pitchFamily="34" charset="0"/>
              <a:buChar char="•"/>
              <a:defRPr sz="2200" baseline="0">
                <a:solidFill>
                  <a:schemeClr val="bg1"/>
                </a:solidFill>
              </a:defRPr>
            </a:lvl3pPr>
            <a:lvl4pPr>
              <a:spcBef>
                <a:spcPts val="528"/>
              </a:spcBef>
              <a:defRPr sz="2200" baseline="0">
                <a:solidFill>
                  <a:schemeClr val="bg1"/>
                </a:solidFill>
              </a:defRPr>
            </a:lvl4pPr>
            <a:lvl5pPr>
              <a:spcBef>
                <a:spcPts val="528"/>
              </a:spcBef>
              <a:defRPr sz="2200" baseline="0">
                <a:solidFill>
                  <a:schemeClr val="bg1"/>
                </a:solidFill>
              </a:defRPr>
            </a:lvl5pPr>
          </a:lstStyle>
          <a:p>
            <a:pPr lvl="0"/>
            <a:r>
              <a:rPr lang="en-US" dirty="0"/>
              <a:t>Click to edit Master text styles</a:t>
            </a:r>
          </a:p>
          <a:p>
            <a:pPr lvl="1"/>
            <a:r>
              <a:rPr lang="en-US" dirty="0"/>
              <a:t>Second level</a:t>
            </a:r>
          </a:p>
          <a:p>
            <a:pPr lvl="2"/>
            <a:r>
              <a:rPr lang="en-US" dirty="0"/>
              <a:t>Third level</a:t>
            </a:r>
          </a:p>
        </p:txBody>
      </p:sp>
      <p:sp>
        <p:nvSpPr>
          <p:cNvPr id="4" name="Slide Number Placeholder 3"/>
          <p:cNvSpPr>
            <a:spLocks noGrp="1"/>
          </p:cNvSpPr>
          <p:nvPr>
            <p:ph type="sldNum" sz="quarter" idx="10"/>
          </p:nvPr>
        </p:nvSpPr>
        <p:spPr/>
        <p:txBody>
          <a:bodyPr/>
          <a:lstStyle>
            <a:lvl1pPr>
              <a:defRPr smtClean="0">
                <a:solidFill>
                  <a:schemeClr val="bg1"/>
                </a:solidFill>
              </a:defRPr>
            </a:lvl1pPr>
          </a:lstStyle>
          <a:p>
            <a:pPr>
              <a:defRPr/>
            </a:pPr>
            <a:fld id="{264938FE-91F0-4184-B325-AF298FA1EE96}"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solidFill>
                  <a:schemeClr val="bg1"/>
                </a:solidFill>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2">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74904"/>
            <a:ext cx="8732520" cy="1636776"/>
          </a:xfrm>
        </p:spPr>
        <p:txBody>
          <a:bodyPr/>
          <a:lstStyle>
            <a:lvl1pPr algn="l">
              <a:lnSpc>
                <a:spcPct val="80000"/>
              </a:lnSpc>
              <a:defRPr sz="6400" b="1" cap="all">
                <a:solidFill>
                  <a:schemeClr val="bg1"/>
                </a:solidFill>
              </a:defRPr>
            </a:lvl1pPr>
          </a:lstStyle>
          <a:p>
            <a:r>
              <a:rPr lang="en-US" dirty="0"/>
              <a:t>Click to edit Master title style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hank You with Name">
    <p:bg>
      <p:bgPr>
        <a:solidFill>
          <a:schemeClr val="accent4"/>
        </a:solidFill>
        <a:effectLst/>
      </p:bgPr>
    </p:bg>
    <p:spTree>
      <p:nvGrpSpPr>
        <p:cNvPr id="1" name=""/>
        <p:cNvGrpSpPr/>
        <p:nvPr/>
      </p:nvGrpSpPr>
      <p:grpSpPr>
        <a:xfrm>
          <a:off x="0" y="0"/>
          <a:ext cx="0" cy="0"/>
          <a:chOff x="0" y="0"/>
          <a:chExt cx="0" cy="0"/>
        </a:xfrm>
      </p:grpSpPr>
      <p:pic>
        <p:nvPicPr>
          <p:cNvPr id="4" name="Picture 5"/>
          <p:cNvPicPr>
            <a:picLocks noChangeAspect="1"/>
          </p:cNvPicPr>
          <p:nvPr/>
        </p:nvPicPr>
        <p:blipFill>
          <a:blip r:embed="rId2"/>
          <a:srcRect/>
          <a:stretch>
            <a:fillRect/>
          </a:stretch>
        </p:blipFill>
        <p:spPr bwMode="auto">
          <a:xfrm>
            <a:off x="404813" y="466725"/>
            <a:ext cx="1376362" cy="1050925"/>
          </a:xfrm>
          <a:prstGeom prst="rect">
            <a:avLst/>
          </a:prstGeom>
          <a:noFill/>
          <a:ln w="9525">
            <a:noFill/>
            <a:miter lim="800000"/>
            <a:headEnd/>
            <a:tailEnd/>
          </a:ln>
        </p:spPr>
      </p:pic>
      <p:sp>
        <p:nvSpPr>
          <p:cNvPr id="2" name="Title 1"/>
          <p:cNvSpPr>
            <a:spLocks noGrp="1"/>
          </p:cNvSpPr>
          <p:nvPr>
            <p:ph type="title"/>
          </p:nvPr>
        </p:nvSpPr>
        <p:spPr>
          <a:xfrm>
            <a:off x="292608" y="2756154"/>
            <a:ext cx="8732520" cy="949071"/>
          </a:xfrm>
        </p:spPr>
        <p:txBody>
          <a:bodyPr/>
          <a:lstStyle>
            <a:lvl1pPr algn="l">
              <a:lnSpc>
                <a:spcPct val="80000"/>
              </a:lnSpc>
              <a:defRPr sz="6400" b="1" cap="all">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276225" y="4467225"/>
            <a:ext cx="7048500" cy="1924050"/>
          </a:xfrm>
        </p:spPr>
        <p:txBody>
          <a:bodyPr/>
          <a:lstStyle>
            <a:lvl1pPr>
              <a:spcBef>
                <a:spcPts val="200"/>
              </a:spcBef>
              <a:defRPr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13" y="1739900"/>
            <a:ext cx="4092575"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8988" y="1739900"/>
            <a:ext cx="4094162"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553AE059-B0FB-484F-82DB-F179AC4BBAD5}"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pPr>
              <a:defRPr/>
            </a:pPr>
            <a:fld id="{2CF3FAAB-BE95-4431-9EC7-F5DBCA8D776F}" type="slidenum">
              <a:rPr lang="en-US"/>
              <a:pPr>
                <a:defRPr/>
              </a:pPr>
              <a:t>‹#›</a:t>
            </a:fld>
            <a:endParaRPr lang="en-US" dirty="0"/>
          </a:p>
        </p:txBody>
      </p:sp>
      <p:sp>
        <p:nvSpPr>
          <p:cNvPr id="8" name="Footer Placeholder 7"/>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DCFA53B7-462C-4A18-AE23-B13C1938CC6B}" type="slidenum">
              <a:rPr lang="en-US"/>
              <a:pPr>
                <a:defRPr/>
              </a:pPr>
              <a:t>‹#›</a:t>
            </a:fld>
            <a:endParaRPr lang="en-US" dirty="0"/>
          </a:p>
        </p:txBody>
      </p:sp>
      <p:sp>
        <p:nvSpPr>
          <p:cNvPr id="4" name="Footer Placeholder 3"/>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D0868814-0E30-4F81-BE2F-2EB2DDEF50EA}" type="slidenum">
              <a:rPr lang="en-US"/>
              <a:pPr>
                <a:defRPr/>
              </a:pPr>
              <a:t>‹#›</a:t>
            </a:fld>
            <a:endParaRPr lang="en-US" dirty="0"/>
          </a:p>
        </p:txBody>
      </p:sp>
      <p:sp>
        <p:nvSpPr>
          <p:cNvPr id="3" name="Footer Placeholder 2"/>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E4FDA49B-1226-40E4-8D66-07C7DD5D1CA0}"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177727E5-80AC-49A6-9632-DFD21836FBF9}"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13" y="1739900"/>
            <a:ext cx="4092575"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8988" y="1739900"/>
            <a:ext cx="4094162"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E1DE3AE6-1B26-4EE8-A943-258127438254}"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5274531C-6574-4023-BC62-EEBAACBB26B3}"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28613"/>
            <a:ext cx="2092325" cy="5786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8613" y="328613"/>
            <a:ext cx="6129337" cy="5786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37E407DB-CB32-4BB9-8EC2-16D20ACE950C}"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AF_Youth">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2"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AF_Healthy">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2"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AF_Social">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2"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AF_all_bold">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0"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EFFC80C9-51B6-48A4-A6B5-F09E491E9932}"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ivider 1 or Agenda">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040" y="320040"/>
            <a:ext cx="8366760" cy="841248"/>
          </a:xfrm>
        </p:spPr>
        <p:txBody>
          <a:bodyPr/>
          <a:lstStyle>
            <a:lvl1pPr algn="l">
              <a:defRPr sz="2600" b="1" cap="all">
                <a:solidFill>
                  <a:schemeClr val="bg1"/>
                </a:solidFill>
              </a:defRPr>
            </a:lvl1pPr>
          </a:lstStyle>
          <a:p>
            <a:r>
              <a:rPr lang="en-US" dirty="0"/>
              <a:t>Click to edit Master title style</a:t>
            </a:r>
          </a:p>
        </p:txBody>
      </p:sp>
      <p:sp>
        <p:nvSpPr>
          <p:cNvPr id="6" name="Content Placeholder 2"/>
          <p:cNvSpPr>
            <a:spLocks noGrp="1"/>
          </p:cNvSpPr>
          <p:nvPr>
            <p:ph idx="1"/>
          </p:nvPr>
        </p:nvSpPr>
        <p:spPr>
          <a:xfrm>
            <a:off x="354013" y="1739900"/>
            <a:ext cx="8339137" cy="4375150"/>
          </a:xfrm>
        </p:spPr>
        <p:txBody>
          <a:bodyPr/>
          <a:lstStyle>
            <a:lvl1pPr marL="457200" indent="-457200">
              <a:spcBef>
                <a:spcPts val="528"/>
              </a:spcBef>
              <a:buFont typeface="+mj-lt"/>
              <a:buAutoNum type="arabicPeriod"/>
              <a:defRPr sz="2200" b="1" cap="all" baseline="0">
                <a:solidFill>
                  <a:schemeClr val="bg1"/>
                </a:solidFill>
              </a:defRPr>
            </a:lvl1pPr>
            <a:lvl2pPr marL="740664" indent="-283464">
              <a:spcBef>
                <a:spcPts val="528"/>
              </a:spcBef>
              <a:buSzPct val="100000"/>
              <a:buFont typeface="Verdana" pitchFamily="34" charset="0"/>
              <a:buChar char="–"/>
              <a:defRPr sz="2200" baseline="0">
                <a:solidFill>
                  <a:schemeClr val="bg1"/>
                </a:solidFill>
              </a:defRPr>
            </a:lvl2pPr>
            <a:lvl3pPr marL="1143000">
              <a:spcBef>
                <a:spcPts val="528"/>
              </a:spcBef>
              <a:buFont typeface="Arial" pitchFamily="34" charset="0"/>
              <a:buChar char="•"/>
              <a:defRPr sz="2200" baseline="0">
                <a:solidFill>
                  <a:schemeClr val="bg1"/>
                </a:solidFill>
              </a:defRPr>
            </a:lvl3pPr>
            <a:lvl4pPr>
              <a:spcBef>
                <a:spcPts val="528"/>
              </a:spcBef>
              <a:defRPr sz="2200" baseline="0">
                <a:solidFill>
                  <a:schemeClr val="bg1"/>
                </a:solidFill>
              </a:defRPr>
            </a:lvl4pPr>
            <a:lvl5pPr>
              <a:spcBef>
                <a:spcPts val="528"/>
              </a:spcBef>
              <a:defRPr sz="2200" baseline="0">
                <a:solidFill>
                  <a:schemeClr val="bg1"/>
                </a:solidFill>
              </a:defRPr>
            </a:lvl5pPr>
          </a:lstStyle>
          <a:p>
            <a:pPr lvl="0"/>
            <a:r>
              <a:rPr lang="en-US" dirty="0"/>
              <a:t>Click to edit Master text styles</a:t>
            </a:r>
          </a:p>
          <a:p>
            <a:pPr lvl="1"/>
            <a:r>
              <a:rPr lang="en-US" dirty="0"/>
              <a:t>Second level</a:t>
            </a:r>
          </a:p>
          <a:p>
            <a:pPr lvl="2"/>
            <a:r>
              <a:rPr lang="en-US" dirty="0"/>
              <a:t>Third level</a:t>
            </a:r>
          </a:p>
        </p:txBody>
      </p:sp>
      <p:sp>
        <p:nvSpPr>
          <p:cNvPr id="4" name="Slide Number Placeholder 3"/>
          <p:cNvSpPr>
            <a:spLocks noGrp="1"/>
          </p:cNvSpPr>
          <p:nvPr>
            <p:ph type="sldNum" sz="quarter" idx="10"/>
          </p:nvPr>
        </p:nvSpPr>
        <p:spPr/>
        <p:txBody>
          <a:bodyPr/>
          <a:lstStyle>
            <a:lvl1pPr>
              <a:defRPr smtClean="0">
                <a:solidFill>
                  <a:schemeClr val="bg1"/>
                </a:solidFill>
              </a:defRPr>
            </a:lvl1pPr>
          </a:lstStyle>
          <a:p>
            <a:pPr>
              <a:defRPr/>
            </a:pPr>
            <a:fld id="{282D19F7-4C74-4F36-8679-2E0109D6A7EA}"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solidFill>
                  <a:schemeClr val="bg2"/>
                </a:solidFill>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ivider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74904"/>
            <a:ext cx="8732520" cy="1636776"/>
          </a:xfrm>
        </p:spPr>
        <p:txBody>
          <a:bodyPr/>
          <a:lstStyle>
            <a:lvl1pPr algn="l">
              <a:lnSpc>
                <a:spcPct val="80000"/>
              </a:lnSpc>
              <a:defRPr sz="6400" b="1" cap="all">
                <a:solidFill>
                  <a:schemeClr val="bg1"/>
                </a:solidFill>
              </a:defRPr>
            </a:lvl1pPr>
          </a:lstStyle>
          <a:p>
            <a:r>
              <a:rPr lang="en-US" dirty="0"/>
              <a:t>Click to edit Master title style</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hank You with Name">
    <p:bg>
      <p:bgPr>
        <a:solidFill>
          <a:schemeClr val="accent5"/>
        </a:solidFill>
        <a:effectLst/>
      </p:bgPr>
    </p:bg>
    <p:spTree>
      <p:nvGrpSpPr>
        <p:cNvPr id="1" name=""/>
        <p:cNvGrpSpPr/>
        <p:nvPr/>
      </p:nvGrpSpPr>
      <p:grpSpPr>
        <a:xfrm>
          <a:off x="0" y="0"/>
          <a:ext cx="0" cy="0"/>
          <a:chOff x="0" y="0"/>
          <a:chExt cx="0" cy="0"/>
        </a:xfrm>
      </p:grpSpPr>
      <p:pic>
        <p:nvPicPr>
          <p:cNvPr id="4" name="Picture 5"/>
          <p:cNvPicPr>
            <a:picLocks noChangeAspect="1"/>
          </p:cNvPicPr>
          <p:nvPr/>
        </p:nvPicPr>
        <p:blipFill>
          <a:blip r:embed="rId2"/>
          <a:srcRect/>
          <a:stretch>
            <a:fillRect/>
          </a:stretch>
        </p:blipFill>
        <p:spPr bwMode="auto">
          <a:xfrm>
            <a:off x="404813" y="466725"/>
            <a:ext cx="1376362" cy="1050925"/>
          </a:xfrm>
          <a:prstGeom prst="rect">
            <a:avLst/>
          </a:prstGeom>
          <a:noFill/>
          <a:ln w="9525">
            <a:noFill/>
            <a:miter lim="800000"/>
            <a:headEnd/>
            <a:tailEnd/>
          </a:ln>
        </p:spPr>
      </p:pic>
      <p:sp>
        <p:nvSpPr>
          <p:cNvPr id="2" name="Title 1"/>
          <p:cNvSpPr>
            <a:spLocks noGrp="1"/>
          </p:cNvSpPr>
          <p:nvPr>
            <p:ph type="title"/>
          </p:nvPr>
        </p:nvSpPr>
        <p:spPr>
          <a:xfrm>
            <a:off x="292608" y="2756154"/>
            <a:ext cx="8732520" cy="949071"/>
          </a:xfrm>
        </p:spPr>
        <p:txBody>
          <a:bodyPr/>
          <a:lstStyle>
            <a:lvl1pPr algn="l">
              <a:lnSpc>
                <a:spcPct val="80000"/>
              </a:lnSpc>
              <a:defRPr sz="6400" b="1" cap="all">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276225" y="4467225"/>
            <a:ext cx="7048500" cy="1924050"/>
          </a:xfrm>
        </p:spPr>
        <p:txBody>
          <a:bodyPr/>
          <a:lstStyle>
            <a:lvl1pPr>
              <a:spcBef>
                <a:spcPts val="200"/>
              </a:spcBef>
              <a:defRPr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pPr>
              <a:defRPr/>
            </a:pPr>
            <a:fld id="{20EC7196-E6AB-4A95-97B5-807192DAC987}" type="slidenum">
              <a:rPr lang="en-US"/>
              <a:pPr>
                <a:defRPr/>
              </a:pPr>
              <a:t>‹#›</a:t>
            </a:fld>
            <a:endParaRPr lang="en-US" dirty="0"/>
          </a:p>
        </p:txBody>
      </p:sp>
      <p:sp>
        <p:nvSpPr>
          <p:cNvPr id="8" name="Footer Placeholder 7"/>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13" y="1739900"/>
            <a:ext cx="4092575"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8988" y="1739900"/>
            <a:ext cx="4094162"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9E541E80-E2E1-49A0-97D2-FDD5D22F4B29}"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pPr>
              <a:defRPr/>
            </a:pPr>
            <a:fld id="{0FD015C1-AE03-482C-8227-C6E0AE448535}" type="slidenum">
              <a:rPr lang="en-US"/>
              <a:pPr>
                <a:defRPr/>
              </a:pPr>
              <a:t>‹#›</a:t>
            </a:fld>
            <a:endParaRPr lang="en-US" dirty="0"/>
          </a:p>
        </p:txBody>
      </p:sp>
      <p:sp>
        <p:nvSpPr>
          <p:cNvPr id="8" name="Footer Placeholder 7"/>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A67059C9-B3D0-49AA-9FDB-60F4B33CAFAB}" type="slidenum">
              <a:rPr lang="en-US"/>
              <a:pPr>
                <a:defRPr/>
              </a:pPr>
              <a:t>‹#›</a:t>
            </a:fld>
            <a:endParaRPr lang="en-US" dirty="0"/>
          </a:p>
        </p:txBody>
      </p:sp>
      <p:sp>
        <p:nvSpPr>
          <p:cNvPr id="4" name="Footer Placeholder 3"/>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68514B71-EA6E-465D-9561-93090EE69DDA}" type="slidenum">
              <a:rPr lang="en-US"/>
              <a:pPr>
                <a:defRPr/>
              </a:pPr>
              <a:t>‹#›</a:t>
            </a:fld>
            <a:endParaRPr lang="en-US" dirty="0"/>
          </a:p>
        </p:txBody>
      </p:sp>
      <p:sp>
        <p:nvSpPr>
          <p:cNvPr id="3" name="Footer Placeholder 2"/>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E637DD24-EFA9-4739-914F-04B65A728F8B}"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9C91AEE1-34D4-42D9-949D-38D6736D11B3}" type="slidenum">
              <a:rPr lang="en-US"/>
              <a:pPr>
                <a:defRPr/>
              </a:pPr>
              <a:t>‹#›</a:t>
            </a:fld>
            <a:endParaRPr lang="en-US" dirty="0"/>
          </a:p>
        </p:txBody>
      </p:sp>
      <p:sp>
        <p:nvSpPr>
          <p:cNvPr id="6" name="Footer Placeholder 5"/>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A1547B6B-EDF3-4F9B-A7A4-13D32970510F}"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28613"/>
            <a:ext cx="2092325" cy="5786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8613" y="328613"/>
            <a:ext cx="6129337" cy="5786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DAB28D18-4907-47B4-9032-36BF0CC7EFA1}" type="slidenum">
              <a:rPr lang="en-US"/>
              <a:pPr>
                <a:defRPr/>
              </a:pPr>
              <a:t>‹#›</a:t>
            </a:fld>
            <a:endParaRPr lang="en-US" dirty="0"/>
          </a:p>
        </p:txBody>
      </p:sp>
      <p:sp>
        <p:nvSpPr>
          <p:cNvPr id="5" name="Footer Placeholder 4"/>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AF_Youth">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0"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AF_Healthy">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0"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B0BD212D-6B6C-42FD-9933-C19E39C52663}" type="slidenum">
              <a:rPr lang="en-US"/>
              <a:pPr>
                <a:defRPr/>
              </a:pPr>
              <a:t>‹#›</a:t>
            </a:fld>
            <a:endParaRPr lang="en-US" dirty="0"/>
          </a:p>
        </p:txBody>
      </p:sp>
      <p:sp>
        <p:nvSpPr>
          <p:cNvPr id="4" name="Footer Placeholder 3"/>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AF_Social">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bwMode="auto">
          <a:xfrm>
            <a:off x="398463" y="466725"/>
            <a:ext cx="1374775" cy="1050925"/>
          </a:xfrm>
          <a:prstGeom prst="rect">
            <a:avLst/>
          </a:prstGeom>
          <a:noFill/>
          <a:ln w="9525">
            <a:noFill/>
            <a:miter lim="800000"/>
            <a:headEnd/>
            <a:tailEnd/>
          </a:ln>
        </p:spPr>
      </p:pic>
      <p:pic>
        <p:nvPicPr>
          <p:cNvPr id="6" name="Picture 6"/>
          <p:cNvPicPr>
            <a:picLocks noChangeAspect="1"/>
          </p:cNvPicPr>
          <p:nvPr/>
        </p:nvPicPr>
        <p:blipFill>
          <a:blip r:embed="rId3"/>
          <a:srcRect/>
          <a:stretch>
            <a:fillRect/>
          </a:stretch>
        </p:blipFill>
        <p:spPr bwMode="auto">
          <a:xfrm>
            <a:off x="6565900" y="1069975"/>
            <a:ext cx="1692275" cy="460375"/>
          </a:xfrm>
          <a:prstGeom prst="rect">
            <a:avLst/>
          </a:prstGeom>
          <a:noFill/>
          <a:ln w="9525">
            <a:noFill/>
            <a:miter lim="800000"/>
            <a:headEnd/>
            <a:tailEnd/>
          </a:ln>
        </p:spPr>
      </p:pic>
      <p:sp>
        <p:nvSpPr>
          <p:cNvPr id="3074" name="Rectangle 2"/>
          <p:cNvSpPr>
            <a:spLocks noGrp="1" noChangeArrowheads="1"/>
          </p:cNvSpPr>
          <p:nvPr>
            <p:ph type="ctrTitle"/>
          </p:nvPr>
        </p:nvSpPr>
        <p:spPr>
          <a:xfrm>
            <a:off x="295275" y="2252663"/>
            <a:ext cx="8697913" cy="1638300"/>
          </a:xfrm>
        </p:spPr>
        <p:txBody>
          <a:bodyPr/>
          <a:lstStyle>
            <a:lvl1pPr>
              <a:lnSpc>
                <a:spcPct val="80000"/>
              </a:lnSpc>
              <a:defRPr sz="6400" baseline="0"/>
            </a:lvl1pPr>
          </a:lstStyle>
          <a:p>
            <a:r>
              <a:rPr lang="en-US" dirty="0"/>
              <a:t>Click to edit Master title style</a:t>
            </a:r>
          </a:p>
        </p:txBody>
      </p:sp>
      <p:sp>
        <p:nvSpPr>
          <p:cNvPr id="3075" name="Rectangle 3"/>
          <p:cNvSpPr>
            <a:spLocks noGrp="1" noChangeArrowheads="1"/>
          </p:cNvSpPr>
          <p:nvPr>
            <p:ph type="subTitle" idx="1"/>
          </p:nvPr>
        </p:nvSpPr>
        <p:spPr>
          <a:xfrm>
            <a:off x="338138" y="3875088"/>
            <a:ext cx="4572000" cy="468312"/>
          </a:xfrm>
        </p:spPr>
        <p:txBody>
          <a:bodyPr/>
          <a:lstStyle>
            <a:lvl1pPr>
              <a:spcBef>
                <a:spcPts val="0"/>
              </a:spcBef>
              <a:defRPr sz="1200" cap="all" baseline="0"/>
            </a:lvl1pPr>
          </a:lstStyle>
          <a:p>
            <a:r>
              <a:rPr lang="en-US" dirty="0"/>
              <a:t>Click to edit Master subtitle style</a:t>
            </a:r>
          </a:p>
        </p:txBody>
      </p:sp>
      <p:sp>
        <p:nvSpPr>
          <p:cNvPr id="10" name="Text Placeholder 13"/>
          <p:cNvSpPr>
            <a:spLocks noGrp="1"/>
          </p:cNvSpPr>
          <p:nvPr>
            <p:ph type="body" sz="quarter" idx="14"/>
          </p:nvPr>
        </p:nvSpPr>
        <p:spPr>
          <a:xfrm>
            <a:off x="356616" y="4325112"/>
            <a:ext cx="1901825" cy="552450"/>
          </a:xfrm>
        </p:spPr>
        <p:txBody>
          <a:bodyPr/>
          <a:lstStyle>
            <a:lvl1pPr>
              <a:defRPr sz="1200">
                <a:solidFill>
                  <a:schemeClr val="tx2"/>
                </a:solidFill>
              </a:defRPr>
            </a:lvl1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C1FC3AA8-48FF-4257-97F9-B122CE37FAC8}" type="slidenum">
              <a:rPr lang="en-US"/>
              <a:pPr>
                <a:defRPr/>
              </a:pPr>
              <a:t>‹#›</a:t>
            </a:fld>
            <a:endParaRPr lang="en-US" dirty="0"/>
          </a:p>
        </p:txBody>
      </p:sp>
      <p:sp>
        <p:nvSpPr>
          <p:cNvPr id="3" name="Footer Placeholder 2"/>
          <p:cNvSpPr>
            <a:spLocks noGrp="1"/>
          </p:cNvSpPr>
          <p:nvPr>
            <p:ph type="ftr" sz="quarter" idx="11"/>
          </p:nvPr>
        </p:nvSpPr>
        <p:spPr/>
        <p:txBody>
          <a:bodyPr/>
          <a:lstStyle>
            <a:lvl1pPr>
              <a:defRPr smtClean="0">
                <a:latin typeface="Verdana" pitchFamily="64" charset="0"/>
                <a:ea typeface="ＭＳ Ｐゴシック" pitchFamily="64" charset="-128"/>
                <a:cs typeface="ＭＳ Ｐゴシック" pitchFamily="64" charset="-128"/>
              </a:defRPr>
            </a:lvl1pPr>
          </a:lstStyle>
          <a:p>
            <a:pPr>
              <a:defRPr/>
            </a:pPr>
            <a:r>
              <a:rPr lang="en-US" dirty="0"/>
              <a:t>| PRESENTATION TITLE HERE | ©2011 YMCA of the USA</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5.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black">
          <a:xfrm>
            <a:off x="328613" y="328613"/>
            <a:ext cx="8374062" cy="84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black">
          <a:xfrm>
            <a:off x="354013" y="1739900"/>
            <a:ext cx="8339137" cy="4375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black">
          <a:xfrm>
            <a:off x="350838" y="6356350"/>
            <a:ext cx="409575" cy="217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800" smtClean="0">
                <a:solidFill>
                  <a:schemeClr val="tx2"/>
                </a:solidFill>
                <a:latin typeface="Verdana" pitchFamily="64" charset="0"/>
                <a:ea typeface="ＭＳ Ｐゴシック" pitchFamily="64" charset="-128"/>
                <a:cs typeface="ＭＳ Ｐゴシック" pitchFamily="64" charset="-128"/>
              </a:defRPr>
            </a:lvl1pPr>
          </a:lstStyle>
          <a:p>
            <a:pPr>
              <a:defRPr/>
            </a:pPr>
            <a:fld id="{2DD602AF-9A79-433E-9AEF-6ED527C884B4}" type="slidenum">
              <a:rPr lang="en-US"/>
              <a:pPr>
                <a:defRPr/>
              </a:pPr>
              <a:t>‹#›</a:t>
            </a:fld>
            <a:endParaRPr lang="en-US" dirty="0"/>
          </a:p>
        </p:txBody>
      </p:sp>
      <p:sp>
        <p:nvSpPr>
          <p:cNvPr id="1034" name="Rectangle 10"/>
          <p:cNvSpPr>
            <a:spLocks noGrp="1" noChangeArrowheads="1"/>
          </p:cNvSpPr>
          <p:nvPr>
            <p:ph type="ftr" sz="quarter" idx="3"/>
          </p:nvPr>
        </p:nvSpPr>
        <p:spPr bwMode="black">
          <a:xfrm>
            <a:off x="568325" y="6356350"/>
            <a:ext cx="8137525"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dirty="0" smtClean="0">
                <a:solidFill>
                  <a:schemeClr val="tx2"/>
                </a:solidFill>
                <a:latin typeface="Verdana" pitchFamily="80" charset="0"/>
                <a:ea typeface="ＭＳ Ｐゴシック" pitchFamily="80" charset="-128"/>
                <a:cs typeface="ＭＳ Ｐゴシック" pitchFamily="80" charset="-128"/>
              </a:defRPr>
            </a:lvl1pPr>
          </a:lstStyle>
          <a:p>
            <a:pPr>
              <a:defRPr/>
            </a:pPr>
            <a:r>
              <a:rPr lang="en-US" dirty="0"/>
              <a:t>| PRESENTATION TITLE HERE | ©2011 YMCA of the USA</a:t>
            </a:r>
          </a:p>
        </p:txBody>
      </p:sp>
    </p:spTree>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 id="2147484167" r:id="rId12"/>
    <p:sldLayoutId id="2147484168" r:id="rId13"/>
    <p:sldLayoutId id="2147484169" r:id="rId14"/>
    <p:sldLayoutId id="2147484170" r:id="rId15"/>
    <p:sldLayoutId id="2147484171" r:id="rId16"/>
  </p:sldLayoutIdLst>
  <p:hf hdr="0" dt="0"/>
  <p:txStyles>
    <p:titleStyle>
      <a:lvl1pPr algn="l" rtl="0" eaLnBrk="1" fontAlgn="base" hangingPunct="1">
        <a:spcBef>
          <a:spcPct val="0"/>
        </a:spcBef>
        <a:spcAft>
          <a:spcPct val="0"/>
        </a:spcAft>
        <a:defRPr sz="2600" b="1" cap="all">
          <a:solidFill>
            <a:schemeClr val="accent1"/>
          </a:solidFill>
          <a:latin typeface="+mj-lt"/>
          <a:ea typeface="+mj-ea"/>
          <a:cs typeface="+mj-cs"/>
        </a:defRPr>
      </a:lvl1pPr>
      <a:lvl2pPr algn="l" rtl="0" eaLnBrk="1" fontAlgn="base" hangingPunct="1">
        <a:spcBef>
          <a:spcPct val="0"/>
        </a:spcBef>
        <a:spcAft>
          <a:spcPct val="0"/>
        </a:spcAft>
        <a:defRPr sz="2600" b="1">
          <a:solidFill>
            <a:schemeClr val="accent1"/>
          </a:solidFill>
          <a:latin typeface="Verdana" pitchFamily="64" charset="0"/>
          <a:ea typeface="ＭＳ Ｐゴシック" pitchFamily="64" charset="-128"/>
          <a:cs typeface="ＭＳ Ｐゴシック" pitchFamily="64" charset="-128"/>
        </a:defRPr>
      </a:lvl2pPr>
      <a:lvl3pPr algn="l" rtl="0" eaLnBrk="1" fontAlgn="base" hangingPunct="1">
        <a:spcBef>
          <a:spcPct val="0"/>
        </a:spcBef>
        <a:spcAft>
          <a:spcPct val="0"/>
        </a:spcAft>
        <a:defRPr sz="2600" b="1">
          <a:solidFill>
            <a:schemeClr val="accent1"/>
          </a:solidFill>
          <a:latin typeface="Verdana" pitchFamily="64" charset="0"/>
          <a:ea typeface="ＭＳ Ｐゴシック" pitchFamily="64" charset="-128"/>
          <a:cs typeface="ＭＳ Ｐゴシック" pitchFamily="64" charset="-128"/>
        </a:defRPr>
      </a:lvl3pPr>
      <a:lvl4pPr algn="l" rtl="0" eaLnBrk="1" fontAlgn="base" hangingPunct="1">
        <a:spcBef>
          <a:spcPct val="0"/>
        </a:spcBef>
        <a:spcAft>
          <a:spcPct val="0"/>
        </a:spcAft>
        <a:defRPr sz="2600" b="1">
          <a:solidFill>
            <a:schemeClr val="accent1"/>
          </a:solidFill>
          <a:latin typeface="Verdana" pitchFamily="64" charset="0"/>
          <a:ea typeface="ＭＳ Ｐゴシック" pitchFamily="64" charset="-128"/>
          <a:cs typeface="ＭＳ Ｐゴシック" pitchFamily="64" charset="-128"/>
        </a:defRPr>
      </a:lvl4pPr>
      <a:lvl5pPr algn="l" rtl="0" eaLnBrk="1" fontAlgn="base" hangingPunct="1">
        <a:spcBef>
          <a:spcPct val="0"/>
        </a:spcBef>
        <a:spcAft>
          <a:spcPct val="0"/>
        </a:spcAft>
        <a:defRPr sz="2600" b="1">
          <a:solidFill>
            <a:schemeClr val="accent1"/>
          </a:solidFill>
          <a:latin typeface="Verdana" pitchFamily="64" charset="0"/>
          <a:ea typeface="ＭＳ Ｐゴシック" pitchFamily="64" charset="-128"/>
          <a:cs typeface="ＭＳ Ｐゴシック" pitchFamily="64" charset="-128"/>
        </a:defRPr>
      </a:lvl5pPr>
      <a:lvl6pPr marL="4572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6pPr>
      <a:lvl7pPr marL="9144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7pPr>
      <a:lvl8pPr marL="13716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8pPr>
      <a:lvl9pPr marL="18288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9pPr>
    </p:titleStyle>
    <p:bodyStyle>
      <a:lvl1pPr algn="l" rtl="0" eaLnBrk="1" fontAlgn="base" hangingPunct="1">
        <a:spcBef>
          <a:spcPct val="50000"/>
        </a:spcBef>
        <a:spcAft>
          <a:spcPct val="0"/>
        </a:spcAft>
        <a:defRPr>
          <a:solidFill>
            <a:schemeClr val="tx2"/>
          </a:solidFill>
          <a:latin typeface="+mn-lt"/>
          <a:ea typeface="+mn-ea"/>
          <a:cs typeface="+mn-cs"/>
        </a:defRPr>
      </a:lvl1pPr>
      <a:lvl2pPr marL="223838" indent="-222250" algn="l" rtl="0" eaLnBrk="1" fontAlgn="base" hangingPunct="1">
        <a:spcBef>
          <a:spcPct val="100000"/>
        </a:spcBef>
        <a:spcAft>
          <a:spcPct val="0"/>
        </a:spcAft>
        <a:buSzPct val="80000"/>
        <a:buChar char="•"/>
        <a:defRPr>
          <a:solidFill>
            <a:schemeClr val="tx2"/>
          </a:solidFill>
          <a:latin typeface="+mn-lt"/>
          <a:ea typeface="+mn-ea"/>
        </a:defRPr>
      </a:lvl2pPr>
      <a:lvl3pPr marL="693738" indent="-228600" algn="l" rtl="0" eaLnBrk="1" fontAlgn="base" hangingPunct="1">
        <a:spcBef>
          <a:spcPct val="25000"/>
        </a:spcBef>
        <a:spcAft>
          <a:spcPct val="0"/>
        </a:spcAft>
        <a:buChar char="–"/>
        <a:defRPr>
          <a:solidFill>
            <a:schemeClr val="tx2"/>
          </a:solidFill>
          <a:latin typeface="+mn-lt"/>
          <a:ea typeface="+mn-ea"/>
        </a:defRPr>
      </a:lvl3pPr>
      <a:lvl4pPr marL="1120775" indent="-228600" algn="l" rtl="0" eaLnBrk="1" fontAlgn="base" hangingPunct="1">
        <a:spcBef>
          <a:spcPct val="25000"/>
        </a:spcBef>
        <a:spcAft>
          <a:spcPct val="0"/>
        </a:spcAft>
        <a:buSzPct val="80000"/>
        <a:buChar char="•"/>
        <a:defRPr>
          <a:solidFill>
            <a:schemeClr val="tx2"/>
          </a:solidFill>
          <a:latin typeface="+mn-lt"/>
          <a:ea typeface="+mn-ea"/>
        </a:defRPr>
      </a:lvl4pPr>
      <a:lvl5pPr marL="1608138" indent="-228600" algn="l" rtl="0" eaLnBrk="1" fontAlgn="base" hangingPunct="1">
        <a:spcBef>
          <a:spcPct val="25000"/>
        </a:spcBef>
        <a:spcAft>
          <a:spcPct val="0"/>
        </a:spcAft>
        <a:buChar char="–"/>
        <a:defRPr>
          <a:solidFill>
            <a:schemeClr val="tx2"/>
          </a:solidFill>
          <a:latin typeface="+mn-lt"/>
          <a:ea typeface="+mn-ea"/>
        </a:defRPr>
      </a:lvl5pPr>
      <a:lvl6pPr marL="2065338" indent="-228600" algn="l" rtl="0" eaLnBrk="1" fontAlgn="base" hangingPunct="1">
        <a:spcBef>
          <a:spcPct val="25000"/>
        </a:spcBef>
        <a:spcAft>
          <a:spcPct val="0"/>
        </a:spcAft>
        <a:buChar char="–"/>
        <a:defRPr>
          <a:solidFill>
            <a:schemeClr val="bg2"/>
          </a:solidFill>
          <a:latin typeface="+mn-lt"/>
          <a:ea typeface="+mn-ea"/>
        </a:defRPr>
      </a:lvl6pPr>
      <a:lvl7pPr marL="2522538" indent="-228600" algn="l" rtl="0" eaLnBrk="1" fontAlgn="base" hangingPunct="1">
        <a:spcBef>
          <a:spcPct val="25000"/>
        </a:spcBef>
        <a:spcAft>
          <a:spcPct val="0"/>
        </a:spcAft>
        <a:buChar char="–"/>
        <a:defRPr>
          <a:solidFill>
            <a:schemeClr val="bg2"/>
          </a:solidFill>
          <a:latin typeface="+mn-lt"/>
          <a:ea typeface="+mn-ea"/>
        </a:defRPr>
      </a:lvl7pPr>
      <a:lvl8pPr marL="2979738" indent="-228600" algn="l" rtl="0" eaLnBrk="1" fontAlgn="base" hangingPunct="1">
        <a:spcBef>
          <a:spcPct val="25000"/>
        </a:spcBef>
        <a:spcAft>
          <a:spcPct val="0"/>
        </a:spcAft>
        <a:buChar char="–"/>
        <a:defRPr>
          <a:solidFill>
            <a:schemeClr val="bg2"/>
          </a:solidFill>
          <a:latin typeface="+mn-lt"/>
          <a:ea typeface="+mn-ea"/>
        </a:defRPr>
      </a:lvl8pPr>
      <a:lvl9pPr marL="3436938" indent="-228600" algn="l" rtl="0" eaLnBrk="1" fontAlgn="base" hangingPunct="1">
        <a:spcBef>
          <a:spcPct val="25000"/>
        </a:spcBef>
        <a:spcAft>
          <a:spcPct val="0"/>
        </a:spcAft>
        <a:buChar char="–"/>
        <a:defRPr>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black">
          <a:xfrm>
            <a:off x="328613" y="328613"/>
            <a:ext cx="8374062" cy="84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2051" name="Rectangle 3"/>
          <p:cNvSpPr>
            <a:spLocks noGrp="1" noChangeArrowheads="1"/>
          </p:cNvSpPr>
          <p:nvPr>
            <p:ph type="body" idx="1"/>
          </p:nvPr>
        </p:nvSpPr>
        <p:spPr bwMode="black">
          <a:xfrm>
            <a:off x="354013" y="1739900"/>
            <a:ext cx="8339137" cy="4375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black">
          <a:xfrm>
            <a:off x="350838" y="6356350"/>
            <a:ext cx="409575" cy="217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800" smtClean="0">
                <a:solidFill>
                  <a:schemeClr val="tx2"/>
                </a:solidFill>
                <a:latin typeface="Verdana" pitchFamily="64" charset="0"/>
                <a:ea typeface="ＭＳ Ｐゴシック" pitchFamily="64" charset="-128"/>
                <a:cs typeface="ＭＳ Ｐゴシック" pitchFamily="64" charset="-128"/>
              </a:defRPr>
            </a:lvl1pPr>
          </a:lstStyle>
          <a:p>
            <a:pPr>
              <a:defRPr/>
            </a:pPr>
            <a:fld id="{6A8EDDAC-7345-4547-AED3-DB654CAB6653}" type="slidenum">
              <a:rPr lang="en-US"/>
              <a:pPr>
                <a:defRPr/>
              </a:pPr>
              <a:t>‹#›</a:t>
            </a:fld>
            <a:endParaRPr lang="en-US" dirty="0"/>
          </a:p>
        </p:txBody>
      </p:sp>
      <p:sp>
        <p:nvSpPr>
          <p:cNvPr id="1034" name="Rectangle 10"/>
          <p:cNvSpPr>
            <a:spLocks noGrp="1" noChangeArrowheads="1"/>
          </p:cNvSpPr>
          <p:nvPr>
            <p:ph type="ftr" sz="quarter" idx="3"/>
          </p:nvPr>
        </p:nvSpPr>
        <p:spPr bwMode="black">
          <a:xfrm>
            <a:off x="568325" y="6356350"/>
            <a:ext cx="8118475"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smtClean="0">
                <a:solidFill>
                  <a:schemeClr val="tx2"/>
                </a:solidFill>
                <a:latin typeface="Verdana" pitchFamily="80" charset="0"/>
                <a:ea typeface="ＭＳ Ｐゴシック" pitchFamily="80" charset="-128"/>
              </a:defRPr>
            </a:lvl1pPr>
          </a:lstStyle>
          <a:p>
            <a:pPr>
              <a:defRPr/>
            </a:pPr>
            <a:r>
              <a:rPr lang="en-US" dirty="0"/>
              <a:t>| PRESENTATION TITLE HERE | ©2011 YMCA of the USA</a:t>
            </a:r>
          </a:p>
        </p:txBody>
      </p:sp>
    </p:spTree>
  </p:cSld>
  <p:clrMap bg1="lt1" tx1="dk1" bg2="lt2" tx2="dk2" accent1="accent1" accent2="accent2" accent3="accent3" accent4="accent4" accent5="accent5" accent6="accent6" hlink="hlink" folHlink="folHlink"/>
  <p:sldLayoutIdLst>
    <p:sldLayoutId id="2147484172" r:id="rId1"/>
    <p:sldLayoutId id="2147484173" r:id="rId2"/>
    <p:sldLayoutId id="2147484174" r:id="rId3"/>
    <p:sldLayoutId id="2147484175" r:id="rId4"/>
    <p:sldLayoutId id="2147484176" r:id="rId5"/>
    <p:sldLayoutId id="2147484177" r:id="rId6"/>
    <p:sldLayoutId id="2147484178" r:id="rId7"/>
    <p:sldLayoutId id="2147484179" r:id="rId8"/>
    <p:sldLayoutId id="2147484180" r:id="rId9"/>
    <p:sldLayoutId id="2147484181" r:id="rId10"/>
    <p:sldLayoutId id="2147484182" r:id="rId11"/>
    <p:sldLayoutId id="2147484183" r:id="rId12"/>
    <p:sldLayoutId id="2147484184" r:id="rId13"/>
    <p:sldLayoutId id="2147484185" r:id="rId14"/>
    <p:sldLayoutId id="2147484186" r:id="rId15"/>
    <p:sldLayoutId id="2147484187" r:id="rId16"/>
  </p:sldLayoutIdLst>
  <p:hf hdr="0" dt="0"/>
  <p:txStyles>
    <p:titleStyle>
      <a:lvl1pPr algn="l" rtl="0" fontAlgn="base">
        <a:spcBef>
          <a:spcPct val="0"/>
        </a:spcBef>
        <a:spcAft>
          <a:spcPct val="0"/>
        </a:spcAft>
        <a:defRPr sz="2600" b="1" cap="all">
          <a:solidFill>
            <a:schemeClr val="accent2"/>
          </a:solidFill>
          <a:latin typeface="+mj-lt"/>
          <a:ea typeface="+mj-ea"/>
          <a:cs typeface="+mj-cs"/>
        </a:defRPr>
      </a:lvl1pPr>
      <a:lvl2pPr algn="l" rtl="0" fontAlgn="base">
        <a:spcBef>
          <a:spcPct val="0"/>
        </a:spcBef>
        <a:spcAft>
          <a:spcPct val="0"/>
        </a:spcAft>
        <a:defRPr sz="2600" b="1">
          <a:solidFill>
            <a:schemeClr val="accent2"/>
          </a:solidFill>
          <a:latin typeface="Verdana" pitchFamily="64" charset="0"/>
          <a:ea typeface="ＭＳ Ｐゴシック" pitchFamily="64" charset="-128"/>
          <a:cs typeface="ＭＳ Ｐゴシック" pitchFamily="64" charset="-128"/>
        </a:defRPr>
      </a:lvl2pPr>
      <a:lvl3pPr algn="l" rtl="0" fontAlgn="base">
        <a:spcBef>
          <a:spcPct val="0"/>
        </a:spcBef>
        <a:spcAft>
          <a:spcPct val="0"/>
        </a:spcAft>
        <a:defRPr sz="2600" b="1">
          <a:solidFill>
            <a:schemeClr val="accent2"/>
          </a:solidFill>
          <a:latin typeface="Verdana" pitchFamily="64" charset="0"/>
          <a:ea typeface="ＭＳ Ｐゴシック" pitchFamily="64" charset="-128"/>
          <a:cs typeface="ＭＳ Ｐゴシック" pitchFamily="64" charset="-128"/>
        </a:defRPr>
      </a:lvl3pPr>
      <a:lvl4pPr algn="l" rtl="0" fontAlgn="base">
        <a:spcBef>
          <a:spcPct val="0"/>
        </a:spcBef>
        <a:spcAft>
          <a:spcPct val="0"/>
        </a:spcAft>
        <a:defRPr sz="2600" b="1">
          <a:solidFill>
            <a:schemeClr val="accent2"/>
          </a:solidFill>
          <a:latin typeface="Verdana" pitchFamily="64" charset="0"/>
          <a:ea typeface="ＭＳ Ｐゴシック" pitchFamily="64" charset="-128"/>
          <a:cs typeface="ＭＳ Ｐゴシック" pitchFamily="64" charset="-128"/>
        </a:defRPr>
      </a:lvl4pPr>
      <a:lvl5pPr algn="l" rtl="0" fontAlgn="base">
        <a:spcBef>
          <a:spcPct val="0"/>
        </a:spcBef>
        <a:spcAft>
          <a:spcPct val="0"/>
        </a:spcAft>
        <a:defRPr sz="2600" b="1">
          <a:solidFill>
            <a:schemeClr val="accent2"/>
          </a:solidFill>
          <a:latin typeface="Verdana" pitchFamily="64" charset="0"/>
          <a:ea typeface="ＭＳ Ｐゴシック" pitchFamily="64" charset="-128"/>
          <a:cs typeface="ＭＳ Ｐゴシック" pitchFamily="64" charset="-128"/>
        </a:defRPr>
      </a:lvl5pPr>
      <a:lvl6pPr marL="4572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6pPr>
      <a:lvl7pPr marL="9144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7pPr>
      <a:lvl8pPr marL="13716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8pPr>
      <a:lvl9pPr marL="18288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9pPr>
    </p:titleStyle>
    <p:bodyStyle>
      <a:lvl1pPr algn="l" rtl="0" fontAlgn="base">
        <a:spcBef>
          <a:spcPct val="50000"/>
        </a:spcBef>
        <a:spcAft>
          <a:spcPct val="0"/>
        </a:spcAft>
        <a:defRPr>
          <a:solidFill>
            <a:schemeClr val="tx2"/>
          </a:solidFill>
          <a:latin typeface="+mn-lt"/>
          <a:ea typeface="+mn-ea"/>
          <a:cs typeface="+mn-cs"/>
        </a:defRPr>
      </a:lvl1pPr>
      <a:lvl2pPr marL="223838" indent="-222250" algn="l" rtl="0" fontAlgn="base">
        <a:spcBef>
          <a:spcPct val="100000"/>
        </a:spcBef>
        <a:spcAft>
          <a:spcPct val="0"/>
        </a:spcAft>
        <a:buSzPct val="80000"/>
        <a:buChar char="•"/>
        <a:defRPr>
          <a:solidFill>
            <a:schemeClr val="tx2"/>
          </a:solidFill>
          <a:latin typeface="+mn-lt"/>
          <a:ea typeface="+mn-ea"/>
        </a:defRPr>
      </a:lvl2pPr>
      <a:lvl3pPr marL="693738" indent="-228600" algn="l" rtl="0" fontAlgn="base">
        <a:spcBef>
          <a:spcPct val="25000"/>
        </a:spcBef>
        <a:spcAft>
          <a:spcPct val="0"/>
        </a:spcAft>
        <a:buChar char="–"/>
        <a:defRPr>
          <a:solidFill>
            <a:schemeClr val="tx2"/>
          </a:solidFill>
          <a:latin typeface="+mn-lt"/>
          <a:ea typeface="+mn-ea"/>
        </a:defRPr>
      </a:lvl3pPr>
      <a:lvl4pPr marL="1120775" indent="-228600" algn="l" rtl="0" fontAlgn="base">
        <a:spcBef>
          <a:spcPct val="25000"/>
        </a:spcBef>
        <a:spcAft>
          <a:spcPct val="0"/>
        </a:spcAft>
        <a:buSzPct val="80000"/>
        <a:buChar char="•"/>
        <a:defRPr>
          <a:solidFill>
            <a:schemeClr val="tx2"/>
          </a:solidFill>
          <a:latin typeface="+mn-lt"/>
          <a:ea typeface="+mn-ea"/>
        </a:defRPr>
      </a:lvl4pPr>
      <a:lvl5pPr marL="1608138" indent="-228600" algn="l" rtl="0" fontAlgn="base">
        <a:spcBef>
          <a:spcPct val="25000"/>
        </a:spcBef>
        <a:spcAft>
          <a:spcPct val="0"/>
        </a:spcAft>
        <a:buChar char="–"/>
        <a:defRPr>
          <a:solidFill>
            <a:schemeClr val="tx2"/>
          </a:solidFill>
          <a:latin typeface="+mn-lt"/>
          <a:ea typeface="+mn-ea"/>
        </a:defRPr>
      </a:lvl5pPr>
      <a:lvl6pPr marL="2065338" indent="-228600" algn="l" rtl="0" eaLnBrk="1" fontAlgn="base" hangingPunct="1">
        <a:spcBef>
          <a:spcPct val="25000"/>
        </a:spcBef>
        <a:spcAft>
          <a:spcPct val="0"/>
        </a:spcAft>
        <a:buChar char="–"/>
        <a:defRPr>
          <a:solidFill>
            <a:schemeClr val="bg2"/>
          </a:solidFill>
          <a:latin typeface="+mn-lt"/>
          <a:ea typeface="+mn-ea"/>
        </a:defRPr>
      </a:lvl6pPr>
      <a:lvl7pPr marL="2522538" indent="-228600" algn="l" rtl="0" eaLnBrk="1" fontAlgn="base" hangingPunct="1">
        <a:spcBef>
          <a:spcPct val="25000"/>
        </a:spcBef>
        <a:spcAft>
          <a:spcPct val="0"/>
        </a:spcAft>
        <a:buChar char="–"/>
        <a:defRPr>
          <a:solidFill>
            <a:schemeClr val="bg2"/>
          </a:solidFill>
          <a:latin typeface="+mn-lt"/>
          <a:ea typeface="+mn-ea"/>
        </a:defRPr>
      </a:lvl7pPr>
      <a:lvl8pPr marL="2979738" indent="-228600" algn="l" rtl="0" eaLnBrk="1" fontAlgn="base" hangingPunct="1">
        <a:spcBef>
          <a:spcPct val="25000"/>
        </a:spcBef>
        <a:spcAft>
          <a:spcPct val="0"/>
        </a:spcAft>
        <a:buChar char="–"/>
        <a:defRPr>
          <a:solidFill>
            <a:schemeClr val="bg2"/>
          </a:solidFill>
          <a:latin typeface="+mn-lt"/>
          <a:ea typeface="+mn-ea"/>
        </a:defRPr>
      </a:lvl8pPr>
      <a:lvl9pPr marL="3436938" indent="-228600" algn="l" rtl="0" eaLnBrk="1" fontAlgn="base" hangingPunct="1">
        <a:spcBef>
          <a:spcPct val="25000"/>
        </a:spcBef>
        <a:spcAft>
          <a:spcPct val="0"/>
        </a:spcAft>
        <a:buChar char="–"/>
        <a:defRPr>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black">
          <a:xfrm>
            <a:off x="328613" y="328613"/>
            <a:ext cx="8374062" cy="84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3075" name="Rectangle 3"/>
          <p:cNvSpPr>
            <a:spLocks noGrp="1" noChangeArrowheads="1"/>
          </p:cNvSpPr>
          <p:nvPr>
            <p:ph type="body" idx="1"/>
          </p:nvPr>
        </p:nvSpPr>
        <p:spPr bwMode="black">
          <a:xfrm>
            <a:off x="354013" y="1739900"/>
            <a:ext cx="8339137" cy="4375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black">
          <a:xfrm>
            <a:off x="350838" y="6356350"/>
            <a:ext cx="409575" cy="217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800" smtClean="0">
                <a:solidFill>
                  <a:schemeClr val="tx2"/>
                </a:solidFill>
                <a:latin typeface="Verdana" pitchFamily="64" charset="0"/>
                <a:ea typeface="ＭＳ Ｐゴシック" pitchFamily="64" charset="-128"/>
                <a:cs typeface="ＭＳ Ｐゴシック" pitchFamily="64" charset="-128"/>
              </a:defRPr>
            </a:lvl1pPr>
          </a:lstStyle>
          <a:p>
            <a:pPr>
              <a:defRPr/>
            </a:pPr>
            <a:fld id="{16B8F605-4054-4585-879B-E41FA9A1B85F}" type="slidenum">
              <a:rPr lang="en-US"/>
              <a:pPr>
                <a:defRPr/>
              </a:pPr>
              <a:t>‹#›</a:t>
            </a:fld>
            <a:endParaRPr lang="en-US" dirty="0"/>
          </a:p>
        </p:txBody>
      </p:sp>
      <p:sp>
        <p:nvSpPr>
          <p:cNvPr id="1034" name="Rectangle 10"/>
          <p:cNvSpPr>
            <a:spLocks noGrp="1" noChangeArrowheads="1"/>
          </p:cNvSpPr>
          <p:nvPr>
            <p:ph type="ftr" sz="quarter" idx="3"/>
          </p:nvPr>
        </p:nvSpPr>
        <p:spPr bwMode="black">
          <a:xfrm>
            <a:off x="568325" y="6356350"/>
            <a:ext cx="8137525"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smtClean="0">
                <a:solidFill>
                  <a:schemeClr val="tx2"/>
                </a:solidFill>
                <a:latin typeface="Verdana" pitchFamily="80" charset="0"/>
                <a:ea typeface="ＭＳ Ｐゴシック" pitchFamily="80" charset="-128"/>
                <a:cs typeface="ＭＳ Ｐゴシック" pitchFamily="80" charset="-128"/>
              </a:defRPr>
            </a:lvl1pPr>
          </a:lstStyle>
          <a:p>
            <a:pPr>
              <a:defRPr/>
            </a:pPr>
            <a:r>
              <a:rPr lang="en-US" dirty="0"/>
              <a:t>| PRESENTATION TITLE HERE | ©2011 YMCA of the USA</a:t>
            </a:r>
          </a:p>
        </p:txBody>
      </p:sp>
    </p:spTree>
  </p:cSld>
  <p:clrMap bg1="lt1" tx1="dk1" bg2="lt2" tx2="dk2" accent1="accent1" accent2="accent2" accent3="accent3" accent4="accent4" accent5="accent5" accent6="accent6" hlink="hlink" folHlink="folHlink"/>
  <p:sldLayoutIdLst>
    <p:sldLayoutId id="2147484188" r:id="rId1"/>
    <p:sldLayoutId id="2147484189" r:id="rId2"/>
    <p:sldLayoutId id="2147484190" r:id="rId3"/>
    <p:sldLayoutId id="2147484191" r:id="rId4"/>
    <p:sldLayoutId id="2147484192" r:id="rId5"/>
    <p:sldLayoutId id="2147484193" r:id="rId6"/>
    <p:sldLayoutId id="2147484194" r:id="rId7"/>
    <p:sldLayoutId id="2147484195" r:id="rId8"/>
    <p:sldLayoutId id="2147484196" r:id="rId9"/>
    <p:sldLayoutId id="2147484197" r:id="rId10"/>
    <p:sldLayoutId id="2147484198" r:id="rId11"/>
    <p:sldLayoutId id="2147484199" r:id="rId12"/>
    <p:sldLayoutId id="2147484200" r:id="rId13"/>
    <p:sldLayoutId id="2147484201" r:id="rId14"/>
    <p:sldLayoutId id="2147484202" r:id="rId15"/>
    <p:sldLayoutId id="2147484203" r:id="rId16"/>
  </p:sldLayoutIdLst>
  <p:hf hdr="0" dt="0"/>
  <p:txStyles>
    <p:titleStyle>
      <a:lvl1pPr algn="l" rtl="0" fontAlgn="base">
        <a:spcBef>
          <a:spcPct val="0"/>
        </a:spcBef>
        <a:spcAft>
          <a:spcPct val="0"/>
        </a:spcAft>
        <a:defRPr sz="2600" b="1" cap="all">
          <a:solidFill>
            <a:srgbClr val="92278F"/>
          </a:solidFill>
          <a:latin typeface="+mj-lt"/>
          <a:ea typeface="+mj-ea"/>
          <a:cs typeface="+mj-cs"/>
        </a:defRPr>
      </a:lvl1pPr>
      <a:lvl2pPr algn="l" rtl="0" fontAlgn="base">
        <a:spcBef>
          <a:spcPct val="0"/>
        </a:spcBef>
        <a:spcAft>
          <a:spcPct val="0"/>
        </a:spcAft>
        <a:defRPr sz="2600" b="1">
          <a:solidFill>
            <a:srgbClr val="92278F"/>
          </a:solidFill>
          <a:latin typeface="Verdana" pitchFamily="64" charset="0"/>
          <a:ea typeface="ＭＳ Ｐゴシック" pitchFamily="64" charset="-128"/>
          <a:cs typeface="ＭＳ Ｐゴシック" pitchFamily="64" charset="-128"/>
        </a:defRPr>
      </a:lvl2pPr>
      <a:lvl3pPr algn="l" rtl="0" fontAlgn="base">
        <a:spcBef>
          <a:spcPct val="0"/>
        </a:spcBef>
        <a:spcAft>
          <a:spcPct val="0"/>
        </a:spcAft>
        <a:defRPr sz="2600" b="1">
          <a:solidFill>
            <a:srgbClr val="92278F"/>
          </a:solidFill>
          <a:latin typeface="Verdana" pitchFamily="64" charset="0"/>
          <a:ea typeface="ＭＳ Ｐゴシック" pitchFamily="64" charset="-128"/>
          <a:cs typeface="ＭＳ Ｐゴシック" pitchFamily="64" charset="-128"/>
        </a:defRPr>
      </a:lvl3pPr>
      <a:lvl4pPr algn="l" rtl="0" fontAlgn="base">
        <a:spcBef>
          <a:spcPct val="0"/>
        </a:spcBef>
        <a:spcAft>
          <a:spcPct val="0"/>
        </a:spcAft>
        <a:defRPr sz="2600" b="1">
          <a:solidFill>
            <a:srgbClr val="92278F"/>
          </a:solidFill>
          <a:latin typeface="Verdana" pitchFamily="64" charset="0"/>
          <a:ea typeface="ＭＳ Ｐゴシック" pitchFamily="64" charset="-128"/>
          <a:cs typeface="ＭＳ Ｐゴシック" pitchFamily="64" charset="-128"/>
        </a:defRPr>
      </a:lvl4pPr>
      <a:lvl5pPr algn="l" rtl="0" fontAlgn="base">
        <a:spcBef>
          <a:spcPct val="0"/>
        </a:spcBef>
        <a:spcAft>
          <a:spcPct val="0"/>
        </a:spcAft>
        <a:defRPr sz="2600" b="1">
          <a:solidFill>
            <a:srgbClr val="92278F"/>
          </a:solidFill>
          <a:latin typeface="Verdana" pitchFamily="64" charset="0"/>
          <a:ea typeface="ＭＳ Ｐゴシック" pitchFamily="64" charset="-128"/>
          <a:cs typeface="ＭＳ Ｐゴシック" pitchFamily="64" charset="-128"/>
        </a:defRPr>
      </a:lvl5pPr>
      <a:lvl6pPr marL="4572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6pPr>
      <a:lvl7pPr marL="9144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7pPr>
      <a:lvl8pPr marL="13716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8pPr>
      <a:lvl9pPr marL="18288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9pPr>
    </p:titleStyle>
    <p:bodyStyle>
      <a:lvl1pPr algn="l" rtl="0" fontAlgn="base">
        <a:spcBef>
          <a:spcPct val="50000"/>
        </a:spcBef>
        <a:spcAft>
          <a:spcPct val="0"/>
        </a:spcAft>
        <a:defRPr>
          <a:solidFill>
            <a:schemeClr val="tx2"/>
          </a:solidFill>
          <a:latin typeface="+mn-lt"/>
          <a:ea typeface="+mn-ea"/>
          <a:cs typeface="+mn-cs"/>
        </a:defRPr>
      </a:lvl1pPr>
      <a:lvl2pPr marL="223838" indent="-222250" algn="l" rtl="0" fontAlgn="base">
        <a:spcBef>
          <a:spcPct val="100000"/>
        </a:spcBef>
        <a:spcAft>
          <a:spcPct val="0"/>
        </a:spcAft>
        <a:buSzPct val="80000"/>
        <a:buChar char="•"/>
        <a:defRPr>
          <a:solidFill>
            <a:schemeClr val="tx2"/>
          </a:solidFill>
          <a:latin typeface="+mn-lt"/>
          <a:ea typeface="+mn-ea"/>
        </a:defRPr>
      </a:lvl2pPr>
      <a:lvl3pPr marL="693738" indent="-228600" algn="l" rtl="0" fontAlgn="base">
        <a:spcBef>
          <a:spcPct val="25000"/>
        </a:spcBef>
        <a:spcAft>
          <a:spcPct val="0"/>
        </a:spcAft>
        <a:buChar char="–"/>
        <a:defRPr>
          <a:solidFill>
            <a:schemeClr val="tx2"/>
          </a:solidFill>
          <a:latin typeface="+mn-lt"/>
          <a:ea typeface="+mn-ea"/>
        </a:defRPr>
      </a:lvl3pPr>
      <a:lvl4pPr marL="1120775" indent="-228600" algn="l" rtl="0" fontAlgn="base">
        <a:spcBef>
          <a:spcPct val="25000"/>
        </a:spcBef>
        <a:spcAft>
          <a:spcPct val="0"/>
        </a:spcAft>
        <a:buSzPct val="80000"/>
        <a:buChar char="•"/>
        <a:defRPr>
          <a:solidFill>
            <a:schemeClr val="tx2"/>
          </a:solidFill>
          <a:latin typeface="+mn-lt"/>
          <a:ea typeface="+mn-ea"/>
        </a:defRPr>
      </a:lvl4pPr>
      <a:lvl5pPr marL="1608138" indent="-228600" algn="l" rtl="0" fontAlgn="base">
        <a:spcBef>
          <a:spcPct val="25000"/>
        </a:spcBef>
        <a:spcAft>
          <a:spcPct val="0"/>
        </a:spcAft>
        <a:buChar char="–"/>
        <a:defRPr>
          <a:solidFill>
            <a:schemeClr val="tx2"/>
          </a:solidFill>
          <a:latin typeface="+mn-lt"/>
          <a:ea typeface="+mn-ea"/>
        </a:defRPr>
      </a:lvl5pPr>
      <a:lvl6pPr marL="2065338" indent="-228600" algn="l" rtl="0" eaLnBrk="1" fontAlgn="base" hangingPunct="1">
        <a:spcBef>
          <a:spcPct val="25000"/>
        </a:spcBef>
        <a:spcAft>
          <a:spcPct val="0"/>
        </a:spcAft>
        <a:buChar char="–"/>
        <a:defRPr>
          <a:solidFill>
            <a:schemeClr val="bg2"/>
          </a:solidFill>
          <a:latin typeface="+mn-lt"/>
          <a:ea typeface="+mn-ea"/>
        </a:defRPr>
      </a:lvl6pPr>
      <a:lvl7pPr marL="2522538" indent="-228600" algn="l" rtl="0" eaLnBrk="1" fontAlgn="base" hangingPunct="1">
        <a:spcBef>
          <a:spcPct val="25000"/>
        </a:spcBef>
        <a:spcAft>
          <a:spcPct val="0"/>
        </a:spcAft>
        <a:buChar char="–"/>
        <a:defRPr>
          <a:solidFill>
            <a:schemeClr val="bg2"/>
          </a:solidFill>
          <a:latin typeface="+mn-lt"/>
          <a:ea typeface="+mn-ea"/>
        </a:defRPr>
      </a:lvl7pPr>
      <a:lvl8pPr marL="2979738" indent="-228600" algn="l" rtl="0" eaLnBrk="1" fontAlgn="base" hangingPunct="1">
        <a:spcBef>
          <a:spcPct val="25000"/>
        </a:spcBef>
        <a:spcAft>
          <a:spcPct val="0"/>
        </a:spcAft>
        <a:buChar char="–"/>
        <a:defRPr>
          <a:solidFill>
            <a:schemeClr val="bg2"/>
          </a:solidFill>
          <a:latin typeface="+mn-lt"/>
          <a:ea typeface="+mn-ea"/>
        </a:defRPr>
      </a:lvl8pPr>
      <a:lvl9pPr marL="3436938" indent="-228600" algn="l" rtl="0" eaLnBrk="1" fontAlgn="base" hangingPunct="1">
        <a:spcBef>
          <a:spcPct val="25000"/>
        </a:spcBef>
        <a:spcAft>
          <a:spcPct val="0"/>
        </a:spcAft>
        <a:buChar char="–"/>
        <a:defRPr>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black">
          <a:xfrm>
            <a:off x="328613" y="328613"/>
            <a:ext cx="8374062" cy="84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4099" name="Rectangle 3"/>
          <p:cNvSpPr>
            <a:spLocks noGrp="1" noChangeArrowheads="1"/>
          </p:cNvSpPr>
          <p:nvPr>
            <p:ph type="body" idx="1"/>
          </p:nvPr>
        </p:nvSpPr>
        <p:spPr bwMode="black">
          <a:xfrm>
            <a:off x="354013" y="1739900"/>
            <a:ext cx="8339137" cy="4375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black">
          <a:xfrm>
            <a:off x="350838" y="6356350"/>
            <a:ext cx="409575" cy="217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800" smtClean="0">
                <a:solidFill>
                  <a:schemeClr val="tx2"/>
                </a:solidFill>
                <a:latin typeface="Verdana" pitchFamily="64" charset="0"/>
                <a:ea typeface="ＭＳ Ｐゴシック" pitchFamily="64" charset="-128"/>
                <a:cs typeface="ＭＳ Ｐゴシック" pitchFamily="64" charset="-128"/>
              </a:defRPr>
            </a:lvl1pPr>
          </a:lstStyle>
          <a:p>
            <a:pPr>
              <a:defRPr/>
            </a:pPr>
            <a:fld id="{5C6E98F3-19F4-481C-B1FC-BD1132D6AC61}" type="slidenum">
              <a:rPr lang="en-US"/>
              <a:pPr>
                <a:defRPr/>
              </a:pPr>
              <a:t>‹#›</a:t>
            </a:fld>
            <a:endParaRPr lang="en-US" dirty="0"/>
          </a:p>
        </p:txBody>
      </p:sp>
      <p:sp>
        <p:nvSpPr>
          <p:cNvPr id="1034" name="Rectangle 10"/>
          <p:cNvSpPr>
            <a:spLocks noGrp="1" noChangeArrowheads="1"/>
          </p:cNvSpPr>
          <p:nvPr>
            <p:ph type="ftr" sz="quarter" idx="3"/>
          </p:nvPr>
        </p:nvSpPr>
        <p:spPr bwMode="black">
          <a:xfrm>
            <a:off x="568325" y="6356350"/>
            <a:ext cx="8118475"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smtClean="0">
                <a:solidFill>
                  <a:schemeClr val="tx2"/>
                </a:solidFill>
                <a:latin typeface="Verdana" pitchFamily="80" charset="0"/>
                <a:ea typeface="ＭＳ Ｐゴシック" pitchFamily="80" charset="-128"/>
              </a:defRPr>
            </a:lvl1pPr>
          </a:lstStyle>
          <a:p>
            <a:pPr>
              <a:defRPr/>
            </a:pPr>
            <a:r>
              <a:rPr lang="en-US" dirty="0"/>
              <a:t>| PRESENTATION TITLE HERE | ©2011 YMCA of the USA</a:t>
            </a:r>
          </a:p>
        </p:txBody>
      </p:sp>
    </p:spTree>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 id="2147484215" r:id="rId12"/>
    <p:sldLayoutId id="2147484216" r:id="rId13"/>
    <p:sldLayoutId id="2147484217" r:id="rId14"/>
    <p:sldLayoutId id="2147484218" r:id="rId15"/>
    <p:sldLayoutId id="2147484219" r:id="rId16"/>
  </p:sldLayoutIdLst>
  <p:hf hdr="0" dt="0"/>
  <p:txStyles>
    <p:titleStyle>
      <a:lvl1pPr algn="l" rtl="0" fontAlgn="base">
        <a:spcBef>
          <a:spcPct val="0"/>
        </a:spcBef>
        <a:spcAft>
          <a:spcPct val="0"/>
        </a:spcAft>
        <a:defRPr sz="2600" b="1" cap="all">
          <a:solidFill>
            <a:srgbClr val="0089D0"/>
          </a:solidFill>
          <a:latin typeface="+mj-lt"/>
          <a:ea typeface="+mj-ea"/>
          <a:cs typeface="+mj-cs"/>
        </a:defRPr>
      </a:lvl1pPr>
      <a:lvl2pPr algn="l" rtl="0" fontAlgn="base">
        <a:spcBef>
          <a:spcPct val="0"/>
        </a:spcBef>
        <a:spcAft>
          <a:spcPct val="0"/>
        </a:spcAft>
        <a:defRPr sz="2600" b="1">
          <a:solidFill>
            <a:srgbClr val="0089D0"/>
          </a:solidFill>
          <a:latin typeface="Verdana" pitchFamily="64" charset="0"/>
          <a:ea typeface="ＭＳ Ｐゴシック" pitchFamily="64" charset="-128"/>
          <a:cs typeface="ＭＳ Ｐゴシック" pitchFamily="64" charset="-128"/>
        </a:defRPr>
      </a:lvl2pPr>
      <a:lvl3pPr algn="l" rtl="0" fontAlgn="base">
        <a:spcBef>
          <a:spcPct val="0"/>
        </a:spcBef>
        <a:spcAft>
          <a:spcPct val="0"/>
        </a:spcAft>
        <a:defRPr sz="2600" b="1">
          <a:solidFill>
            <a:srgbClr val="0089D0"/>
          </a:solidFill>
          <a:latin typeface="Verdana" pitchFamily="64" charset="0"/>
          <a:ea typeface="ＭＳ Ｐゴシック" pitchFamily="64" charset="-128"/>
          <a:cs typeface="ＭＳ Ｐゴシック" pitchFamily="64" charset="-128"/>
        </a:defRPr>
      </a:lvl3pPr>
      <a:lvl4pPr algn="l" rtl="0" fontAlgn="base">
        <a:spcBef>
          <a:spcPct val="0"/>
        </a:spcBef>
        <a:spcAft>
          <a:spcPct val="0"/>
        </a:spcAft>
        <a:defRPr sz="2600" b="1">
          <a:solidFill>
            <a:srgbClr val="0089D0"/>
          </a:solidFill>
          <a:latin typeface="Verdana" pitchFamily="64" charset="0"/>
          <a:ea typeface="ＭＳ Ｐゴシック" pitchFamily="64" charset="-128"/>
          <a:cs typeface="ＭＳ Ｐゴシック" pitchFamily="64" charset="-128"/>
        </a:defRPr>
      </a:lvl4pPr>
      <a:lvl5pPr algn="l" rtl="0" fontAlgn="base">
        <a:spcBef>
          <a:spcPct val="0"/>
        </a:spcBef>
        <a:spcAft>
          <a:spcPct val="0"/>
        </a:spcAft>
        <a:defRPr sz="2600" b="1">
          <a:solidFill>
            <a:srgbClr val="0089D0"/>
          </a:solidFill>
          <a:latin typeface="Verdana" pitchFamily="64" charset="0"/>
          <a:ea typeface="ＭＳ Ｐゴシック" pitchFamily="64" charset="-128"/>
          <a:cs typeface="ＭＳ Ｐゴシック" pitchFamily="64" charset="-128"/>
        </a:defRPr>
      </a:lvl5pPr>
      <a:lvl6pPr marL="4572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6pPr>
      <a:lvl7pPr marL="9144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7pPr>
      <a:lvl8pPr marL="13716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8pPr>
      <a:lvl9pPr marL="18288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9pPr>
    </p:titleStyle>
    <p:bodyStyle>
      <a:lvl1pPr algn="l" rtl="0" fontAlgn="base">
        <a:spcBef>
          <a:spcPct val="50000"/>
        </a:spcBef>
        <a:spcAft>
          <a:spcPct val="0"/>
        </a:spcAft>
        <a:defRPr>
          <a:solidFill>
            <a:schemeClr val="tx2"/>
          </a:solidFill>
          <a:latin typeface="+mn-lt"/>
          <a:ea typeface="+mn-ea"/>
          <a:cs typeface="+mn-cs"/>
        </a:defRPr>
      </a:lvl1pPr>
      <a:lvl2pPr marL="223838" indent="-222250" algn="l" rtl="0" fontAlgn="base">
        <a:spcBef>
          <a:spcPct val="100000"/>
        </a:spcBef>
        <a:spcAft>
          <a:spcPct val="0"/>
        </a:spcAft>
        <a:buSzPct val="80000"/>
        <a:buChar char="•"/>
        <a:defRPr>
          <a:solidFill>
            <a:schemeClr val="tx2"/>
          </a:solidFill>
          <a:latin typeface="+mn-lt"/>
          <a:ea typeface="+mn-ea"/>
        </a:defRPr>
      </a:lvl2pPr>
      <a:lvl3pPr marL="693738" indent="-228600" algn="l" rtl="0" fontAlgn="base">
        <a:spcBef>
          <a:spcPct val="25000"/>
        </a:spcBef>
        <a:spcAft>
          <a:spcPct val="0"/>
        </a:spcAft>
        <a:buChar char="–"/>
        <a:defRPr>
          <a:solidFill>
            <a:schemeClr val="tx2"/>
          </a:solidFill>
          <a:latin typeface="+mn-lt"/>
          <a:ea typeface="+mn-ea"/>
        </a:defRPr>
      </a:lvl3pPr>
      <a:lvl4pPr marL="1120775" indent="-228600" algn="l" rtl="0" fontAlgn="base">
        <a:spcBef>
          <a:spcPct val="25000"/>
        </a:spcBef>
        <a:spcAft>
          <a:spcPct val="0"/>
        </a:spcAft>
        <a:buSzPct val="80000"/>
        <a:buChar char="•"/>
        <a:defRPr>
          <a:solidFill>
            <a:schemeClr val="tx2"/>
          </a:solidFill>
          <a:latin typeface="+mn-lt"/>
          <a:ea typeface="+mn-ea"/>
        </a:defRPr>
      </a:lvl4pPr>
      <a:lvl5pPr marL="1608138" indent="-228600" algn="l" rtl="0" fontAlgn="base">
        <a:spcBef>
          <a:spcPct val="25000"/>
        </a:spcBef>
        <a:spcAft>
          <a:spcPct val="0"/>
        </a:spcAft>
        <a:buChar char="–"/>
        <a:defRPr>
          <a:solidFill>
            <a:schemeClr val="tx2"/>
          </a:solidFill>
          <a:latin typeface="+mn-lt"/>
          <a:ea typeface="+mn-ea"/>
        </a:defRPr>
      </a:lvl5pPr>
      <a:lvl6pPr marL="2065338" indent="-228600" algn="l" rtl="0" eaLnBrk="1" fontAlgn="base" hangingPunct="1">
        <a:spcBef>
          <a:spcPct val="25000"/>
        </a:spcBef>
        <a:spcAft>
          <a:spcPct val="0"/>
        </a:spcAft>
        <a:buChar char="–"/>
        <a:defRPr>
          <a:solidFill>
            <a:schemeClr val="bg2"/>
          </a:solidFill>
          <a:latin typeface="+mn-lt"/>
          <a:ea typeface="+mn-ea"/>
        </a:defRPr>
      </a:lvl6pPr>
      <a:lvl7pPr marL="2522538" indent="-228600" algn="l" rtl="0" eaLnBrk="1" fontAlgn="base" hangingPunct="1">
        <a:spcBef>
          <a:spcPct val="25000"/>
        </a:spcBef>
        <a:spcAft>
          <a:spcPct val="0"/>
        </a:spcAft>
        <a:buChar char="–"/>
        <a:defRPr>
          <a:solidFill>
            <a:schemeClr val="bg2"/>
          </a:solidFill>
          <a:latin typeface="+mn-lt"/>
          <a:ea typeface="+mn-ea"/>
        </a:defRPr>
      </a:lvl7pPr>
      <a:lvl8pPr marL="2979738" indent="-228600" algn="l" rtl="0" eaLnBrk="1" fontAlgn="base" hangingPunct="1">
        <a:spcBef>
          <a:spcPct val="25000"/>
        </a:spcBef>
        <a:spcAft>
          <a:spcPct val="0"/>
        </a:spcAft>
        <a:buChar char="–"/>
        <a:defRPr>
          <a:solidFill>
            <a:schemeClr val="bg2"/>
          </a:solidFill>
          <a:latin typeface="+mn-lt"/>
          <a:ea typeface="+mn-ea"/>
        </a:defRPr>
      </a:lvl8pPr>
      <a:lvl9pPr marL="3436938" indent="-228600" algn="l" rtl="0" eaLnBrk="1" fontAlgn="base" hangingPunct="1">
        <a:spcBef>
          <a:spcPct val="25000"/>
        </a:spcBef>
        <a:spcAft>
          <a:spcPct val="0"/>
        </a:spcAft>
        <a:buChar char="–"/>
        <a:defRPr>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black">
          <a:xfrm>
            <a:off x="328613" y="328613"/>
            <a:ext cx="8374062" cy="84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5123" name="Rectangle 3"/>
          <p:cNvSpPr>
            <a:spLocks noGrp="1" noChangeArrowheads="1"/>
          </p:cNvSpPr>
          <p:nvPr>
            <p:ph type="body" idx="1"/>
          </p:nvPr>
        </p:nvSpPr>
        <p:spPr bwMode="black">
          <a:xfrm>
            <a:off x="354013" y="1739900"/>
            <a:ext cx="8339137" cy="4375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black">
          <a:xfrm>
            <a:off x="350838" y="6356350"/>
            <a:ext cx="409575" cy="217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800" smtClean="0">
                <a:solidFill>
                  <a:schemeClr val="tx2"/>
                </a:solidFill>
                <a:latin typeface="Verdana" pitchFamily="64" charset="0"/>
                <a:ea typeface="ＭＳ Ｐゴシック" pitchFamily="64" charset="-128"/>
                <a:cs typeface="ＭＳ Ｐゴシック" pitchFamily="64" charset="-128"/>
              </a:defRPr>
            </a:lvl1pPr>
          </a:lstStyle>
          <a:p>
            <a:pPr>
              <a:defRPr/>
            </a:pPr>
            <a:fld id="{5F94E22E-E696-4985-98F3-721D1D3D67FB}" type="slidenum">
              <a:rPr lang="en-US"/>
              <a:pPr>
                <a:defRPr/>
              </a:pPr>
              <a:t>‹#›</a:t>
            </a:fld>
            <a:endParaRPr lang="en-US" dirty="0"/>
          </a:p>
        </p:txBody>
      </p:sp>
      <p:sp>
        <p:nvSpPr>
          <p:cNvPr id="1034" name="Rectangle 10"/>
          <p:cNvSpPr>
            <a:spLocks noGrp="1" noChangeArrowheads="1"/>
          </p:cNvSpPr>
          <p:nvPr>
            <p:ph type="ftr" sz="quarter" idx="3"/>
          </p:nvPr>
        </p:nvSpPr>
        <p:spPr bwMode="black">
          <a:xfrm>
            <a:off x="568325" y="6356350"/>
            <a:ext cx="8137525"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smtClean="0">
                <a:solidFill>
                  <a:schemeClr val="tx2"/>
                </a:solidFill>
                <a:latin typeface="Verdana" pitchFamily="80" charset="0"/>
                <a:ea typeface="ＭＳ Ｐゴシック" pitchFamily="80" charset="-128"/>
              </a:defRPr>
            </a:lvl1pPr>
          </a:lstStyle>
          <a:p>
            <a:pPr>
              <a:defRPr/>
            </a:pPr>
            <a:r>
              <a:rPr lang="en-US" dirty="0"/>
              <a:t>| PRESENTATION TITLE HERE | ©2011 YMCA of the USA</a:t>
            </a:r>
          </a:p>
        </p:txBody>
      </p:sp>
    </p:spTree>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1" r:id="rId12"/>
    <p:sldLayoutId id="2147484232" r:id="rId13"/>
    <p:sldLayoutId id="2147484233" r:id="rId14"/>
    <p:sldLayoutId id="2147484234" r:id="rId15"/>
    <p:sldLayoutId id="2147484235" r:id="rId16"/>
  </p:sldLayoutIdLst>
  <p:hf hdr="0" dt="0"/>
  <p:txStyles>
    <p:titleStyle>
      <a:lvl1pPr algn="l" rtl="0" fontAlgn="base">
        <a:spcBef>
          <a:spcPct val="0"/>
        </a:spcBef>
        <a:spcAft>
          <a:spcPct val="0"/>
        </a:spcAft>
        <a:defRPr sz="2600" b="1" cap="all">
          <a:solidFill>
            <a:srgbClr val="01A490"/>
          </a:solidFill>
          <a:latin typeface="+mj-lt"/>
          <a:ea typeface="+mj-ea"/>
          <a:cs typeface="+mj-cs"/>
        </a:defRPr>
      </a:lvl1pPr>
      <a:lvl2pPr algn="l" rtl="0" fontAlgn="base">
        <a:spcBef>
          <a:spcPct val="0"/>
        </a:spcBef>
        <a:spcAft>
          <a:spcPct val="0"/>
        </a:spcAft>
        <a:defRPr sz="2600" b="1">
          <a:solidFill>
            <a:srgbClr val="01A490"/>
          </a:solidFill>
          <a:latin typeface="Verdana" pitchFamily="64" charset="0"/>
          <a:ea typeface="ＭＳ Ｐゴシック" pitchFamily="64" charset="-128"/>
          <a:cs typeface="ＭＳ Ｐゴシック" pitchFamily="64" charset="-128"/>
        </a:defRPr>
      </a:lvl2pPr>
      <a:lvl3pPr algn="l" rtl="0" fontAlgn="base">
        <a:spcBef>
          <a:spcPct val="0"/>
        </a:spcBef>
        <a:spcAft>
          <a:spcPct val="0"/>
        </a:spcAft>
        <a:defRPr sz="2600" b="1">
          <a:solidFill>
            <a:srgbClr val="01A490"/>
          </a:solidFill>
          <a:latin typeface="Verdana" pitchFamily="64" charset="0"/>
          <a:ea typeface="ＭＳ Ｐゴシック" pitchFamily="64" charset="-128"/>
          <a:cs typeface="ＭＳ Ｐゴシック" pitchFamily="64" charset="-128"/>
        </a:defRPr>
      </a:lvl3pPr>
      <a:lvl4pPr algn="l" rtl="0" fontAlgn="base">
        <a:spcBef>
          <a:spcPct val="0"/>
        </a:spcBef>
        <a:spcAft>
          <a:spcPct val="0"/>
        </a:spcAft>
        <a:defRPr sz="2600" b="1">
          <a:solidFill>
            <a:srgbClr val="01A490"/>
          </a:solidFill>
          <a:latin typeface="Verdana" pitchFamily="64" charset="0"/>
          <a:ea typeface="ＭＳ Ｐゴシック" pitchFamily="64" charset="-128"/>
          <a:cs typeface="ＭＳ Ｐゴシック" pitchFamily="64" charset="-128"/>
        </a:defRPr>
      </a:lvl4pPr>
      <a:lvl5pPr algn="l" rtl="0" fontAlgn="base">
        <a:spcBef>
          <a:spcPct val="0"/>
        </a:spcBef>
        <a:spcAft>
          <a:spcPct val="0"/>
        </a:spcAft>
        <a:defRPr sz="2600" b="1">
          <a:solidFill>
            <a:srgbClr val="01A490"/>
          </a:solidFill>
          <a:latin typeface="Verdana" pitchFamily="64" charset="0"/>
          <a:ea typeface="ＭＳ Ｐゴシック" pitchFamily="64" charset="-128"/>
          <a:cs typeface="ＭＳ Ｐゴシック" pitchFamily="64" charset="-128"/>
        </a:defRPr>
      </a:lvl5pPr>
      <a:lvl6pPr marL="4572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6pPr>
      <a:lvl7pPr marL="9144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7pPr>
      <a:lvl8pPr marL="13716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8pPr>
      <a:lvl9pPr marL="1828800" algn="l" rtl="0" eaLnBrk="1" fontAlgn="base" hangingPunct="1">
        <a:spcBef>
          <a:spcPct val="0"/>
        </a:spcBef>
        <a:spcAft>
          <a:spcPct val="0"/>
        </a:spcAft>
        <a:defRPr sz="2600" b="1">
          <a:solidFill>
            <a:schemeClr val="folHlink"/>
          </a:solidFill>
          <a:latin typeface="Verdana" pitchFamily="64" charset="0"/>
          <a:ea typeface="ＭＳ Ｐゴシック" pitchFamily="64" charset="-128"/>
          <a:cs typeface="ＭＳ Ｐゴシック" pitchFamily="64" charset="-128"/>
        </a:defRPr>
      </a:lvl9pPr>
    </p:titleStyle>
    <p:bodyStyle>
      <a:lvl1pPr algn="l" rtl="0" fontAlgn="base">
        <a:spcBef>
          <a:spcPct val="50000"/>
        </a:spcBef>
        <a:spcAft>
          <a:spcPct val="0"/>
        </a:spcAft>
        <a:defRPr>
          <a:solidFill>
            <a:schemeClr val="tx2"/>
          </a:solidFill>
          <a:latin typeface="+mn-lt"/>
          <a:ea typeface="+mn-ea"/>
          <a:cs typeface="+mn-cs"/>
        </a:defRPr>
      </a:lvl1pPr>
      <a:lvl2pPr marL="223838" indent="-222250" algn="l" rtl="0" fontAlgn="base">
        <a:spcBef>
          <a:spcPct val="100000"/>
        </a:spcBef>
        <a:spcAft>
          <a:spcPct val="0"/>
        </a:spcAft>
        <a:buSzPct val="80000"/>
        <a:buChar char="•"/>
        <a:defRPr>
          <a:solidFill>
            <a:schemeClr val="tx2"/>
          </a:solidFill>
          <a:latin typeface="+mn-lt"/>
          <a:ea typeface="+mn-ea"/>
        </a:defRPr>
      </a:lvl2pPr>
      <a:lvl3pPr marL="693738" indent="-228600" algn="l" rtl="0" fontAlgn="base">
        <a:spcBef>
          <a:spcPct val="25000"/>
        </a:spcBef>
        <a:spcAft>
          <a:spcPct val="0"/>
        </a:spcAft>
        <a:buChar char="–"/>
        <a:defRPr>
          <a:solidFill>
            <a:schemeClr val="tx2"/>
          </a:solidFill>
          <a:latin typeface="+mn-lt"/>
          <a:ea typeface="+mn-ea"/>
        </a:defRPr>
      </a:lvl3pPr>
      <a:lvl4pPr marL="1120775" indent="-228600" algn="l" rtl="0" fontAlgn="base">
        <a:spcBef>
          <a:spcPct val="25000"/>
        </a:spcBef>
        <a:spcAft>
          <a:spcPct val="0"/>
        </a:spcAft>
        <a:buSzPct val="80000"/>
        <a:buChar char="•"/>
        <a:defRPr>
          <a:solidFill>
            <a:schemeClr val="tx2"/>
          </a:solidFill>
          <a:latin typeface="+mn-lt"/>
          <a:ea typeface="+mn-ea"/>
        </a:defRPr>
      </a:lvl4pPr>
      <a:lvl5pPr marL="1608138" indent="-228600" algn="l" rtl="0" fontAlgn="base">
        <a:spcBef>
          <a:spcPct val="25000"/>
        </a:spcBef>
        <a:spcAft>
          <a:spcPct val="0"/>
        </a:spcAft>
        <a:buChar char="–"/>
        <a:defRPr>
          <a:solidFill>
            <a:schemeClr val="tx2"/>
          </a:solidFill>
          <a:latin typeface="+mn-lt"/>
          <a:ea typeface="+mn-ea"/>
        </a:defRPr>
      </a:lvl5pPr>
      <a:lvl6pPr marL="2065338" indent="-228600" algn="l" rtl="0" eaLnBrk="1" fontAlgn="base" hangingPunct="1">
        <a:spcBef>
          <a:spcPct val="25000"/>
        </a:spcBef>
        <a:spcAft>
          <a:spcPct val="0"/>
        </a:spcAft>
        <a:buChar char="–"/>
        <a:defRPr>
          <a:solidFill>
            <a:schemeClr val="bg2"/>
          </a:solidFill>
          <a:latin typeface="+mn-lt"/>
          <a:ea typeface="+mn-ea"/>
        </a:defRPr>
      </a:lvl6pPr>
      <a:lvl7pPr marL="2522538" indent="-228600" algn="l" rtl="0" eaLnBrk="1" fontAlgn="base" hangingPunct="1">
        <a:spcBef>
          <a:spcPct val="25000"/>
        </a:spcBef>
        <a:spcAft>
          <a:spcPct val="0"/>
        </a:spcAft>
        <a:buChar char="–"/>
        <a:defRPr>
          <a:solidFill>
            <a:schemeClr val="bg2"/>
          </a:solidFill>
          <a:latin typeface="+mn-lt"/>
          <a:ea typeface="+mn-ea"/>
        </a:defRPr>
      </a:lvl7pPr>
      <a:lvl8pPr marL="2979738" indent="-228600" algn="l" rtl="0" eaLnBrk="1" fontAlgn="base" hangingPunct="1">
        <a:spcBef>
          <a:spcPct val="25000"/>
        </a:spcBef>
        <a:spcAft>
          <a:spcPct val="0"/>
        </a:spcAft>
        <a:buChar char="–"/>
        <a:defRPr>
          <a:solidFill>
            <a:schemeClr val="bg2"/>
          </a:solidFill>
          <a:latin typeface="+mn-lt"/>
          <a:ea typeface="+mn-ea"/>
        </a:defRPr>
      </a:lvl8pPr>
      <a:lvl9pPr marL="3436938" indent="-228600" algn="l" rtl="0" eaLnBrk="1" fontAlgn="base" hangingPunct="1">
        <a:spcBef>
          <a:spcPct val="25000"/>
        </a:spcBef>
        <a:spcAft>
          <a:spcPct val="0"/>
        </a:spcAft>
        <a:buChar char="–"/>
        <a:defRPr>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3.jpeg"/><Relationship Id="rId2" Type="http://schemas.openxmlformats.org/officeDocument/2006/relationships/diagramData" Target="../diagrams/data6.xml"/><Relationship Id="rId1" Type="http://schemas.openxmlformats.org/officeDocument/2006/relationships/slideLayout" Target="../slideLayouts/slideLayout3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0.jpeg"/><Relationship Id="rId1" Type="http://schemas.openxmlformats.org/officeDocument/2006/relationships/slideLayout" Target="../slideLayouts/slideLayout3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0.jpeg"/><Relationship Id="rId1" Type="http://schemas.openxmlformats.org/officeDocument/2006/relationships/slideLayout" Target="../slideLayouts/slideLayout3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17" y="2342250"/>
            <a:ext cx="8732520" cy="4155532"/>
          </a:xfrm>
        </p:spPr>
        <p:txBody>
          <a:bodyPr/>
          <a:lstStyle/>
          <a:p>
            <a:pPr algn="ctr"/>
            <a:r>
              <a:rPr lang="en-US" dirty="0"/>
              <a:t>CONFLICT </a:t>
            </a:r>
            <a:br>
              <a:rPr lang="en-US" dirty="0"/>
            </a:br>
            <a:r>
              <a:rPr lang="en-US" dirty="0"/>
              <a:t>MANAGEMENT</a:t>
            </a:r>
            <a:br>
              <a:rPr lang="en-US" dirty="0"/>
            </a:br>
            <a:r>
              <a:rPr lang="en-US" sz="5400" dirty="0"/>
              <a:t>FOR </a:t>
            </a:r>
            <a:br>
              <a:rPr lang="en-US" sz="5400" dirty="0"/>
            </a:br>
            <a:r>
              <a:rPr lang="en-US" sz="5400" dirty="0"/>
              <a:t>EMERGENCY FOOD BOX PROGRAMS</a:t>
            </a:r>
          </a:p>
        </p:txBody>
      </p:sp>
      <p:pic>
        <p:nvPicPr>
          <p:cNvPr id="3" name="Picture 2" descr="SH08Logoblacktag"/>
          <p:cNvPicPr/>
          <p:nvPr/>
        </p:nvPicPr>
        <p:blipFill>
          <a:blip r:embed="rId2" cstate="print"/>
          <a:srcRect/>
          <a:stretch>
            <a:fillRect/>
          </a:stretch>
        </p:blipFill>
        <p:spPr bwMode="auto">
          <a:xfrm>
            <a:off x="4010547" y="360218"/>
            <a:ext cx="1047259" cy="1676372"/>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bwMode="auto">
          <a:xfrm>
            <a:off x="1219201" y="3131127"/>
            <a:ext cx="6428509" cy="314498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99331" name="Content Placeholder 6"/>
          <p:cNvSpPr>
            <a:spLocks noGrp="1"/>
          </p:cNvSpPr>
          <p:nvPr>
            <p:ph idx="1"/>
          </p:nvPr>
        </p:nvSpPr>
        <p:spPr>
          <a:xfrm>
            <a:off x="340159" y="1199572"/>
            <a:ext cx="8339137" cy="5159664"/>
          </a:xfrm>
        </p:spPr>
        <p:txBody>
          <a:bodyPr/>
          <a:lstStyle/>
          <a:p>
            <a:r>
              <a:rPr lang="en-US" sz="2400" dirty="0">
                <a:latin typeface="Calibri" pitchFamily="34" charset="0"/>
              </a:rPr>
              <a:t>As we become aware of the emotional triggers in ourselves and others, we need to </a:t>
            </a:r>
            <a:r>
              <a:rPr lang="en-US" sz="2400" b="1" dirty="0">
                <a:latin typeface="Calibri" pitchFamily="34" charset="0"/>
              </a:rPr>
              <a:t>“go below the line” </a:t>
            </a:r>
            <a:r>
              <a:rPr lang="en-US" sz="2400" dirty="0">
                <a:latin typeface="Calibri" pitchFamily="34" charset="0"/>
              </a:rPr>
              <a:t>to locate the underlying core concerns interests (hopes, fears, cares, needs, values) that are the keys to discovering people’s real interests in resolving issues.</a:t>
            </a:r>
          </a:p>
          <a:p>
            <a:r>
              <a:rPr lang="en-US" sz="2000" dirty="0">
                <a:solidFill>
                  <a:schemeClr val="bg1"/>
                </a:solidFill>
                <a:latin typeface="Calibri" pitchFamily="34" charset="0"/>
              </a:rPr>
              <a:t>EVENT			              </a:t>
            </a:r>
            <a:r>
              <a:rPr lang="en-US" sz="2000" dirty="0" err="1">
                <a:solidFill>
                  <a:schemeClr val="bg1"/>
                </a:solidFill>
                <a:latin typeface="Calibri" pitchFamily="34" charset="0"/>
              </a:rPr>
              <a:t>EVENT</a:t>
            </a:r>
            <a:r>
              <a:rPr lang="en-US" sz="2000" dirty="0">
                <a:solidFill>
                  <a:schemeClr val="bg1"/>
                </a:solidFill>
                <a:latin typeface="Calibri" pitchFamily="34" charset="0"/>
              </a:rPr>
              <a:t> </a:t>
            </a:r>
          </a:p>
          <a:p>
            <a:r>
              <a:rPr lang="en-US" dirty="0">
                <a:solidFill>
                  <a:schemeClr val="bg1"/>
                </a:solidFill>
              </a:rPr>
              <a:t>                              </a:t>
            </a:r>
            <a:r>
              <a:rPr lang="en-US" dirty="0">
                <a:solidFill>
                  <a:schemeClr val="bg1"/>
                </a:solidFill>
                <a:latin typeface="Calibri" pitchFamily="34" charset="0"/>
              </a:rPr>
              <a:t>EMOTIONAL REACTION MOTIVATES </a:t>
            </a:r>
          </a:p>
          <a:p>
            <a:r>
              <a:rPr lang="en-US" dirty="0">
                <a:solidFill>
                  <a:schemeClr val="bg1"/>
                </a:solidFill>
                <a:latin typeface="Calibri" pitchFamily="34" charset="0"/>
              </a:rPr>
              <a:t>		YOUR POSITION                     THEIR POSITION </a:t>
            </a:r>
            <a:r>
              <a:rPr lang="en-US" dirty="0">
                <a:solidFill>
                  <a:schemeClr val="bg1"/>
                </a:solidFill>
              </a:rPr>
              <a:t>				    																						                          		</a:t>
            </a:r>
            <a:r>
              <a:rPr lang="en-US" sz="2000" dirty="0">
                <a:solidFill>
                  <a:schemeClr val="bg1"/>
                </a:solidFill>
                <a:latin typeface="Calibri" pitchFamily="34" charset="0"/>
              </a:rPr>
              <a:t>INTERESTS		INTERESTS				       MOTIVATED BY CORE CONCERNS</a:t>
            </a:r>
          </a:p>
        </p:txBody>
      </p:sp>
      <p:sp>
        <p:nvSpPr>
          <p:cNvPr id="6" name="Title 5"/>
          <p:cNvSpPr>
            <a:spLocks noGrp="1"/>
          </p:cNvSpPr>
          <p:nvPr>
            <p:ph type="title"/>
          </p:nvPr>
        </p:nvSpPr>
        <p:spPr/>
        <p:txBody>
          <a:bodyPr/>
          <a:lstStyle/>
          <a:p>
            <a:pPr>
              <a:defRPr/>
            </a:pPr>
            <a:r>
              <a:rPr lang="en-US" sz="4000" dirty="0">
                <a:solidFill>
                  <a:schemeClr val="accent3"/>
                </a:solidFill>
                <a:latin typeface="Calibri" pitchFamily="34" charset="0"/>
              </a:rPr>
              <a:t>Going below the line</a:t>
            </a:r>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10</a:t>
            </a:fld>
            <a:endParaRPr lang="en-US" dirty="0">
              <a:latin typeface="Verdana" pitchFamily="34" charset="0"/>
              <a:ea typeface="ＭＳ Ｐゴシック" pitchFamily="34" charset="-128"/>
            </a:endParaRPr>
          </a:p>
        </p:txBody>
      </p:sp>
      <p:cxnSp>
        <p:nvCxnSpPr>
          <p:cNvPr id="14" name="Straight Arrow Connector 13"/>
          <p:cNvCxnSpPr/>
          <p:nvPr/>
        </p:nvCxnSpPr>
        <p:spPr bwMode="auto">
          <a:xfrm>
            <a:off x="4668982" y="3477491"/>
            <a:ext cx="401781" cy="16625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Straight Connector 16"/>
          <p:cNvCxnSpPr/>
          <p:nvPr/>
        </p:nvCxnSpPr>
        <p:spPr bwMode="auto">
          <a:xfrm>
            <a:off x="1676400" y="4627419"/>
            <a:ext cx="541712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Arrow Connector 18"/>
          <p:cNvCxnSpPr/>
          <p:nvPr/>
        </p:nvCxnSpPr>
        <p:spPr bwMode="auto">
          <a:xfrm>
            <a:off x="2840182" y="4585853"/>
            <a:ext cx="0" cy="56803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a:off x="5583382" y="4585855"/>
            <a:ext cx="13854" cy="5680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flipH="1">
            <a:off x="3505202" y="3477491"/>
            <a:ext cx="401781" cy="16625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sz="4000" dirty="0">
                <a:solidFill>
                  <a:schemeClr val="accent3"/>
                </a:solidFill>
                <a:latin typeface="Calibri" pitchFamily="34" charset="0"/>
              </a:rPr>
              <a:t>Going below the line</a:t>
            </a:r>
          </a:p>
        </p:txBody>
      </p:sp>
      <p:sp>
        <p:nvSpPr>
          <p:cNvPr id="99331" name="Content Placeholder 6"/>
          <p:cNvSpPr>
            <a:spLocks noGrp="1"/>
          </p:cNvSpPr>
          <p:nvPr>
            <p:ph idx="1"/>
          </p:nvPr>
        </p:nvSpPr>
        <p:spPr>
          <a:xfrm>
            <a:off x="354013" y="1088735"/>
            <a:ext cx="8339137" cy="5187374"/>
          </a:xfrm>
        </p:spPr>
        <p:txBody>
          <a:bodyPr/>
          <a:lstStyle/>
          <a:p>
            <a:r>
              <a:rPr lang="en-US" sz="2400" dirty="0">
                <a:latin typeface="Calibri" pitchFamily="34" charset="0"/>
              </a:rPr>
              <a:t>“In difficult conversations, too often we trade only conclusions back and forth, without stepping down to where most of the real action is: the information and interpretations that lead each of us to see the world as we do.”</a:t>
            </a:r>
          </a:p>
          <a:p>
            <a:r>
              <a:rPr lang="en-US" sz="2200" dirty="0">
                <a:latin typeface="Calibri" pitchFamily="34" charset="0"/>
              </a:rPr>
              <a:t>-from </a:t>
            </a:r>
            <a:r>
              <a:rPr lang="en-US" sz="2200" i="1" dirty="0">
                <a:latin typeface="Calibri" pitchFamily="34" charset="0"/>
              </a:rPr>
              <a:t>Difficult Conversations: How to Discuss What Matters Most   	</a:t>
            </a:r>
            <a:r>
              <a:rPr lang="en-US" sz="2200" dirty="0">
                <a:latin typeface="Calibri" pitchFamily="34" charset="0"/>
              </a:rPr>
              <a:t>by</a:t>
            </a:r>
            <a:r>
              <a:rPr lang="en-US" sz="2200" i="1" dirty="0">
                <a:latin typeface="Calibri" pitchFamily="34" charset="0"/>
              </a:rPr>
              <a:t> </a:t>
            </a:r>
            <a:r>
              <a:rPr lang="en-US" sz="2200" dirty="0">
                <a:latin typeface="Calibri" pitchFamily="34" charset="0"/>
              </a:rPr>
              <a:t>Douglas Stone, Bruce Patton, and Sheila </a:t>
            </a:r>
            <a:r>
              <a:rPr lang="en-US" sz="2200" dirty="0" err="1">
                <a:latin typeface="Calibri" pitchFamily="34" charset="0"/>
              </a:rPr>
              <a:t>Heen</a:t>
            </a:r>
            <a:endParaRPr lang="en-US" sz="2200" dirty="0">
              <a:latin typeface="Calibri" pitchFamily="34" charset="0"/>
            </a:endParaRPr>
          </a:p>
          <a:p>
            <a:endParaRPr lang="en-US" sz="2400" dirty="0">
              <a:latin typeface="Calibri" pitchFamily="34" charset="0"/>
            </a:endParaRPr>
          </a:p>
          <a:p>
            <a:endParaRPr lang="en-US" sz="2400" dirty="0">
              <a:latin typeface="Calibri" pitchFamily="34" charset="0"/>
            </a:endParaRPr>
          </a:p>
          <a:p>
            <a:r>
              <a:rPr lang="en-US" sz="2400" b="1" dirty="0">
                <a:latin typeface="Calibri" pitchFamily="34" charset="0"/>
              </a:rPr>
              <a:t>WE MOST OFTEN OPERATE IN THE WORLD OF POSITIONS, NOT INTERESTS….</a:t>
            </a:r>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11</a:t>
            </a:fld>
            <a:endParaRPr lang="en-US" dirty="0">
              <a:latin typeface="Verdana" pitchFamily="34" charset="0"/>
              <a:ea typeface="ＭＳ Ｐゴシック"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4073236" y="1376218"/>
          <a:ext cx="4585855" cy="3895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9331" name="Content Placeholder 6"/>
          <p:cNvSpPr>
            <a:spLocks noGrp="1"/>
          </p:cNvSpPr>
          <p:nvPr>
            <p:ph idx="1"/>
          </p:nvPr>
        </p:nvSpPr>
        <p:spPr>
          <a:xfrm>
            <a:off x="354013" y="1233055"/>
            <a:ext cx="8339137" cy="4973781"/>
          </a:xfrm>
        </p:spPr>
        <p:txBody>
          <a:bodyPr/>
          <a:lstStyle/>
          <a:p>
            <a:r>
              <a:rPr lang="en-US" dirty="0"/>
              <a:t>								         </a:t>
            </a:r>
            <a:r>
              <a:rPr lang="en-US" sz="2000" dirty="0">
                <a:latin typeface="Calibri" pitchFamily="34" charset="0"/>
              </a:rPr>
              <a:t>A client comes to you because another client                                                           is acting inappropriately.                                                </a:t>
            </a:r>
          </a:p>
          <a:p>
            <a:endParaRPr lang="en-US" sz="2000" dirty="0">
              <a:latin typeface="Calibri" pitchFamily="34" charset="0"/>
            </a:endParaRPr>
          </a:p>
          <a:p>
            <a:r>
              <a:rPr lang="en-US" sz="2000" dirty="0">
                <a:latin typeface="Calibri" pitchFamily="34" charset="0"/>
              </a:rPr>
              <a:t>They may express anger or fear.                                                                               This informs their </a:t>
            </a:r>
            <a:r>
              <a:rPr lang="en-US" sz="2000" b="1" dirty="0">
                <a:latin typeface="Calibri" pitchFamily="34" charset="0"/>
              </a:rPr>
              <a:t>position</a:t>
            </a:r>
            <a:r>
              <a:rPr lang="en-US" sz="2000" dirty="0">
                <a:latin typeface="Calibri" pitchFamily="34" charset="0"/>
              </a:rPr>
              <a:t> such                                                                                  as wanting the inappropriate client                                                                            to leave. </a:t>
            </a:r>
          </a:p>
          <a:p>
            <a:endParaRPr lang="en-US" sz="2000" dirty="0">
              <a:latin typeface="Calibri" pitchFamily="34" charset="0"/>
            </a:endParaRPr>
          </a:p>
          <a:p>
            <a:endParaRPr lang="en-US" sz="2000" dirty="0">
              <a:latin typeface="Calibri" pitchFamily="34" charset="0"/>
            </a:endParaRPr>
          </a:p>
          <a:p>
            <a:r>
              <a:rPr lang="en-US" sz="2000" dirty="0">
                <a:latin typeface="Calibri" pitchFamily="34" charset="0"/>
              </a:rPr>
              <a:t>What might be some of the underlying </a:t>
            </a:r>
            <a:r>
              <a:rPr lang="en-US" sz="2000" b="1" dirty="0">
                <a:latin typeface="Calibri" pitchFamily="34" charset="0"/>
              </a:rPr>
              <a:t>core concerns</a:t>
            </a:r>
            <a:r>
              <a:rPr lang="en-US" sz="2000" dirty="0">
                <a:latin typeface="Calibri" pitchFamily="34" charset="0"/>
              </a:rPr>
              <a:t>?                                   (what are the real interests)</a:t>
            </a:r>
          </a:p>
          <a:p>
            <a:endParaRPr lang="en-US" dirty="0"/>
          </a:p>
          <a:p>
            <a:r>
              <a:rPr lang="en-US" dirty="0"/>
              <a:t>																</a:t>
            </a:r>
          </a:p>
          <a:p>
            <a:endParaRPr lang="en-US" dirty="0"/>
          </a:p>
        </p:txBody>
      </p:sp>
      <p:sp>
        <p:nvSpPr>
          <p:cNvPr id="6" name="Title 5"/>
          <p:cNvSpPr>
            <a:spLocks noGrp="1"/>
          </p:cNvSpPr>
          <p:nvPr>
            <p:ph type="title"/>
          </p:nvPr>
        </p:nvSpPr>
        <p:spPr/>
        <p:txBody>
          <a:bodyPr/>
          <a:lstStyle/>
          <a:p>
            <a:pPr>
              <a:defRPr/>
            </a:pPr>
            <a:r>
              <a:rPr lang="en-US" sz="4000" dirty="0">
                <a:solidFill>
                  <a:schemeClr val="accent3"/>
                </a:solidFill>
                <a:latin typeface="Calibri" pitchFamily="34" charset="0"/>
              </a:rPr>
              <a:t>GOING BELOW THE LINE</a:t>
            </a:r>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12</a:t>
            </a:fld>
            <a:endParaRPr lang="en-US" dirty="0">
              <a:latin typeface="Verdana" pitchFamily="34" charset="0"/>
              <a:ea typeface="ＭＳ Ｐゴシック" pitchFamily="34" charset="-128"/>
            </a:endParaRPr>
          </a:p>
        </p:txBody>
      </p:sp>
      <p:cxnSp>
        <p:nvCxnSpPr>
          <p:cNvPr id="10" name="Straight Arrow Connector 9"/>
          <p:cNvCxnSpPr/>
          <p:nvPr/>
        </p:nvCxnSpPr>
        <p:spPr bwMode="auto">
          <a:xfrm>
            <a:off x="3920836" y="2286000"/>
            <a:ext cx="1524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a:off x="1814945" y="3948545"/>
            <a:ext cx="315883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sz="4000" dirty="0">
                <a:solidFill>
                  <a:schemeClr val="accent3"/>
                </a:solidFill>
                <a:latin typeface="Calibri" pitchFamily="34" charset="0"/>
              </a:rPr>
              <a:t>GOING BELOW THE LINE</a:t>
            </a:r>
          </a:p>
        </p:txBody>
      </p:sp>
      <p:sp>
        <p:nvSpPr>
          <p:cNvPr id="99331" name="Content Placeholder 6"/>
          <p:cNvSpPr>
            <a:spLocks noGrp="1"/>
          </p:cNvSpPr>
          <p:nvPr>
            <p:ph idx="1"/>
          </p:nvPr>
        </p:nvSpPr>
        <p:spPr>
          <a:xfrm>
            <a:off x="354013" y="1233055"/>
            <a:ext cx="8339137" cy="4973781"/>
          </a:xfrm>
        </p:spPr>
        <p:txBody>
          <a:bodyPr/>
          <a:lstStyle/>
          <a:p>
            <a:pPr marL="342900" indent="-342900">
              <a:buAutoNum type="arabicPeriod"/>
            </a:pPr>
            <a:r>
              <a:rPr lang="en-US" sz="2400" dirty="0">
                <a:latin typeface="Calibri" pitchFamily="34" charset="0"/>
              </a:rPr>
              <a:t>Perhaps the behavior offends the client’s value system and they perceive the behavior as disrespectful (need to be respected)</a:t>
            </a:r>
          </a:p>
          <a:p>
            <a:pPr marL="342900" indent="-342900">
              <a:buAutoNum type="arabicPeriod"/>
            </a:pPr>
            <a:r>
              <a:rPr lang="en-US" sz="2400" dirty="0">
                <a:latin typeface="Calibri" pitchFamily="34" charset="0"/>
              </a:rPr>
              <a:t>Perhaps the behavior makes him/her feel uncomfortable (need to feel safe or need for predictability)</a:t>
            </a:r>
          </a:p>
          <a:p>
            <a:pPr marL="342900" indent="-342900">
              <a:buAutoNum type="arabicPeriod"/>
            </a:pPr>
            <a:r>
              <a:rPr lang="en-US" sz="2400" dirty="0">
                <a:latin typeface="Calibri" pitchFamily="34" charset="0"/>
              </a:rPr>
              <a:t>Perhaps it reminds him/her of a past situation that offended him/her in a similar way but it did not resolve satisfactorily.  Thus, this time, they are determined to seek fairness (need to be treated fairly)</a:t>
            </a:r>
          </a:p>
          <a:p>
            <a:r>
              <a:rPr lang="en-US" sz="2400" b="1" dirty="0">
                <a:latin typeface="Calibri" pitchFamily="34" charset="0"/>
              </a:rPr>
              <a:t>The key to resolving this problem lies here….</a:t>
            </a:r>
          </a:p>
          <a:p>
            <a:r>
              <a:rPr lang="en-US" sz="2400" dirty="0">
                <a:latin typeface="Calibri" pitchFamily="34" charset="0"/>
              </a:rPr>
              <a:t>						</a:t>
            </a:r>
            <a:r>
              <a:rPr lang="en-US" dirty="0"/>
              <a:t>																			</a:t>
            </a:r>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13</a:t>
            </a:fld>
            <a:endParaRPr lang="en-US" dirty="0">
              <a:latin typeface="Verdana" pitchFamily="34" charset="0"/>
              <a:ea typeface="ＭＳ Ｐゴシック"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8613" y="328612"/>
            <a:ext cx="8374062" cy="1195387"/>
          </a:xfrm>
        </p:spPr>
        <p:txBody>
          <a:bodyPr/>
          <a:lstStyle/>
          <a:p>
            <a:pPr>
              <a:defRPr/>
            </a:pPr>
            <a:r>
              <a:rPr lang="en-US" sz="4000" dirty="0">
                <a:solidFill>
                  <a:schemeClr val="accent3"/>
                </a:solidFill>
                <a:latin typeface="Calibri" pitchFamily="34" charset="0"/>
              </a:rPr>
              <a:t>HOW DO WE GET BELOW THE LINE IN CONFLICT?</a:t>
            </a:r>
          </a:p>
        </p:txBody>
      </p:sp>
      <p:sp>
        <p:nvSpPr>
          <p:cNvPr id="99331" name="Content Placeholder 6"/>
          <p:cNvSpPr>
            <a:spLocks noGrp="1"/>
          </p:cNvSpPr>
          <p:nvPr>
            <p:ph idx="1"/>
          </p:nvPr>
        </p:nvSpPr>
        <p:spPr/>
        <p:txBody>
          <a:bodyPr/>
          <a:lstStyle/>
          <a:p>
            <a:pPr>
              <a:buFont typeface="Arial" pitchFamily="34" charset="0"/>
              <a:buChar char="•"/>
            </a:pPr>
            <a:r>
              <a:rPr lang="en-US" sz="2000" dirty="0">
                <a:latin typeface="Calibri" pitchFamily="34" charset="0"/>
              </a:rPr>
              <a:t>Building rapport</a:t>
            </a:r>
          </a:p>
          <a:p>
            <a:pPr>
              <a:buFont typeface="Arial" pitchFamily="34" charset="0"/>
              <a:buChar char="•"/>
            </a:pPr>
            <a:r>
              <a:rPr lang="en-US" sz="2000" dirty="0">
                <a:latin typeface="Calibri" pitchFamily="34" charset="0"/>
              </a:rPr>
              <a:t>Staying curious</a:t>
            </a:r>
          </a:p>
          <a:p>
            <a:pPr>
              <a:buFont typeface="Arial" pitchFamily="34" charset="0"/>
              <a:buChar char="•"/>
            </a:pPr>
            <a:r>
              <a:rPr lang="en-US" sz="2000" dirty="0">
                <a:latin typeface="Calibri" pitchFamily="34" charset="0"/>
              </a:rPr>
              <a:t>Actively listening                                                                                                 </a:t>
            </a:r>
            <a:r>
              <a:rPr lang="en-US" dirty="0">
                <a:latin typeface="Calibri" pitchFamily="34" charset="0"/>
              </a:rPr>
              <a:t>(defined as “paying attention and focusing energy and sympathy” –Stephen Covey)</a:t>
            </a:r>
          </a:p>
          <a:p>
            <a:pPr>
              <a:buFont typeface="Arial" pitchFamily="34" charset="0"/>
              <a:buChar char="•"/>
            </a:pPr>
            <a:r>
              <a:rPr lang="en-US" sz="2000" dirty="0">
                <a:latin typeface="Calibri" pitchFamily="34" charset="0"/>
              </a:rPr>
              <a:t>Rephrasing</a:t>
            </a:r>
          </a:p>
          <a:p>
            <a:pPr>
              <a:buFont typeface="Arial" pitchFamily="34" charset="0"/>
              <a:buChar char="•"/>
            </a:pPr>
            <a:r>
              <a:rPr lang="en-US" sz="2000" dirty="0">
                <a:latin typeface="Calibri" pitchFamily="34" charset="0"/>
              </a:rPr>
              <a:t>Asking the right questions</a:t>
            </a:r>
          </a:p>
          <a:p>
            <a:pPr>
              <a:buFont typeface="Arial" pitchFamily="34" charset="0"/>
              <a:buChar char="•"/>
            </a:pPr>
            <a:r>
              <a:rPr lang="en-US" sz="2000" dirty="0">
                <a:latin typeface="Calibri" pitchFamily="34" charset="0"/>
              </a:rPr>
              <a:t>Expressing emotion</a:t>
            </a:r>
          </a:p>
          <a:p>
            <a:endParaRPr lang="en-US" sz="2000" dirty="0">
              <a:latin typeface="Calibri" pitchFamily="34" charset="0"/>
            </a:endParaRPr>
          </a:p>
          <a:p>
            <a:r>
              <a:rPr lang="en-US" sz="2000" dirty="0">
                <a:latin typeface="Calibri" pitchFamily="34" charset="0"/>
              </a:rPr>
              <a:t>“Certainty locks us out of another person’s story; curiosity lets us in.” </a:t>
            </a:r>
          </a:p>
          <a:p>
            <a:r>
              <a:rPr lang="en-US" sz="2000" dirty="0">
                <a:latin typeface="Calibri" pitchFamily="34" charset="0"/>
              </a:rPr>
              <a:t>-</a:t>
            </a:r>
            <a:r>
              <a:rPr lang="en-US" sz="2000" i="1" dirty="0">
                <a:latin typeface="Calibri" pitchFamily="34" charset="0"/>
              </a:rPr>
              <a:t>Difficult Conversations: How To Discuss What Matters Most</a:t>
            </a:r>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14</a:t>
            </a:fld>
            <a:endParaRPr lang="en-US" dirty="0">
              <a:latin typeface="Verdana" pitchFamily="34" charset="0"/>
              <a:ea typeface="ＭＳ Ｐゴシック" pitchFamily="34" charset="-128"/>
            </a:endParaRPr>
          </a:p>
        </p:txBody>
      </p:sp>
      <p:pic>
        <p:nvPicPr>
          <p:cNvPr id="9" name="Picture 8" descr="magnifying-glass_orng_rgb.jpg"/>
          <p:cNvPicPr>
            <a:picLocks noChangeAspect="1"/>
          </p:cNvPicPr>
          <p:nvPr/>
        </p:nvPicPr>
        <p:blipFill>
          <a:blip r:embed="rId2"/>
          <a:stretch>
            <a:fillRect/>
          </a:stretch>
        </p:blipFill>
        <p:spPr>
          <a:xfrm>
            <a:off x="6573983" y="1052947"/>
            <a:ext cx="1323108" cy="132310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dirty="0">
                <a:latin typeface="Calibri" pitchFamily="34" charset="0"/>
              </a:rPr>
              <a:t>PART TWO </a:t>
            </a:r>
            <a:br>
              <a:rPr lang="en-US" dirty="0"/>
            </a:br>
            <a:br>
              <a:rPr lang="en-US" dirty="0"/>
            </a:br>
            <a:r>
              <a:rPr lang="en-US" sz="5800" dirty="0">
                <a:latin typeface="Calibri" pitchFamily="34" charset="0"/>
              </a:rPr>
              <a:t>PERSONAL CONFLICT STYLE</a:t>
            </a:r>
            <a:br>
              <a:rPr lang="en-US" dirty="0"/>
            </a:br>
            <a:br>
              <a:rPr lang="en-US" dirty="0"/>
            </a:br>
            <a:r>
              <a:rPr lang="en-US" sz="5400" dirty="0">
                <a:latin typeface="Calibri" pitchFamily="34" charset="0"/>
              </a:rPr>
              <a:t>KRAYBILL CONFLICT STYLE ASSESSMENT</a:t>
            </a:r>
          </a:p>
        </p:txBody>
      </p:sp>
      <p:pic>
        <p:nvPicPr>
          <p:cNvPr id="4" name="Picture 3" descr="muscle-memory_red_rgb.jpg"/>
          <p:cNvPicPr>
            <a:picLocks noChangeAspect="1"/>
          </p:cNvPicPr>
          <p:nvPr/>
        </p:nvPicPr>
        <p:blipFill>
          <a:blip r:embed="rId2"/>
          <a:stretch>
            <a:fillRect/>
          </a:stretch>
        </p:blipFill>
        <p:spPr>
          <a:xfrm>
            <a:off x="6382806" y="193965"/>
            <a:ext cx="1043230" cy="1651960"/>
          </a:xfrm>
          <a:prstGeom prst="round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8613" y="328613"/>
            <a:ext cx="8374062" cy="779752"/>
          </a:xfrm>
        </p:spPr>
        <p:txBody>
          <a:bodyPr/>
          <a:lstStyle/>
          <a:p>
            <a:pPr>
              <a:defRPr/>
            </a:pPr>
            <a:r>
              <a:rPr lang="en-US" sz="4000" dirty="0">
                <a:solidFill>
                  <a:schemeClr val="accent3"/>
                </a:solidFill>
                <a:latin typeface="Calibri" pitchFamily="34" charset="0"/>
              </a:rPr>
              <a:t>PERSONAL CONFLICT STYLE</a:t>
            </a:r>
          </a:p>
        </p:txBody>
      </p:sp>
      <p:sp>
        <p:nvSpPr>
          <p:cNvPr id="99331" name="Content Placeholder 6"/>
          <p:cNvSpPr>
            <a:spLocks noGrp="1"/>
          </p:cNvSpPr>
          <p:nvPr>
            <p:ph idx="1"/>
          </p:nvPr>
        </p:nvSpPr>
        <p:spPr>
          <a:xfrm>
            <a:off x="354013" y="1011382"/>
            <a:ext cx="8582169" cy="5292436"/>
          </a:xfrm>
        </p:spPr>
        <p:txBody>
          <a:bodyPr/>
          <a:lstStyle/>
          <a:p>
            <a:r>
              <a:rPr lang="en-US" dirty="0">
                <a:latin typeface="Calibri" pitchFamily="34" charset="0"/>
              </a:rPr>
              <a:t>Personal conflict style is formed by many factors: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latin typeface="Calibri" pitchFamily="34" charset="0"/>
              </a:rPr>
              <a:t>No style is good or bad.  They are all equally useful in the appropriate context. </a:t>
            </a:r>
          </a:p>
          <a:p>
            <a:r>
              <a:rPr lang="en-US" dirty="0">
                <a:latin typeface="Calibri" pitchFamily="34" charset="0"/>
              </a:rPr>
              <a:t>There are multiple ways to view the world. In fact, it is beneficial to learn to celebrate the different views of others.</a:t>
            </a:r>
          </a:p>
          <a:p>
            <a:r>
              <a:rPr lang="en-US" sz="1600" dirty="0">
                <a:latin typeface="Calibri" pitchFamily="34" charset="0"/>
              </a:rPr>
              <a:t>(Adapted by the Friendly Style Profile by Susan K. Gilmore and Patrick W. Fraleigh)</a:t>
            </a:r>
          </a:p>
          <a:p>
            <a:endParaRPr lang="en-US"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16</a:t>
            </a:fld>
            <a:endParaRPr lang="en-US" dirty="0">
              <a:latin typeface="Verdana" pitchFamily="34" charset="0"/>
              <a:ea typeface="ＭＳ Ｐゴシック" pitchFamily="34" charset="-128"/>
            </a:endParaRPr>
          </a:p>
        </p:txBody>
      </p:sp>
      <p:graphicFrame>
        <p:nvGraphicFramePr>
          <p:cNvPr id="8" name="Diagram 7"/>
          <p:cNvGraphicFramePr/>
          <p:nvPr/>
        </p:nvGraphicFramePr>
        <p:xfrm>
          <a:off x="969818" y="1466273"/>
          <a:ext cx="4738255" cy="3147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My Life file.jpg"/>
          <p:cNvPicPr>
            <a:picLocks noChangeAspect="1"/>
          </p:cNvPicPr>
          <p:nvPr/>
        </p:nvPicPr>
        <p:blipFill>
          <a:blip r:embed="rId7"/>
          <a:stretch>
            <a:fillRect/>
          </a:stretch>
        </p:blipFill>
        <p:spPr>
          <a:xfrm>
            <a:off x="5844886" y="2670464"/>
            <a:ext cx="2857500" cy="19050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8613" y="328612"/>
            <a:ext cx="8374062" cy="1195387"/>
          </a:xfrm>
        </p:spPr>
        <p:txBody>
          <a:bodyPr/>
          <a:lstStyle/>
          <a:p>
            <a:pPr>
              <a:defRPr/>
            </a:pPr>
            <a:r>
              <a:rPr lang="en-US" sz="4000" dirty="0">
                <a:solidFill>
                  <a:schemeClr val="accent3"/>
                </a:solidFill>
                <a:latin typeface="Calibri" pitchFamily="34" charset="0"/>
              </a:rPr>
              <a:t>WHY DOES KNOWING STYLE MATTER?</a:t>
            </a:r>
          </a:p>
        </p:txBody>
      </p:sp>
      <p:sp>
        <p:nvSpPr>
          <p:cNvPr id="99331" name="Content Placeholder 6"/>
          <p:cNvSpPr>
            <a:spLocks noGrp="1"/>
          </p:cNvSpPr>
          <p:nvPr>
            <p:ph idx="1"/>
          </p:nvPr>
        </p:nvSpPr>
        <p:spPr>
          <a:xfrm>
            <a:off x="270886" y="1102590"/>
            <a:ext cx="8554460" cy="5187374"/>
          </a:xfrm>
        </p:spPr>
        <p:txBody>
          <a:bodyPr/>
          <a:lstStyle/>
          <a:p>
            <a:r>
              <a:rPr lang="en-US" sz="2000" b="1" dirty="0">
                <a:latin typeface="Calibri" pitchFamily="34" charset="0"/>
              </a:rPr>
              <a:t>Style</a:t>
            </a:r>
            <a:r>
              <a:rPr lang="en-US" sz="2000" dirty="0">
                <a:latin typeface="Calibri" pitchFamily="34" charset="0"/>
              </a:rPr>
              <a:t> is the way that you or someone else typically responds to the world, and it can alter depending on whether you or another person is calm or stressed.  </a:t>
            </a:r>
          </a:p>
          <a:p>
            <a:pPr>
              <a:buFont typeface="Arial" pitchFamily="34" charset="0"/>
              <a:buChar char="•"/>
            </a:pPr>
            <a:r>
              <a:rPr lang="en-US" sz="2000" dirty="0">
                <a:latin typeface="Calibri" pitchFamily="34" charset="0"/>
              </a:rPr>
              <a:t>Everyone has a “default” style: the style they feel most comfortable using and are most likely to want to utilize in conflict</a:t>
            </a:r>
          </a:p>
          <a:p>
            <a:pPr>
              <a:buFont typeface="Arial" pitchFamily="34" charset="0"/>
              <a:buChar char="•"/>
            </a:pPr>
            <a:r>
              <a:rPr lang="en-US" sz="2000" dirty="0">
                <a:latin typeface="Calibri" pitchFamily="34" charset="0"/>
              </a:rPr>
              <a:t>Your “default” style is well-defined by the time you reach adolescence.</a:t>
            </a:r>
          </a:p>
          <a:p>
            <a:pPr>
              <a:buFont typeface="Arial" pitchFamily="34" charset="0"/>
              <a:buChar char="•"/>
            </a:pPr>
            <a:r>
              <a:rPr lang="en-US" sz="2000" dirty="0">
                <a:latin typeface="Calibri" pitchFamily="34" charset="0"/>
              </a:rPr>
              <a:t>You should not strive to change your style or another’s style.</a:t>
            </a:r>
          </a:p>
          <a:p>
            <a:pPr>
              <a:buFont typeface="Arial" pitchFamily="34" charset="0"/>
              <a:buChar char="•"/>
            </a:pPr>
            <a:r>
              <a:rPr lang="en-US" sz="2000" dirty="0">
                <a:latin typeface="Calibri" pitchFamily="34" charset="0"/>
              </a:rPr>
              <a:t>You should </a:t>
            </a:r>
          </a:p>
          <a:p>
            <a:pPr marL="342900" indent="-342900"/>
            <a:r>
              <a:rPr lang="en-US" sz="2000" dirty="0">
                <a:latin typeface="Calibri" pitchFamily="34" charset="0"/>
              </a:rPr>
              <a:t>	-learn the strengths and pitfalls of your particular style</a:t>
            </a:r>
          </a:p>
          <a:p>
            <a:pPr marL="342900" indent="-342900"/>
            <a:r>
              <a:rPr lang="en-US" sz="2000" dirty="0">
                <a:latin typeface="Calibri" pitchFamily="34" charset="0"/>
              </a:rPr>
              <a:t>	-how to manage that style to get the best results</a:t>
            </a:r>
          </a:p>
          <a:p>
            <a:pPr marL="342900" indent="-342900"/>
            <a:r>
              <a:rPr lang="en-US" sz="2000" dirty="0">
                <a:latin typeface="Calibri" pitchFamily="34" charset="0"/>
              </a:rPr>
              <a:t>	-learn how to be flexible in the style you use</a:t>
            </a:r>
          </a:p>
          <a:p>
            <a:pPr marL="342900" indent="-342900"/>
            <a:endParaRPr lang="en-US" sz="2000" dirty="0">
              <a:latin typeface="Calibri" pitchFamily="34" charset="0"/>
            </a:endParaRPr>
          </a:p>
          <a:p>
            <a:pPr marL="342900" indent="-342900"/>
            <a:r>
              <a:rPr lang="en-US" sz="1400" dirty="0">
                <a:latin typeface="Calibri" pitchFamily="34" charset="0"/>
              </a:rPr>
              <a:t>(Adapted from the Friendly Style Profile by Susan K. Gilmore and Patrick W. Fraleigh)</a:t>
            </a:r>
          </a:p>
          <a:p>
            <a:endParaRPr lang="en-US"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17</a:t>
            </a:fld>
            <a:endParaRPr lang="en-US" dirty="0">
              <a:latin typeface="Verdana" pitchFamily="34" charset="0"/>
              <a:ea typeface="ＭＳ Ｐゴシック" pitchFamily="34"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8613" y="328612"/>
            <a:ext cx="8374062" cy="1195387"/>
          </a:xfrm>
        </p:spPr>
        <p:txBody>
          <a:bodyPr/>
          <a:lstStyle/>
          <a:p>
            <a:pPr>
              <a:defRPr/>
            </a:pPr>
            <a:r>
              <a:rPr lang="en-US" sz="4000" dirty="0">
                <a:solidFill>
                  <a:schemeClr val="accent3"/>
                </a:solidFill>
                <a:latin typeface="Calibri" pitchFamily="34" charset="0"/>
              </a:rPr>
              <a:t>FIVE CONFLICT STYLES</a:t>
            </a:r>
            <a:br>
              <a:rPr lang="en-US" sz="4000" dirty="0">
                <a:solidFill>
                  <a:schemeClr val="accent3"/>
                </a:solidFill>
                <a:latin typeface="Calibri" pitchFamily="34" charset="0"/>
              </a:rPr>
            </a:br>
            <a:r>
              <a:rPr lang="en-US" sz="3600" dirty="0">
                <a:solidFill>
                  <a:schemeClr val="accent3"/>
                </a:solidFill>
                <a:latin typeface="Calibri" pitchFamily="34" charset="0"/>
              </a:rPr>
              <a:t>kraybill assessment</a:t>
            </a:r>
          </a:p>
        </p:txBody>
      </p:sp>
      <p:sp>
        <p:nvSpPr>
          <p:cNvPr id="99331" name="Content Placeholder 6"/>
          <p:cNvSpPr>
            <a:spLocks noGrp="1"/>
          </p:cNvSpPr>
          <p:nvPr>
            <p:ph idx="1"/>
          </p:nvPr>
        </p:nvSpPr>
        <p:spPr>
          <a:xfrm>
            <a:off x="354013" y="1739899"/>
            <a:ext cx="8596023" cy="4591627"/>
          </a:xfrm>
        </p:spPr>
        <p:txBody>
          <a:bodyPr/>
          <a:lstStyle/>
          <a:p>
            <a:pPr marL="342900" indent="-342900">
              <a:buAutoNum type="arabicPeriod"/>
            </a:pPr>
            <a:r>
              <a:rPr lang="en-US" sz="2000" dirty="0">
                <a:latin typeface="Calibri" pitchFamily="34" charset="0"/>
              </a:rPr>
              <a:t>Directing (I win/you lose)</a:t>
            </a:r>
          </a:p>
          <a:p>
            <a:pPr marL="342900" indent="-342900">
              <a:buAutoNum type="arabicPeriod"/>
            </a:pPr>
            <a:r>
              <a:rPr lang="en-US" sz="2000" dirty="0">
                <a:latin typeface="Calibri" pitchFamily="34" charset="0"/>
              </a:rPr>
              <a:t>Cooperating (I win/you win)</a:t>
            </a:r>
          </a:p>
          <a:p>
            <a:pPr marL="342900" indent="-342900">
              <a:buAutoNum type="arabicPeriod"/>
            </a:pPr>
            <a:r>
              <a:rPr lang="en-US" sz="2000" dirty="0">
                <a:latin typeface="Calibri" pitchFamily="34" charset="0"/>
              </a:rPr>
              <a:t>Compromising (I win some/you win some)</a:t>
            </a:r>
          </a:p>
          <a:p>
            <a:pPr marL="342900" indent="-342900">
              <a:buAutoNum type="arabicPeriod"/>
            </a:pPr>
            <a:r>
              <a:rPr lang="en-US" sz="2000" dirty="0">
                <a:latin typeface="Calibri" pitchFamily="34" charset="0"/>
              </a:rPr>
              <a:t>Avoiding (I lose/you lose)</a:t>
            </a:r>
          </a:p>
          <a:p>
            <a:pPr marL="342900" indent="-342900">
              <a:buAutoNum type="arabicPeriod"/>
            </a:pPr>
            <a:r>
              <a:rPr lang="en-US" sz="2000" dirty="0">
                <a:latin typeface="Calibri" pitchFamily="34" charset="0"/>
              </a:rPr>
              <a:t>Harmonizing (I lose/you win)</a:t>
            </a:r>
          </a:p>
          <a:p>
            <a:endParaRPr lang="en-US"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18</a:t>
            </a:fld>
            <a:endParaRPr lang="en-US" dirty="0">
              <a:latin typeface="Verdana" pitchFamily="34" charset="0"/>
              <a:ea typeface="ＭＳ Ｐゴシック" pitchFamily="34" charset="-128"/>
            </a:endParaRPr>
          </a:p>
        </p:txBody>
      </p:sp>
      <p:sp>
        <p:nvSpPr>
          <p:cNvPr id="7" name="Flowchart: Or 6"/>
          <p:cNvSpPr/>
          <p:nvPr/>
        </p:nvSpPr>
        <p:spPr bwMode="auto">
          <a:xfrm>
            <a:off x="5029200" y="2563091"/>
            <a:ext cx="3837709" cy="3685310"/>
          </a:xfrm>
          <a:prstGeom prst="flowChartOr">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8" name="TextBox 7"/>
          <p:cNvSpPr txBox="1"/>
          <p:nvPr/>
        </p:nvSpPr>
        <p:spPr>
          <a:xfrm>
            <a:off x="5458691" y="3366655"/>
            <a:ext cx="1413163" cy="461665"/>
          </a:xfrm>
          <a:prstGeom prst="rect">
            <a:avLst/>
          </a:prstGeom>
          <a:noFill/>
        </p:spPr>
        <p:txBody>
          <a:bodyPr wrap="square" rtlCol="0">
            <a:spAutoFit/>
          </a:bodyPr>
          <a:lstStyle/>
          <a:p>
            <a:r>
              <a:rPr lang="en-US" dirty="0">
                <a:latin typeface="Calibri" pitchFamily="34" charset="0"/>
              </a:rPr>
              <a:t>Directing</a:t>
            </a:r>
          </a:p>
        </p:txBody>
      </p:sp>
      <p:sp>
        <p:nvSpPr>
          <p:cNvPr id="10" name="TextBox 9"/>
          <p:cNvSpPr txBox="1"/>
          <p:nvPr/>
        </p:nvSpPr>
        <p:spPr>
          <a:xfrm>
            <a:off x="6968836" y="3352799"/>
            <a:ext cx="1870364" cy="461665"/>
          </a:xfrm>
          <a:prstGeom prst="rect">
            <a:avLst/>
          </a:prstGeom>
          <a:noFill/>
        </p:spPr>
        <p:txBody>
          <a:bodyPr wrap="square" rtlCol="0">
            <a:spAutoFit/>
          </a:bodyPr>
          <a:lstStyle/>
          <a:p>
            <a:r>
              <a:rPr lang="en-US" dirty="0">
                <a:latin typeface="Calibri" pitchFamily="34" charset="0"/>
              </a:rPr>
              <a:t>Cooperating</a:t>
            </a:r>
          </a:p>
        </p:txBody>
      </p:sp>
      <p:sp>
        <p:nvSpPr>
          <p:cNvPr id="11" name="TextBox 10"/>
          <p:cNvSpPr txBox="1"/>
          <p:nvPr/>
        </p:nvSpPr>
        <p:spPr>
          <a:xfrm>
            <a:off x="5292437" y="4904510"/>
            <a:ext cx="1440872" cy="461665"/>
          </a:xfrm>
          <a:prstGeom prst="rect">
            <a:avLst/>
          </a:prstGeom>
          <a:noFill/>
        </p:spPr>
        <p:txBody>
          <a:bodyPr wrap="square" rtlCol="0">
            <a:spAutoFit/>
          </a:bodyPr>
          <a:lstStyle/>
          <a:p>
            <a:r>
              <a:rPr lang="en-US" dirty="0">
                <a:latin typeface="Calibri" pitchFamily="34" charset="0"/>
              </a:rPr>
              <a:t>Avoiding</a:t>
            </a:r>
          </a:p>
        </p:txBody>
      </p:sp>
      <p:sp>
        <p:nvSpPr>
          <p:cNvPr id="12" name="TextBox 11"/>
          <p:cNvSpPr txBox="1"/>
          <p:nvPr/>
        </p:nvSpPr>
        <p:spPr>
          <a:xfrm>
            <a:off x="6982690" y="4932217"/>
            <a:ext cx="1814945" cy="461665"/>
          </a:xfrm>
          <a:prstGeom prst="rect">
            <a:avLst/>
          </a:prstGeom>
          <a:noFill/>
        </p:spPr>
        <p:txBody>
          <a:bodyPr wrap="square" rtlCol="0">
            <a:spAutoFit/>
          </a:bodyPr>
          <a:lstStyle/>
          <a:p>
            <a:r>
              <a:rPr lang="en-US" dirty="0">
                <a:latin typeface="Calibri" pitchFamily="34" charset="0"/>
              </a:rPr>
              <a:t>Harmonizing</a:t>
            </a:r>
          </a:p>
        </p:txBody>
      </p:sp>
      <p:sp>
        <p:nvSpPr>
          <p:cNvPr id="13" name="TextBox 12"/>
          <p:cNvSpPr txBox="1"/>
          <p:nvPr/>
        </p:nvSpPr>
        <p:spPr>
          <a:xfrm>
            <a:off x="5943600" y="4017819"/>
            <a:ext cx="2133600" cy="461665"/>
          </a:xfrm>
          <a:prstGeom prst="rect">
            <a:avLst/>
          </a:prstGeom>
          <a:noFill/>
        </p:spPr>
        <p:txBody>
          <a:bodyPr wrap="square" rtlCol="0">
            <a:spAutoFit/>
          </a:bodyPr>
          <a:lstStyle/>
          <a:p>
            <a:r>
              <a:rPr lang="en-US" dirty="0">
                <a:latin typeface="Calibri" pitchFamily="34" charset="0"/>
              </a:rPr>
              <a:t>Compromising</a:t>
            </a:r>
          </a:p>
        </p:txBody>
      </p:sp>
      <p:sp>
        <p:nvSpPr>
          <p:cNvPr id="14" name="TextBox 13"/>
          <p:cNvSpPr txBox="1"/>
          <p:nvPr/>
        </p:nvSpPr>
        <p:spPr>
          <a:xfrm>
            <a:off x="3255818" y="4073235"/>
            <a:ext cx="1745673" cy="646331"/>
          </a:xfrm>
          <a:prstGeom prst="rect">
            <a:avLst/>
          </a:prstGeom>
          <a:solidFill>
            <a:schemeClr val="bg2">
              <a:lumMod val="85000"/>
            </a:schemeClr>
          </a:solidFill>
        </p:spPr>
        <p:txBody>
          <a:bodyPr wrap="square" rtlCol="0">
            <a:spAutoFit/>
          </a:bodyPr>
          <a:lstStyle/>
          <a:p>
            <a:r>
              <a:rPr lang="en-US" sz="1800" dirty="0">
                <a:latin typeface="Calibri" pitchFamily="34" charset="0"/>
              </a:rPr>
              <a:t>Relationships</a:t>
            </a:r>
          </a:p>
          <a:p>
            <a:r>
              <a:rPr lang="en-US" sz="1800" dirty="0">
                <a:latin typeface="Calibri" pitchFamily="34" charset="0"/>
              </a:rPr>
              <a:t>Low            High</a:t>
            </a:r>
          </a:p>
        </p:txBody>
      </p:sp>
      <p:cxnSp>
        <p:nvCxnSpPr>
          <p:cNvPr id="16" name="Straight Arrow Connector 15"/>
          <p:cNvCxnSpPr/>
          <p:nvPr/>
        </p:nvCxnSpPr>
        <p:spPr bwMode="auto">
          <a:xfrm>
            <a:off x="3837709" y="4544292"/>
            <a:ext cx="36021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p:cNvSpPr txBox="1"/>
          <p:nvPr/>
        </p:nvSpPr>
        <p:spPr>
          <a:xfrm>
            <a:off x="6137565" y="6303818"/>
            <a:ext cx="1690255" cy="369332"/>
          </a:xfrm>
          <a:prstGeom prst="rect">
            <a:avLst/>
          </a:prstGeom>
          <a:solidFill>
            <a:schemeClr val="bg1">
              <a:lumMod val="85000"/>
            </a:schemeClr>
          </a:solidFill>
        </p:spPr>
        <p:txBody>
          <a:bodyPr wrap="square" rtlCol="0">
            <a:spAutoFit/>
          </a:bodyPr>
          <a:lstStyle/>
          <a:p>
            <a:r>
              <a:rPr lang="en-US" sz="1800" dirty="0">
                <a:latin typeface="Calibri" pitchFamily="34" charset="0"/>
              </a:rPr>
              <a:t>Agenda Low</a:t>
            </a:r>
          </a:p>
        </p:txBody>
      </p:sp>
      <p:sp>
        <p:nvSpPr>
          <p:cNvPr id="18" name="TextBox 17"/>
          <p:cNvSpPr txBox="1"/>
          <p:nvPr/>
        </p:nvSpPr>
        <p:spPr>
          <a:xfrm>
            <a:off x="6096001" y="2147456"/>
            <a:ext cx="1690255" cy="369332"/>
          </a:xfrm>
          <a:prstGeom prst="rect">
            <a:avLst/>
          </a:prstGeom>
          <a:solidFill>
            <a:schemeClr val="bg1">
              <a:lumMod val="85000"/>
            </a:schemeClr>
          </a:solidFill>
        </p:spPr>
        <p:txBody>
          <a:bodyPr wrap="square" rtlCol="0">
            <a:spAutoFit/>
          </a:bodyPr>
          <a:lstStyle/>
          <a:p>
            <a:r>
              <a:rPr lang="en-US" sz="1800" dirty="0">
                <a:latin typeface="Calibri" pitchFamily="34" charset="0"/>
              </a:rPr>
              <a:t>Agenda</a:t>
            </a:r>
            <a:r>
              <a:rPr lang="en-US" sz="1800" dirty="0"/>
              <a:t> </a:t>
            </a:r>
            <a:r>
              <a:rPr lang="en-US" sz="1800" dirty="0">
                <a:latin typeface="Calibri" pitchFamily="34" charset="0"/>
              </a:rPr>
              <a:t>High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8613" y="328612"/>
            <a:ext cx="8374062" cy="1243013"/>
          </a:xfrm>
        </p:spPr>
        <p:txBody>
          <a:bodyPr/>
          <a:lstStyle/>
          <a:p>
            <a:pPr>
              <a:defRPr/>
            </a:pPr>
            <a:r>
              <a:rPr lang="en-US" sz="4000" dirty="0">
                <a:solidFill>
                  <a:schemeClr val="accent3"/>
                </a:solidFill>
                <a:latin typeface="Calibri" pitchFamily="34" charset="0"/>
              </a:rPr>
              <a:t>Directing style </a:t>
            </a:r>
            <a:br>
              <a:rPr lang="en-US" sz="4000" dirty="0">
                <a:solidFill>
                  <a:schemeClr val="accent3"/>
                </a:solidFill>
                <a:latin typeface="Calibri" pitchFamily="34" charset="0"/>
              </a:rPr>
            </a:br>
            <a:r>
              <a:rPr lang="en-US" sz="4000" dirty="0">
                <a:solidFill>
                  <a:srgbClr val="C6168D"/>
                </a:solidFill>
                <a:latin typeface="Calibri" pitchFamily="34" charset="0"/>
              </a:rPr>
              <a:t>“let’s just get the job done”</a:t>
            </a:r>
            <a:r>
              <a:rPr lang="en-US" sz="3200" dirty="0">
                <a:solidFill>
                  <a:srgbClr val="C6168D"/>
                </a:solidFill>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354013" y="1573645"/>
            <a:ext cx="8623732" cy="4771737"/>
          </a:xfrm>
        </p:spPr>
        <p:txBody>
          <a:bodyPr/>
          <a:lstStyle/>
          <a:p>
            <a:pPr marL="342900" indent="-342900"/>
            <a:r>
              <a:rPr lang="en-US" sz="2000" b="1" dirty="0">
                <a:latin typeface="Calibri" pitchFamily="34" charset="0"/>
              </a:rPr>
              <a:t>Strategies:</a:t>
            </a:r>
            <a:r>
              <a:rPr lang="en-US" sz="2000" dirty="0">
                <a:latin typeface="Calibri" pitchFamily="34" charset="0"/>
              </a:rPr>
              <a:t> persuading, insisting, demanding, repeating, competing, controlling, refusal to negotiate, attacking, discouraging, challenging, citing policy, setting limits, setting consequences, instructing</a:t>
            </a:r>
          </a:p>
          <a:p>
            <a:r>
              <a:rPr lang="en-US" sz="2000" b="1" dirty="0">
                <a:latin typeface="Calibri" pitchFamily="34" charset="0"/>
              </a:rPr>
              <a:t>Source of power: </a:t>
            </a:r>
            <a:r>
              <a:rPr lang="en-US" sz="2000" dirty="0">
                <a:latin typeface="Calibri" pitchFamily="34" charset="0"/>
              </a:rPr>
              <a:t>position, control of resources, ability to impose consequences</a:t>
            </a:r>
          </a:p>
          <a:p>
            <a:r>
              <a:rPr lang="en-US" sz="2000" b="1" dirty="0">
                <a:latin typeface="Calibri" pitchFamily="34" charset="0"/>
              </a:rPr>
              <a:t>Benefits/Strengths:</a:t>
            </a:r>
            <a:r>
              <a:rPr lang="en-US" sz="2000" dirty="0">
                <a:latin typeface="Calibri" pitchFamily="34" charset="0"/>
              </a:rPr>
              <a:t> speed, decisiveness, gaining or protecting things, effective in    	emergencies, no time lost in crucial situations, stability, unswerving 	leadership</a:t>
            </a:r>
          </a:p>
          <a:p>
            <a:r>
              <a:rPr lang="en-US" sz="2000" b="1" dirty="0">
                <a:latin typeface="Calibri" pitchFamily="34" charset="0"/>
              </a:rPr>
              <a:t>Costs of overusing style: </a:t>
            </a:r>
            <a:r>
              <a:rPr lang="en-US" sz="2000" dirty="0">
                <a:latin typeface="Calibri" pitchFamily="34" charset="0"/>
              </a:rPr>
              <a:t>inequality, resentment, loss of trust, loss of 	cooperation, lowering other’s motivation, causes other’s to use their 	gifts less, diminishes self-respect in others, depression in others</a:t>
            </a:r>
          </a:p>
          <a:p>
            <a:r>
              <a:rPr lang="en-US" sz="2000" dirty="0">
                <a:latin typeface="Calibri" pitchFamily="34" charset="0"/>
              </a:rPr>
              <a:t>When is this style most useful?  When is it least useful?</a:t>
            </a:r>
          </a:p>
          <a:p>
            <a:endParaRPr lang="en-US" sz="2000" dirty="0">
              <a:latin typeface="Calibri" pitchFamily="34" charset="0"/>
            </a:endParaRPr>
          </a:p>
          <a:p>
            <a:r>
              <a:rPr lang="en-US" sz="1600" dirty="0">
                <a:latin typeface="Calibri" pitchFamily="34" charset="0"/>
              </a:rPr>
              <a:t>(Adapted from the Kraybill Conflict Style Inventory workbook)</a:t>
            </a:r>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19</a:t>
            </a:fld>
            <a:endParaRPr lang="en-US" dirty="0">
              <a:latin typeface="Verdana" pitchFamily="34" charset="0"/>
              <a:ea typeface="ＭＳ Ｐゴシック"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sz="4000" dirty="0">
                <a:latin typeface="Calibri" pitchFamily="34" charset="0"/>
              </a:rPr>
              <a:t>TRAINING</a:t>
            </a:r>
            <a:r>
              <a:rPr lang="en-US" sz="4000" dirty="0"/>
              <a:t> </a:t>
            </a:r>
            <a:r>
              <a:rPr lang="en-US" sz="4000" dirty="0">
                <a:latin typeface="Calibri" pitchFamily="34" charset="0"/>
              </a:rPr>
              <a:t>GOALS</a:t>
            </a:r>
          </a:p>
        </p:txBody>
      </p:sp>
      <p:sp>
        <p:nvSpPr>
          <p:cNvPr id="100355" name="Slide Number Placeholder 3"/>
          <p:cNvSpPr>
            <a:spLocks noGrp="1"/>
          </p:cNvSpPr>
          <p:nvPr>
            <p:ph type="sldNum" sz="quarter" idx="4294967295"/>
          </p:nvPr>
        </p:nvSpPr>
        <p:spPr>
          <a:xfrm>
            <a:off x="0" y="6356350"/>
            <a:ext cx="409575" cy="217488"/>
          </a:xfrm>
          <a:noFill/>
        </p:spPr>
        <p:txBody>
          <a:bodyPr/>
          <a:lstStyle/>
          <a:p>
            <a:fld id="{208B10F7-40CF-4866-961A-86B175EC3ED3}" type="slidenum">
              <a:rPr lang="en-US">
                <a:latin typeface="Verdana" pitchFamily="34" charset="0"/>
                <a:ea typeface="ＭＳ Ｐゴシック" pitchFamily="34" charset="-128"/>
              </a:rPr>
              <a:pPr/>
              <a:t>2</a:t>
            </a:fld>
            <a:endParaRPr lang="en-US" dirty="0">
              <a:latin typeface="Verdana" pitchFamily="34" charset="0"/>
              <a:ea typeface="ＭＳ Ｐゴシック" pitchFamily="34" charset="-128"/>
            </a:endParaRPr>
          </a:p>
        </p:txBody>
      </p:sp>
      <p:sp>
        <p:nvSpPr>
          <p:cNvPr id="7" name="Content Placeholder 6"/>
          <p:cNvSpPr>
            <a:spLocks noGrp="1"/>
          </p:cNvSpPr>
          <p:nvPr>
            <p:ph idx="4294967295"/>
          </p:nvPr>
        </p:nvSpPr>
        <p:spPr>
          <a:xfrm>
            <a:off x="193963" y="1214149"/>
            <a:ext cx="8728364" cy="4508500"/>
          </a:xfrm>
        </p:spPr>
        <p:txBody>
          <a:bodyPr/>
          <a:lstStyle/>
          <a:p>
            <a:pPr>
              <a:buNone/>
              <a:defRPr/>
            </a:pPr>
            <a:r>
              <a:rPr lang="en-US" sz="2400" dirty="0">
                <a:solidFill>
                  <a:schemeClr val="bg1"/>
                </a:solidFill>
                <a:latin typeface="Calibri" pitchFamily="34" charset="0"/>
              </a:rPr>
              <a:t>TO INCREASE:</a:t>
            </a:r>
          </a:p>
          <a:p>
            <a:pPr>
              <a:defRPr/>
            </a:pPr>
            <a:r>
              <a:rPr lang="en-US" sz="2400" dirty="0">
                <a:solidFill>
                  <a:schemeClr val="bg1"/>
                </a:solidFill>
                <a:latin typeface="Calibri" pitchFamily="34" charset="0"/>
              </a:rPr>
              <a:t>1. Your understanding of the nature and origin of conflict</a:t>
            </a:r>
          </a:p>
          <a:p>
            <a:pPr>
              <a:buNone/>
              <a:defRPr/>
            </a:pPr>
            <a:endParaRPr lang="en-US" sz="2400" dirty="0">
              <a:solidFill>
                <a:schemeClr val="bg1"/>
              </a:solidFill>
              <a:latin typeface="Calibri" pitchFamily="34" charset="0"/>
            </a:endParaRPr>
          </a:p>
          <a:p>
            <a:pPr>
              <a:buNone/>
              <a:defRPr/>
            </a:pPr>
            <a:r>
              <a:rPr lang="en-US" sz="2400" dirty="0">
                <a:solidFill>
                  <a:schemeClr val="bg1"/>
                </a:solidFill>
                <a:latin typeface="Calibri" pitchFamily="34" charset="0"/>
              </a:rPr>
              <a:t>2. Active recognition of your and other’s conflict management style</a:t>
            </a:r>
          </a:p>
          <a:p>
            <a:pPr>
              <a:buNone/>
              <a:defRPr/>
            </a:pPr>
            <a:r>
              <a:rPr lang="en-US" sz="2400" dirty="0">
                <a:solidFill>
                  <a:schemeClr val="bg1"/>
                </a:solidFill>
                <a:latin typeface="Calibri" pitchFamily="34" charset="0"/>
              </a:rPr>
              <a:t> </a:t>
            </a:r>
          </a:p>
          <a:p>
            <a:pPr>
              <a:buNone/>
              <a:defRPr/>
            </a:pPr>
            <a:r>
              <a:rPr lang="en-US" sz="2400" dirty="0">
                <a:solidFill>
                  <a:schemeClr val="bg1"/>
                </a:solidFill>
                <a:latin typeface="Calibri" pitchFamily="34" charset="0"/>
              </a:rPr>
              <a:t>3. Your active listening skills</a:t>
            </a:r>
          </a:p>
          <a:p>
            <a:pPr>
              <a:buNone/>
              <a:defRPr/>
            </a:pPr>
            <a:endParaRPr lang="en-US" sz="2400" dirty="0">
              <a:solidFill>
                <a:schemeClr val="bg1"/>
              </a:solidFill>
              <a:latin typeface="Calibri" pitchFamily="34" charset="0"/>
            </a:endParaRPr>
          </a:p>
          <a:p>
            <a:pPr>
              <a:buNone/>
              <a:defRPr/>
            </a:pPr>
            <a:r>
              <a:rPr lang="en-US" sz="2400" dirty="0">
                <a:solidFill>
                  <a:schemeClr val="bg1"/>
                </a:solidFill>
                <a:latin typeface="Calibri" pitchFamily="34" charset="0"/>
              </a:rPr>
              <a:t>4. Your understanding of conflict escalation and de-escalation</a:t>
            </a:r>
          </a:p>
          <a:p>
            <a:pPr>
              <a:buNone/>
              <a:defRPr/>
            </a:pPr>
            <a:r>
              <a:rPr 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5"/>
            <a:ext cx="8275061" cy="1417061"/>
          </a:xfrm>
        </p:spPr>
        <p:txBody>
          <a:bodyPr/>
          <a:lstStyle/>
          <a:p>
            <a:pPr>
              <a:defRPr/>
            </a:pPr>
            <a:r>
              <a:rPr lang="en-US" sz="4000" dirty="0">
                <a:solidFill>
                  <a:schemeClr val="accent3"/>
                </a:solidFill>
                <a:latin typeface="Calibri" pitchFamily="34" charset="0"/>
              </a:rPr>
              <a:t>Cooperating style</a:t>
            </a:r>
            <a:br>
              <a:rPr lang="en-US" sz="2800" dirty="0">
                <a:solidFill>
                  <a:schemeClr val="accent3"/>
                </a:solidFill>
                <a:latin typeface="Calibri" pitchFamily="34" charset="0"/>
              </a:rPr>
            </a:br>
            <a:r>
              <a:rPr lang="en-US" sz="2800" dirty="0">
                <a:solidFill>
                  <a:srgbClr val="C6168D"/>
                </a:solidFill>
                <a:latin typeface="Calibri" pitchFamily="34" charset="0"/>
              </a:rPr>
              <a:t>“My preference is…and please tell me yours…”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70885" y="1435099"/>
            <a:ext cx="8596023" cy="4827155"/>
          </a:xfrm>
        </p:spPr>
        <p:txBody>
          <a:bodyPr/>
          <a:lstStyle/>
          <a:p>
            <a:pPr marL="342900" indent="-342900"/>
            <a:r>
              <a:rPr lang="en-US" sz="2000" b="1" dirty="0">
                <a:latin typeface="Calibri" pitchFamily="34" charset="0"/>
              </a:rPr>
              <a:t>Strategies:</a:t>
            </a:r>
            <a:r>
              <a:rPr lang="en-US" sz="2000" dirty="0">
                <a:latin typeface="Calibri" pitchFamily="34" charset="0"/>
              </a:rPr>
              <a:t> assert self and invite other views, welcome differences, reflect jointly on strengths and weaknesses of all views, cooperate in seeking and evaluating additional information</a:t>
            </a:r>
          </a:p>
          <a:p>
            <a:r>
              <a:rPr lang="en-US" sz="2000" b="1" dirty="0">
                <a:latin typeface="Calibri" pitchFamily="34" charset="0"/>
              </a:rPr>
              <a:t>Source of power: </a:t>
            </a:r>
            <a:r>
              <a:rPr lang="en-US" sz="2000" dirty="0">
                <a:latin typeface="Calibri" pitchFamily="34" charset="0"/>
              </a:rPr>
              <a:t>from trust, skill, ability, coordination, goodwill, creativity, 	mutuality </a:t>
            </a:r>
          </a:p>
          <a:p>
            <a:r>
              <a:rPr lang="en-US" sz="2000" b="1" dirty="0">
                <a:latin typeface="Calibri" pitchFamily="34" charset="0"/>
              </a:rPr>
              <a:t>Benefits/Strengths:</a:t>
            </a:r>
            <a:r>
              <a:rPr lang="en-US" sz="2000" dirty="0">
                <a:latin typeface="Calibri" pitchFamily="34" charset="0"/>
              </a:rPr>
              <a:t> builds trust, reciprocity, high potential for creativity and 	personal growth, helps others blossom and 	develop new gifts, great 	potential for high satisfaction, energy and joy when used successfully on 	meaningful issues</a:t>
            </a:r>
          </a:p>
          <a:p>
            <a:r>
              <a:rPr lang="en-US" sz="2000" b="1" dirty="0">
                <a:latin typeface="Calibri" pitchFamily="34" charset="0"/>
              </a:rPr>
              <a:t>Costs of overusing style: </a:t>
            </a:r>
            <a:r>
              <a:rPr lang="en-US" sz="2000" dirty="0">
                <a:latin typeface="Calibri" pitchFamily="34" charset="0"/>
              </a:rPr>
              <a:t>fatigue and time loss, distraction from more important 	tasks, analysis paralysis</a:t>
            </a:r>
          </a:p>
          <a:p>
            <a:r>
              <a:rPr lang="en-US" sz="2000" dirty="0">
                <a:latin typeface="Calibri" pitchFamily="34" charset="0"/>
              </a:rPr>
              <a:t>When is this style most useful?  When is it least useful?</a:t>
            </a:r>
          </a:p>
          <a:p>
            <a:r>
              <a:rPr lang="en-US" sz="1600" dirty="0">
                <a:latin typeface="Calibri" pitchFamily="34" charset="0"/>
              </a:rPr>
              <a:t>(Adapted from the Kraybill Conflict Style Inventory workbook)</a:t>
            </a:r>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20</a:t>
            </a:fld>
            <a:endParaRPr lang="en-US" dirty="0">
              <a:latin typeface="Verdana" pitchFamily="34" charset="0"/>
              <a:ea typeface="ＭＳ Ｐゴシック"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5"/>
            <a:ext cx="8275061" cy="1417061"/>
          </a:xfrm>
        </p:spPr>
        <p:txBody>
          <a:bodyPr/>
          <a:lstStyle/>
          <a:p>
            <a:pPr>
              <a:defRPr/>
            </a:pPr>
            <a:r>
              <a:rPr lang="en-US" sz="4000" dirty="0">
                <a:solidFill>
                  <a:schemeClr val="accent3"/>
                </a:solidFill>
                <a:latin typeface="Calibri" pitchFamily="34" charset="0"/>
              </a:rPr>
              <a:t>Compromising style</a:t>
            </a:r>
            <a:br>
              <a:rPr lang="en-US" sz="4000" dirty="0">
                <a:solidFill>
                  <a:schemeClr val="accent3"/>
                </a:solidFill>
                <a:latin typeface="Calibri" pitchFamily="34" charset="0"/>
              </a:rPr>
            </a:br>
            <a:r>
              <a:rPr lang="en-US" sz="3600" dirty="0">
                <a:solidFill>
                  <a:srgbClr val="C6168D"/>
                </a:solidFill>
                <a:latin typeface="Calibri" pitchFamily="34" charset="0"/>
              </a:rPr>
              <a:t>“I’ll meet you halfway…”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57031" y="1365827"/>
            <a:ext cx="8720714" cy="5007263"/>
          </a:xfrm>
        </p:spPr>
        <p:txBody>
          <a:bodyPr/>
          <a:lstStyle/>
          <a:p>
            <a:pPr marL="342900" indent="-342900"/>
            <a:r>
              <a:rPr lang="en-US" sz="2000" b="1" dirty="0">
                <a:latin typeface="Calibri" pitchFamily="34" charset="0"/>
              </a:rPr>
              <a:t>Strategies:</a:t>
            </a:r>
            <a:r>
              <a:rPr lang="en-US" sz="2000" dirty="0">
                <a:latin typeface="Calibri" pitchFamily="34" charset="0"/>
              </a:rPr>
              <a:t> urge moderation, bargain, split the difference, find a little 		something for everyone, meet people halfway, give a little/take a little</a:t>
            </a:r>
          </a:p>
          <a:p>
            <a:r>
              <a:rPr lang="en-US" sz="2000" b="1" dirty="0">
                <a:latin typeface="Calibri" pitchFamily="34" charset="0"/>
              </a:rPr>
              <a:t>Source of power: </a:t>
            </a:r>
            <a:r>
              <a:rPr lang="en-US" sz="2000" dirty="0">
                <a:latin typeface="Calibri" pitchFamily="34" charset="0"/>
              </a:rPr>
              <a:t>from moderation, sense of fairness, practicality, 	pragmatism (reasonable or logical thinking based on real world 	applications)</a:t>
            </a:r>
          </a:p>
          <a:p>
            <a:r>
              <a:rPr lang="en-US" sz="2000" b="1" dirty="0">
                <a:latin typeface="Calibri" pitchFamily="34" charset="0"/>
              </a:rPr>
              <a:t>Benefits/Strengths:</a:t>
            </a:r>
            <a:r>
              <a:rPr lang="en-US" sz="2000" dirty="0">
                <a:latin typeface="Calibri" pitchFamily="34" charset="0"/>
              </a:rPr>
              <a:t> relatively fast decision-making, provides way out 	of 	stalemate, keeps things moving forward, emphasizes fairness, 	readily accepted by most people as a way to solve problems, builds 	cooperation</a:t>
            </a:r>
          </a:p>
          <a:p>
            <a:r>
              <a:rPr lang="en-US" sz="2000" b="1" dirty="0">
                <a:latin typeface="Calibri" pitchFamily="34" charset="0"/>
              </a:rPr>
              <a:t>Costs of overusing style: </a:t>
            </a:r>
            <a:r>
              <a:rPr lang="en-US" sz="2000" dirty="0">
                <a:latin typeface="Calibri" pitchFamily="34" charset="0"/>
              </a:rPr>
              <a:t>mediocrity, low creativity, unprincipled agreements, 	“patching” symptoms without finding causes, no one completely satisfied 	by outcome, may short-circuit needed discussion</a:t>
            </a:r>
          </a:p>
          <a:p>
            <a:r>
              <a:rPr lang="en-US" sz="2000" dirty="0">
                <a:latin typeface="Calibri" pitchFamily="34" charset="0"/>
              </a:rPr>
              <a:t>When is this style most useful?  When is it least useful?</a:t>
            </a:r>
          </a:p>
          <a:p>
            <a:r>
              <a:rPr lang="en-US" sz="1600" dirty="0">
                <a:latin typeface="Calibri" pitchFamily="34" charset="0"/>
              </a:rPr>
              <a:t>(Adapted from the Kraybill Conflict Style Inventory workbook)</a:t>
            </a:r>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21</a:t>
            </a:fld>
            <a:endParaRPr lang="en-US" dirty="0">
              <a:latin typeface="Verdana" pitchFamily="34" charset="0"/>
              <a:ea typeface="ＭＳ Ｐゴシック" pitchFamily="34"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5"/>
            <a:ext cx="8662988" cy="1098407"/>
          </a:xfrm>
        </p:spPr>
        <p:txBody>
          <a:bodyPr/>
          <a:lstStyle/>
          <a:p>
            <a:pPr>
              <a:defRPr/>
            </a:pPr>
            <a:r>
              <a:rPr lang="en-US" sz="4000" dirty="0">
                <a:solidFill>
                  <a:schemeClr val="accent3"/>
                </a:solidFill>
                <a:latin typeface="Calibri" pitchFamily="34" charset="0"/>
              </a:rPr>
              <a:t>Avoiding style</a:t>
            </a:r>
            <a:br>
              <a:rPr lang="en-US" sz="4000" dirty="0">
                <a:solidFill>
                  <a:schemeClr val="accent3"/>
                </a:solidFill>
                <a:latin typeface="Calibri" pitchFamily="34" charset="0"/>
              </a:rPr>
            </a:br>
            <a:r>
              <a:rPr lang="en-US" sz="3200" dirty="0">
                <a:solidFill>
                  <a:srgbClr val="C6168D"/>
                </a:solidFill>
                <a:latin typeface="Calibri" pitchFamily="34" charset="0"/>
              </a:rPr>
              <a:t>“can we talk about this another time?”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29322" y="1504373"/>
            <a:ext cx="8720714" cy="5007263"/>
          </a:xfrm>
        </p:spPr>
        <p:txBody>
          <a:bodyPr/>
          <a:lstStyle/>
          <a:p>
            <a:pPr marL="342900" indent="-342900"/>
            <a:r>
              <a:rPr lang="en-US" sz="2000" b="1" dirty="0">
                <a:latin typeface="Calibri" pitchFamily="34" charset="0"/>
              </a:rPr>
              <a:t>Strategies:</a:t>
            </a:r>
            <a:r>
              <a:rPr lang="en-US" sz="2000" dirty="0">
                <a:latin typeface="Calibri" pitchFamily="34" charset="0"/>
              </a:rPr>
              <a:t> withdraw, delay or avoid response, divert attention, suppress emotions, be inaccessible or inscrutable </a:t>
            </a:r>
          </a:p>
          <a:p>
            <a:r>
              <a:rPr lang="en-US" sz="2000" b="1" dirty="0">
                <a:latin typeface="Calibri" pitchFamily="34" charset="0"/>
              </a:rPr>
              <a:t>Source of power: </a:t>
            </a:r>
            <a:r>
              <a:rPr lang="en-US" sz="2000" dirty="0">
                <a:latin typeface="Calibri" pitchFamily="34" charset="0"/>
              </a:rPr>
              <a:t>from calmness, non-cooperation, being unavailable or 	“above it all”</a:t>
            </a:r>
          </a:p>
          <a:p>
            <a:r>
              <a:rPr lang="en-US" sz="2000" b="1" dirty="0">
                <a:latin typeface="Calibri" pitchFamily="34" charset="0"/>
              </a:rPr>
              <a:t>Benefits/Strengths:</a:t>
            </a:r>
            <a:r>
              <a:rPr lang="en-US" sz="2000" dirty="0">
                <a:latin typeface="Calibri" pitchFamily="34" charset="0"/>
              </a:rPr>
              <a:t> freedom from entanglement in trivial issues or 	insignificant relationships, stability, preservation of status quo, 	ability to influence or block others without seeming negative, 	creates 	boundaries</a:t>
            </a:r>
          </a:p>
          <a:p>
            <a:r>
              <a:rPr lang="en-US" sz="2000" b="1" dirty="0">
                <a:latin typeface="Calibri" pitchFamily="34" charset="0"/>
              </a:rPr>
              <a:t>Costs of overusing style: </a:t>
            </a:r>
            <a:r>
              <a:rPr lang="en-US" sz="2000" dirty="0">
                <a:latin typeface="Calibri" pitchFamily="34" charset="0"/>
              </a:rPr>
              <a:t>silence followed by periodic explosions of 	pent-up 	anger, slow death of relationships, residue of bad feelings, unresolved 	problems, stagnation, escalation of conflict, declining interest 	and energy in others, loss of engagement and accountability in others</a:t>
            </a:r>
          </a:p>
          <a:p>
            <a:r>
              <a:rPr lang="en-US" sz="2000" dirty="0">
                <a:latin typeface="Calibri" pitchFamily="34" charset="0"/>
              </a:rPr>
              <a:t>When is this style most useful?  When is it least useful?</a:t>
            </a:r>
          </a:p>
          <a:p>
            <a:r>
              <a:rPr lang="en-US" sz="1400" dirty="0">
                <a:latin typeface="Calibri" pitchFamily="34" charset="0"/>
              </a:rPr>
              <a:t>(Adapted from the Kraybill Conflict Style Inventory workbook)</a:t>
            </a:r>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22</a:t>
            </a:fld>
            <a:endParaRPr lang="en-US" dirty="0">
              <a:latin typeface="Verdana" pitchFamily="34" charset="0"/>
              <a:ea typeface="ＭＳ Ｐゴシック" pitchFamily="34"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5"/>
            <a:ext cx="8662988" cy="1098407"/>
          </a:xfrm>
        </p:spPr>
        <p:txBody>
          <a:bodyPr/>
          <a:lstStyle/>
          <a:p>
            <a:pPr>
              <a:defRPr/>
            </a:pPr>
            <a:r>
              <a:rPr lang="en-US" sz="4000" dirty="0">
                <a:solidFill>
                  <a:schemeClr val="accent3"/>
                </a:solidFill>
                <a:latin typeface="Calibri" pitchFamily="34" charset="0"/>
              </a:rPr>
              <a:t>Harmonizing style</a:t>
            </a:r>
            <a:br>
              <a:rPr lang="en-US" sz="4000" dirty="0">
                <a:solidFill>
                  <a:schemeClr val="accent3"/>
                </a:solidFill>
                <a:latin typeface="Calibri" pitchFamily="34" charset="0"/>
              </a:rPr>
            </a:br>
            <a:r>
              <a:rPr lang="en-US" sz="3200" dirty="0">
                <a:solidFill>
                  <a:srgbClr val="C6168D"/>
                </a:solidFill>
                <a:latin typeface="Calibri" pitchFamily="34" charset="0"/>
              </a:rPr>
              <a:t>“whatever you want is fine with me…”</a:t>
            </a:r>
            <a:r>
              <a:rPr lang="en-US" sz="3200" dirty="0">
                <a:solidFill>
                  <a:srgbClr val="C6168D"/>
                </a:solidFill>
              </a:rPr>
              <a:t>                    </a:t>
            </a:r>
            <a:br>
              <a:rPr lang="en-US" sz="32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1462810"/>
            <a:ext cx="8720714" cy="4896426"/>
          </a:xfrm>
        </p:spPr>
        <p:txBody>
          <a:bodyPr/>
          <a:lstStyle/>
          <a:p>
            <a:pPr marL="342900" indent="-342900"/>
            <a:r>
              <a:rPr lang="en-US" sz="2000" b="1" dirty="0">
                <a:latin typeface="Calibri" pitchFamily="34" charset="0"/>
              </a:rPr>
              <a:t>Strategies:</a:t>
            </a:r>
            <a:r>
              <a:rPr lang="en-US" sz="2000" dirty="0">
                <a:latin typeface="Calibri" pitchFamily="34" charset="0"/>
              </a:rPr>
              <a:t> agree, support, acknowledge error, give in, convince self it’s no big deal, placate, smile and say yes, grin and bear it</a:t>
            </a:r>
          </a:p>
          <a:p>
            <a:r>
              <a:rPr lang="en-US" sz="2000" b="1" dirty="0">
                <a:latin typeface="Calibri" pitchFamily="34" charset="0"/>
              </a:rPr>
              <a:t>Source of power: </a:t>
            </a:r>
            <a:r>
              <a:rPr lang="en-US" sz="2000" dirty="0">
                <a:latin typeface="Calibri" pitchFamily="34" charset="0"/>
              </a:rPr>
              <a:t>from relationships, approval of others, fitting in</a:t>
            </a:r>
          </a:p>
          <a:p>
            <a:r>
              <a:rPr lang="en-US" sz="2000" b="1" dirty="0">
                <a:latin typeface="Calibri" pitchFamily="34" charset="0"/>
              </a:rPr>
              <a:t>Benefits/Strengths:</a:t>
            </a:r>
            <a:r>
              <a:rPr lang="en-US" sz="2000" dirty="0">
                <a:latin typeface="Calibri" pitchFamily="34" charset="0"/>
              </a:rPr>
              <a:t> flexible and easy to work with, wins approval and 	appreciation of others, creates pleasant atmosphere, freedom 	from hassle, at least in the short term, makes others feel valued</a:t>
            </a:r>
          </a:p>
          <a:p>
            <a:r>
              <a:rPr lang="en-US" sz="2000" b="1" dirty="0">
                <a:latin typeface="Calibri" pitchFamily="34" charset="0"/>
              </a:rPr>
              <a:t>Costs of overusing style: </a:t>
            </a:r>
            <a:r>
              <a:rPr lang="en-US" sz="2000" dirty="0">
                <a:latin typeface="Calibri" pitchFamily="34" charset="0"/>
              </a:rPr>
              <a:t>frustration for others who want engagement 	of 	problem-solving, resentment, depression, stunted personal growth, 	perfectionism, dependency on others, denies others the benefit of 	confrontation when unhealthy patterns or behaviors ought to be 	challenged</a:t>
            </a:r>
          </a:p>
          <a:p>
            <a:r>
              <a:rPr lang="en-US" sz="2000" dirty="0">
                <a:latin typeface="Calibri" pitchFamily="34" charset="0"/>
              </a:rPr>
              <a:t>When is this style most useful?  When is it least useful?</a:t>
            </a:r>
          </a:p>
          <a:p>
            <a:r>
              <a:rPr lang="en-US" sz="1600" dirty="0">
                <a:latin typeface="Calibri" pitchFamily="34" charset="0"/>
              </a:rPr>
              <a:t>(Adapted from the Kraybill Conflict Style Inventory workbook)</a:t>
            </a:r>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23</a:t>
            </a:fld>
            <a:endParaRPr lang="en-US" dirty="0">
              <a:latin typeface="Verdana" pitchFamily="34" charset="0"/>
              <a:ea typeface="ＭＳ Ｐゴシック"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4"/>
          </a:xfrm>
        </p:spPr>
        <p:txBody>
          <a:bodyPr/>
          <a:lstStyle/>
          <a:p>
            <a:pPr>
              <a:defRPr/>
            </a:pPr>
            <a:r>
              <a:rPr lang="en-US" sz="4000" dirty="0">
                <a:solidFill>
                  <a:schemeClr val="accent3"/>
                </a:solidFill>
                <a:latin typeface="Calibri" pitchFamily="34" charset="0"/>
              </a:rPr>
              <a:t>Storm shifts</a:t>
            </a:r>
            <a:r>
              <a:rPr lang="en-US" sz="4000" dirty="0">
                <a:solidFill>
                  <a:srgbClr val="C6168D"/>
                </a:solidFill>
                <a:latin typeface="Calibri" pitchFamily="34" charset="0"/>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880919"/>
            <a:ext cx="8720714" cy="5575299"/>
          </a:xfrm>
        </p:spPr>
        <p:txBody>
          <a:bodyPr/>
          <a:lstStyle/>
          <a:p>
            <a:r>
              <a:rPr lang="en-US" sz="2000" dirty="0">
                <a:latin typeface="Calibri" pitchFamily="34" charset="0"/>
              </a:rPr>
              <a:t>A </a:t>
            </a:r>
            <a:r>
              <a:rPr lang="en-US" sz="2000" b="1" dirty="0">
                <a:latin typeface="Calibri" pitchFamily="34" charset="0"/>
              </a:rPr>
              <a:t>storm shift </a:t>
            </a:r>
            <a:r>
              <a:rPr lang="en-US" sz="2000" dirty="0">
                <a:latin typeface="Calibri" pitchFamily="34" charset="0"/>
              </a:rPr>
              <a:t>is a change in conflict management style when the situation becomes more intense or stressful.  In storm, the brain is reacting to stress and the capacity to stay mindful diminishes.  </a:t>
            </a:r>
          </a:p>
          <a:p>
            <a:r>
              <a:rPr lang="en-US" sz="2000" dirty="0">
                <a:latin typeface="Calibri" pitchFamily="34" charset="0"/>
              </a:rPr>
              <a:t>So it is important to pay close attention to your style in storm and be mindful of its effectiveness based on the situation you are in.  You maybe more likely to “over-use” your style in situations of stress.</a:t>
            </a:r>
          </a:p>
          <a:p>
            <a:r>
              <a:rPr lang="en-US" dirty="0"/>
              <a:t>	</a:t>
            </a:r>
          </a:p>
          <a:p>
            <a:endParaRPr lang="en-US" sz="1200" dirty="0"/>
          </a:p>
          <a:p>
            <a:endParaRPr lang="en-US" sz="1200" dirty="0"/>
          </a:p>
          <a:p>
            <a:r>
              <a:rPr lang="en-US" dirty="0">
                <a:latin typeface="Calibri" pitchFamily="34" charset="0"/>
              </a:rPr>
              <a:t>CALM					STORM				   </a:t>
            </a:r>
            <a:endParaRPr lang="en-US" sz="1200" dirty="0">
              <a:latin typeface="Calibri" pitchFamily="34" charset="0"/>
            </a:endParaRPr>
          </a:p>
          <a:p>
            <a:r>
              <a:rPr lang="en-US" sz="1300" dirty="0">
                <a:latin typeface="Calibri" pitchFamily="34" charset="0"/>
              </a:rPr>
              <a:t>STYLE</a:t>
            </a:r>
            <a:r>
              <a:rPr lang="en-US" sz="1200" dirty="0"/>
              <a:t>					</a:t>
            </a:r>
            <a:r>
              <a:rPr lang="en-US" sz="1300" dirty="0">
                <a:latin typeface="Calibri" pitchFamily="34" charset="0"/>
              </a:rPr>
              <a:t>STYLE</a:t>
            </a:r>
          </a:p>
          <a:p>
            <a:endParaRPr lang="en-US" sz="1200" dirty="0"/>
          </a:p>
          <a:p>
            <a:endParaRPr lang="en-US" sz="1200" dirty="0"/>
          </a:p>
          <a:p>
            <a:r>
              <a:rPr lang="en-US" sz="1200" dirty="0"/>
              <a:t>		</a:t>
            </a:r>
            <a:r>
              <a:rPr lang="en-US" sz="1600" dirty="0">
                <a:latin typeface="Calibri" pitchFamily="34" charset="0"/>
              </a:rPr>
              <a:t>POSSIBLE SHIFT IN STYLE DUE TO STRESS</a:t>
            </a:r>
          </a:p>
          <a:p>
            <a:r>
              <a:rPr lang="en-US" sz="1600" dirty="0">
                <a:latin typeface="Calibri" pitchFamily="34" charset="0"/>
              </a:rPr>
              <a:t>		OVERUSE OF STYLE MOTIVATED BY EMOTIONAL TRIGGERS</a:t>
            </a:r>
          </a:p>
          <a:p>
            <a:endParaRPr lang="en-US" sz="1200" dirty="0"/>
          </a:p>
          <a:p>
            <a:r>
              <a:rPr lang="en-US" sz="1200" dirty="0"/>
              <a:t>(Adapted from the Kraybill Conflict Style Inventory workbook and the Friendly Style Profile)</a:t>
            </a:r>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24</a:t>
            </a:fld>
            <a:endParaRPr lang="en-US" dirty="0">
              <a:latin typeface="Verdana" pitchFamily="34" charset="0"/>
              <a:ea typeface="ＭＳ Ｐゴシック" pitchFamily="34" charset="-128"/>
            </a:endParaRPr>
          </a:p>
        </p:txBody>
      </p:sp>
      <p:pic>
        <p:nvPicPr>
          <p:cNvPr id="7" name="Picture 6" descr="sun_blu_rgb_jpg.jpg"/>
          <p:cNvPicPr>
            <a:picLocks noChangeAspect="1"/>
          </p:cNvPicPr>
          <p:nvPr/>
        </p:nvPicPr>
        <p:blipFill>
          <a:blip r:embed="rId2"/>
          <a:stretch>
            <a:fillRect/>
          </a:stretch>
        </p:blipFill>
        <p:spPr>
          <a:xfrm>
            <a:off x="1143000" y="3172691"/>
            <a:ext cx="1835727" cy="1835727"/>
          </a:xfrm>
          <a:prstGeom prst="rect">
            <a:avLst/>
          </a:prstGeom>
        </p:spPr>
      </p:pic>
      <p:pic>
        <p:nvPicPr>
          <p:cNvPr id="8" name="Picture 7" descr="Rain-drop_red_rgb.jpg"/>
          <p:cNvPicPr>
            <a:picLocks noChangeAspect="1"/>
          </p:cNvPicPr>
          <p:nvPr/>
        </p:nvPicPr>
        <p:blipFill>
          <a:blip r:embed="rId3"/>
          <a:stretch>
            <a:fillRect/>
          </a:stretch>
        </p:blipFill>
        <p:spPr>
          <a:xfrm>
            <a:off x="5928502" y="3394363"/>
            <a:ext cx="1136722" cy="1634837"/>
          </a:xfrm>
          <a:prstGeom prst="rect">
            <a:avLst/>
          </a:prstGeom>
        </p:spPr>
      </p:pic>
      <p:cxnSp>
        <p:nvCxnSpPr>
          <p:cNvPr id="10" name="Straight Arrow Connector 9"/>
          <p:cNvCxnSpPr/>
          <p:nvPr/>
        </p:nvCxnSpPr>
        <p:spPr bwMode="auto">
          <a:xfrm>
            <a:off x="2687782" y="5056909"/>
            <a:ext cx="297872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4"/>
          </a:xfrm>
        </p:spPr>
        <p:txBody>
          <a:bodyPr/>
          <a:lstStyle/>
          <a:p>
            <a:pPr>
              <a:defRPr/>
            </a:pPr>
            <a:r>
              <a:rPr lang="en-US" sz="4000" dirty="0">
                <a:solidFill>
                  <a:schemeClr val="accent3"/>
                </a:solidFill>
                <a:latin typeface="Calibri" pitchFamily="34" charset="0"/>
              </a:rPr>
              <a:t>REFLECTION QUESTION</a:t>
            </a:r>
            <a:r>
              <a:rPr lang="en-US" sz="4000" dirty="0">
                <a:solidFill>
                  <a:srgbClr val="C6168D"/>
                </a:solidFill>
                <a:latin typeface="Calibri" pitchFamily="34" charset="0"/>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1213428"/>
            <a:ext cx="8720714" cy="5145807"/>
          </a:xfrm>
        </p:spPr>
        <p:txBody>
          <a:bodyPr/>
          <a:lstStyle/>
          <a:p>
            <a:r>
              <a:rPr lang="en-US" sz="2000" dirty="0">
                <a:latin typeface="Calibri" pitchFamily="34" charset="0"/>
              </a:rPr>
              <a:t>Take a minute to write down some of the people in your life that you interact with the most.</a:t>
            </a:r>
          </a:p>
          <a:p>
            <a:endParaRPr lang="en-US" sz="2000" dirty="0">
              <a:latin typeface="Calibri" pitchFamily="34" charset="0"/>
            </a:endParaRPr>
          </a:p>
          <a:p>
            <a:r>
              <a:rPr lang="en-US" sz="2000" dirty="0">
                <a:latin typeface="Calibri" pitchFamily="34" charset="0"/>
              </a:rPr>
              <a:t>Then, looking at the different styles, take an educated guess as to what you believe their preferred style is in calm.</a:t>
            </a:r>
          </a:p>
          <a:p>
            <a:endParaRPr lang="en-US" sz="2000" dirty="0">
              <a:latin typeface="Calibri" pitchFamily="34" charset="0"/>
            </a:endParaRPr>
          </a:p>
          <a:p>
            <a:r>
              <a:rPr lang="en-US" sz="2000" dirty="0">
                <a:latin typeface="Calibri" pitchFamily="34" charset="0"/>
              </a:rPr>
              <a:t>Now take an educated guess as to their style in storm.  </a:t>
            </a:r>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25</a:t>
            </a:fld>
            <a:endParaRPr lang="en-US" dirty="0">
              <a:latin typeface="Verdana" pitchFamily="34" charset="0"/>
              <a:ea typeface="ＭＳ Ｐゴシック" pitchFamily="34" charset="-128"/>
            </a:endParaRPr>
          </a:p>
        </p:txBody>
      </p:sp>
      <p:pic>
        <p:nvPicPr>
          <p:cNvPr id="7" name="Picture 6" descr="people_prpl_rgb.jpg"/>
          <p:cNvPicPr>
            <a:picLocks noChangeAspect="1"/>
          </p:cNvPicPr>
          <p:nvPr/>
        </p:nvPicPr>
        <p:blipFill>
          <a:blip r:embed="rId2"/>
          <a:stretch>
            <a:fillRect/>
          </a:stretch>
        </p:blipFill>
        <p:spPr>
          <a:xfrm>
            <a:off x="6581775" y="3851563"/>
            <a:ext cx="1842655" cy="232756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dirty="0">
                <a:latin typeface="Calibri" pitchFamily="34" charset="0"/>
              </a:rPr>
              <a:t>PART Three </a:t>
            </a:r>
            <a:br>
              <a:rPr lang="en-US" dirty="0"/>
            </a:br>
            <a:br>
              <a:rPr lang="en-US" dirty="0"/>
            </a:br>
            <a:br>
              <a:rPr lang="en-US" dirty="0"/>
            </a:br>
            <a:r>
              <a:rPr lang="en-US" sz="6000" dirty="0">
                <a:latin typeface="Calibri" pitchFamily="34" charset="0"/>
              </a:rPr>
              <a:t>conflict </a:t>
            </a:r>
            <a:br>
              <a:rPr lang="en-US" sz="6000" dirty="0">
                <a:latin typeface="Calibri" pitchFamily="34" charset="0"/>
              </a:rPr>
            </a:br>
            <a:r>
              <a:rPr lang="en-US" sz="6000" dirty="0">
                <a:latin typeface="Calibri" pitchFamily="34" charset="0"/>
              </a:rPr>
              <a:t>escalation and management</a:t>
            </a:r>
            <a:br>
              <a:rPr lang="en-US" dirty="0"/>
            </a:br>
            <a:br>
              <a:rPr lang="en-US" dirty="0"/>
            </a:br>
            <a:endParaRPr lang="en-US" sz="5400" dirty="0"/>
          </a:p>
        </p:txBody>
      </p:sp>
      <p:pic>
        <p:nvPicPr>
          <p:cNvPr id="3" name="Picture 2" descr="muscle-memory_red_rgb.jpg"/>
          <p:cNvPicPr>
            <a:picLocks noChangeAspect="1"/>
          </p:cNvPicPr>
          <p:nvPr/>
        </p:nvPicPr>
        <p:blipFill>
          <a:blip r:embed="rId2"/>
          <a:stretch>
            <a:fillRect/>
          </a:stretch>
        </p:blipFill>
        <p:spPr>
          <a:xfrm>
            <a:off x="6590624" y="249382"/>
            <a:ext cx="1898595" cy="3006436"/>
          </a:xfrm>
          <a:prstGeom prst="round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4"/>
          </a:xfrm>
        </p:spPr>
        <p:txBody>
          <a:bodyPr/>
          <a:lstStyle/>
          <a:p>
            <a:pPr>
              <a:defRPr/>
            </a:pPr>
            <a:r>
              <a:rPr lang="en-US" sz="4000" dirty="0">
                <a:solidFill>
                  <a:schemeClr val="accent3"/>
                </a:solidFill>
                <a:latin typeface="Calibri" pitchFamily="34" charset="0"/>
              </a:rPr>
              <a:t>LEVELS OF CONFLICT</a:t>
            </a:r>
            <a:r>
              <a:rPr lang="en-US" sz="4000" dirty="0">
                <a:solidFill>
                  <a:srgbClr val="C6168D"/>
                </a:solidFill>
                <a:latin typeface="Calibri" pitchFamily="34" charset="0"/>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969818"/>
            <a:ext cx="8720714" cy="5389417"/>
          </a:xfrm>
        </p:spPr>
        <p:txBody>
          <a:bodyPr/>
          <a:lstStyle/>
          <a:p>
            <a:r>
              <a:rPr lang="en-US" b="1" dirty="0">
                <a:latin typeface="Calibri" pitchFamily="34" charset="0"/>
              </a:rPr>
              <a:t>1. Problem to Solve: </a:t>
            </a:r>
            <a:r>
              <a:rPr lang="en-US" dirty="0">
                <a:latin typeface="Calibri" pitchFamily="34" charset="0"/>
              </a:rPr>
              <a:t>an issue develops that involves the differences between people’s perceptions, interpretations of events, and underlying values.  People are focused on the problem more than the people involved.</a:t>
            </a:r>
            <a:r>
              <a:rPr lang="en-US" dirty="0"/>
              <a:t>																																																																															</a:t>
            </a:r>
            <a:r>
              <a:rPr lang="en-US" sz="1600" dirty="0">
                <a:latin typeface="Calibri" pitchFamily="34" charset="0"/>
              </a:rPr>
              <a:t>		</a:t>
            </a:r>
            <a:r>
              <a:rPr lang="en-US" dirty="0"/>
              <a:t>																																											</a:t>
            </a:r>
            <a:r>
              <a:rPr lang="en-US" sz="1400" dirty="0">
                <a:latin typeface="Calibri" pitchFamily="34" charset="0"/>
              </a:rPr>
              <a:t>(Based on Speed Leas work in </a:t>
            </a:r>
            <a:r>
              <a:rPr lang="en-US" sz="1400" i="1" dirty="0">
                <a:latin typeface="Calibri" pitchFamily="34" charset="0"/>
              </a:rPr>
              <a:t>Moving Your Church Through Conflict</a:t>
            </a:r>
            <a:r>
              <a:rPr lang="en-US" sz="1400" dirty="0">
                <a:latin typeface="Calibri" pitchFamily="34" charset="0"/>
              </a:rPr>
              <a:t>, 1985)</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27</a:t>
            </a:fld>
            <a:endParaRPr lang="en-US" dirty="0">
              <a:latin typeface="Verdana" pitchFamily="34" charset="0"/>
              <a:ea typeface="ＭＳ Ｐゴシック" pitchFamily="34" charset="-128"/>
            </a:endParaRPr>
          </a:p>
        </p:txBody>
      </p:sp>
      <p:sp>
        <p:nvSpPr>
          <p:cNvPr id="7" name="Half Frame 6"/>
          <p:cNvSpPr/>
          <p:nvPr/>
        </p:nvSpPr>
        <p:spPr bwMode="auto">
          <a:xfrm>
            <a:off x="637309" y="5181600"/>
            <a:ext cx="1787236" cy="789709"/>
          </a:xfrm>
          <a:prstGeom prst="halfFrame">
            <a:avLst/>
          </a:prstGeom>
          <a:solidFill>
            <a:srgbClr val="9227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1" name="Half Frame 10"/>
          <p:cNvSpPr/>
          <p:nvPr/>
        </p:nvSpPr>
        <p:spPr bwMode="auto">
          <a:xfrm>
            <a:off x="2133600" y="4516582"/>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2" name="Half Frame 11"/>
          <p:cNvSpPr/>
          <p:nvPr/>
        </p:nvSpPr>
        <p:spPr bwMode="auto">
          <a:xfrm>
            <a:off x="3616036" y="3851564"/>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3" name="Half Frame 12"/>
          <p:cNvSpPr/>
          <p:nvPr/>
        </p:nvSpPr>
        <p:spPr bwMode="auto">
          <a:xfrm>
            <a:off x="5140037" y="3172691"/>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4" name="Half Frame 13"/>
          <p:cNvSpPr/>
          <p:nvPr/>
        </p:nvSpPr>
        <p:spPr bwMode="auto">
          <a:xfrm>
            <a:off x="6650181" y="2493819"/>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5" name="TextBox 14"/>
          <p:cNvSpPr txBox="1"/>
          <p:nvPr/>
        </p:nvSpPr>
        <p:spPr>
          <a:xfrm>
            <a:off x="623455" y="4599709"/>
            <a:ext cx="1454727" cy="584775"/>
          </a:xfrm>
          <a:prstGeom prst="rect">
            <a:avLst/>
          </a:prstGeom>
          <a:noFill/>
        </p:spPr>
        <p:txBody>
          <a:bodyPr wrap="square" rtlCol="0">
            <a:spAutoFit/>
          </a:bodyPr>
          <a:lstStyle/>
          <a:p>
            <a:r>
              <a:rPr lang="en-US" sz="1600" dirty="0">
                <a:latin typeface="Calibri" pitchFamily="34" charset="0"/>
              </a:rPr>
              <a:t>PROBLEM TO SOLVE</a:t>
            </a:r>
          </a:p>
        </p:txBody>
      </p:sp>
      <p:sp>
        <p:nvSpPr>
          <p:cNvPr id="16" name="TextBox 15"/>
          <p:cNvSpPr txBox="1"/>
          <p:nvPr/>
        </p:nvSpPr>
        <p:spPr>
          <a:xfrm>
            <a:off x="1925783" y="4184072"/>
            <a:ext cx="1676400" cy="338554"/>
          </a:xfrm>
          <a:prstGeom prst="rect">
            <a:avLst/>
          </a:prstGeom>
          <a:noFill/>
        </p:spPr>
        <p:txBody>
          <a:bodyPr wrap="square" rtlCol="0">
            <a:spAutoFit/>
          </a:bodyPr>
          <a:lstStyle/>
          <a:p>
            <a:r>
              <a:rPr lang="en-US" sz="1600" dirty="0">
                <a:latin typeface="Calibri" pitchFamily="34" charset="0"/>
              </a:rPr>
              <a:t>DISAGREEMENT</a:t>
            </a:r>
          </a:p>
        </p:txBody>
      </p:sp>
      <p:sp>
        <p:nvSpPr>
          <p:cNvPr id="17" name="TextBox 16"/>
          <p:cNvSpPr txBox="1"/>
          <p:nvPr/>
        </p:nvSpPr>
        <p:spPr>
          <a:xfrm>
            <a:off x="3990109" y="3505200"/>
            <a:ext cx="1094509" cy="338554"/>
          </a:xfrm>
          <a:prstGeom prst="rect">
            <a:avLst/>
          </a:prstGeom>
          <a:noFill/>
        </p:spPr>
        <p:txBody>
          <a:bodyPr wrap="square" rtlCol="0">
            <a:spAutoFit/>
          </a:bodyPr>
          <a:lstStyle/>
          <a:p>
            <a:r>
              <a:rPr lang="en-US" sz="1600" dirty="0">
                <a:latin typeface="Calibri" pitchFamily="34" charset="0"/>
              </a:rPr>
              <a:t>CONTEST</a:t>
            </a:r>
          </a:p>
        </p:txBody>
      </p:sp>
      <p:sp>
        <p:nvSpPr>
          <p:cNvPr id="18" name="TextBox 17"/>
          <p:cNvSpPr txBox="1"/>
          <p:nvPr/>
        </p:nvSpPr>
        <p:spPr>
          <a:xfrm>
            <a:off x="5001492" y="2812472"/>
            <a:ext cx="1620980" cy="338554"/>
          </a:xfrm>
          <a:prstGeom prst="rect">
            <a:avLst/>
          </a:prstGeom>
          <a:noFill/>
        </p:spPr>
        <p:txBody>
          <a:bodyPr wrap="square" rtlCol="0">
            <a:spAutoFit/>
          </a:bodyPr>
          <a:lstStyle/>
          <a:p>
            <a:r>
              <a:rPr lang="en-US" sz="1400" dirty="0"/>
              <a:t>  </a:t>
            </a:r>
            <a:r>
              <a:rPr lang="en-US" sz="1600" dirty="0">
                <a:latin typeface="Calibri" pitchFamily="34" charset="0"/>
              </a:rPr>
              <a:t>FIGHT/FLIGHT</a:t>
            </a:r>
          </a:p>
        </p:txBody>
      </p:sp>
      <p:sp>
        <p:nvSpPr>
          <p:cNvPr id="19" name="TextBox 18"/>
          <p:cNvSpPr txBox="1"/>
          <p:nvPr/>
        </p:nvSpPr>
        <p:spPr>
          <a:xfrm>
            <a:off x="6719455" y="2133600"/>
            <a:ext cx="1454727" cy="338554"/>
          </a:xfrm>
          <a:prstGeom prst="rect">
            <a:avLst/>
          </a:prstGeom>
          <a:noFill/>
        </p:spPr>
        <p:txBody>
          <a:bodyPr wrap="square" rtlCol="0">
            <a:spAutoFit/>
          </a:bodyPr>
          <a:lstStyle/>
          <a:p>
            <a:r>
              <a:rPr lang="en-US" sz="1600" dirty="0">
                <a:latin typeface="Calibri" pitchFamily="34" charset="0"/>
              </a:rPr>
              <a:t>INTRACTABLE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4"/>
          </a:xfrm>
        </p:spPr>
        <p:txBody>
          <a:bodyPr/>
          <a:lstStyle/>
          <a:p>
            <a:pPr>
              <a:defRPr/>
            </a:pPr>
            <a:r>
              <a:rPr lang="en-US" sz="4000" dirty="0">
                <a:solidFill>
                  <a:schemeClr val="accent3"/>
                </a:solidFill>
                <a:latin typeface="Calibri" pitchFamily="34" charset="0"/>
              </a:rPr>
              <a:t>LEVELS OF CONFLICT</a:t>
            </a:r>
            <a:r>
              <a:rPr lang="en-US" sz="4000" dirty="0">
                <a:solidFill>
                  <a:srgbClr val="C6168D"/>
                </a:solidFill>
                <a:latin typeface="Calibri" pitchFamily="34" charset="0"/>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73904" y="964047"/>
            <a:ext cx="8720714" cy="5353626"/>
          </a:xfrm>
        </p:spPr>
        <p:txBody>
          <a:bodyPr/>
          <a:lstStyle/>
          <a:p>
            <a:r>
              <a:rPr lang="en-US" b="1" dirty="0">
                <a:latin typeface="Calibri" pitchFamily="34" charset="0"/>
              </a:rPr>
              <a:t>2. Disagreement: </a:t>
            </a:r>
            <a:r>
              <a:rPr lang="en-US" dirty="0">
                <a:latin typeface="Calibri" pitchFamily="34" charset="0"/>
              </a:rPr>
              <a:t>The line between problem and people becomes less clear.  People begin to assume the intentions of others and draw conclusions, even without making the effort to gain full understanding of the situation.  Emotional reactions increase.</a:t>
            </a:r>
            <a:r>
              <a:rPr lang="en-US" dirty="0"/>
              <a:t>																																																																																																																									</a:t>
            </a:r>
            <a:r>
              <a:rPr lang="en-US" sz="1400" dirty="0">
                <a:latin typeface="Calibri" pitchFamily="34" charset="0"/>
              </a:rPr>
              <a:t>(Based on Speed Leas work in </a:t>
            </a:r>
            <a:r>
              <a:rPr lang="en-US" sz="1400" i="1" dirty="0">
                <a:latin typeface="Calibri" pitchFamily="34" charset="0"/>
              </a:rPr>
              <a:t>Moving Your Church Through Conflict</a:t>
            </a:r>
            <a:r>
              <a:rPr lang="en-US" sz="1400" dirty="0">
                <a:latin typeface="Calibri" pitchFamily="34" charset="0"/>
              </a:rPr>
              <a:t>, 1985)</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28</a:t>
            </a:fld>
            <a:endParaRPr lang="en-US" dirty="0">
              <a:latin typeface="Verdana" pitchFamily="34" charset="0"/>
              <a:ea typeface="ＭＳ Ｐゴシック" pitchFamily="34" charset="-128"/>
            </a:endParaRPr>
          </a:p>
        </p:txBody>
      </p:sp>
      <p:sp>
        <p:nvSpPr>
          <p:cNvPr id="7" name="Half Frame 6"/>
          <p:cNvSpPr/>
          <p:nvPr/>
        </p:nvSpPr>
        <p:spPr bwMode="auto">
          <a:xfrm>
            <a:off x="637309" y="5181600"/>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1" name="Half Frame 10"/>
          <p:cNvSpPr/>
          <p:nvPr/>
        </p:nvSpPr>
        <p:spPr bwMode="auto">
          <a:xfrm>
            <a:off x="2133600" y="4516582"/>
            <a:ext cx="1787236" cy="789709"/>
          </a:xfrm>
          <a:prstGeom prst="halfFrame">
            <a:avLst/>
          </a:prstGeom>
          <a:solidFill>
            <a:srgbClr val="9227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2" name="Half Frame 11"/>
          <p:cNvSpPr/>
          <p:nvPr/>
        </p:nvSpPr>
        <p:spPr bwMode="auto">
          <a:xfrm>
            <a:off x="3616036" y="3851564"/>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3" name="Half Frame 12"/>
          <p:cNvSpPr/>
          <p:nvPr/>
        </p:nvSpPr>
        <p:spPr bwMode="auto">
          <a:xfrm>
            <a:off x="5140037" y="3172691"/>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4" name="Half Frame 13"/>
          <p:cNvSpPr/>
          <p:nvPr/>
        </p:nvSpPr>
        <p:spPr bwMode="auto">
          <a:xfrm>
            <a:off x="6650181" y="2493819"/>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5" name="TextBox 14"/>
          <p:cNvSpPr txBox="1"/>
          <p:nvPr/>
        </p:nvSpPr>
        <p:spPr>
          <a:xfrm>
            <a:off x="623455" y="4599709"/>
            <a:ext cx="1454727" cy="584775"/>
          </a:xfrm>
          <a:prstGeom prst="rect">
            <a:avLst/>
          </a:prstGeom>
          <a:noFill/>
        </p:spPr>
        <p:txBody>
          <a:bodyPr wrap="square" rtlCol="0">
            <a:spAutoFit/>
          </a:bodyPr>
          <a:lstStyle/>
          <a:p>
            <a:r>
              <a:rPr lang="en-US" sz="1600" dirty="0">
                <a:latin typeface="Calibri" pitchFamily="34" charset="0"/>
              </a:rPr>
              <a:t>PROBLEM TO SOLVE</a:t>
            </a:r>
          </a:p>
        </p:txBody>
      </p:sp>
      <p:sp>
        <p:nvSpPr>
          <p:cNvPr id="16" name="TextBox 15"/>
          <p:cNvSpPr txBox="1"/>
          <p:nvPr/>
        </p:nvSpPr>
        <p:spPr>
          <a:xfrm>
            <a:off x="1925783" y="4184072"/>
            <a:ext cx="1676400" cy="338554"/>
          </a:xfrm>
          <a:prstGeom prst="rect">
            <a:avLst/>
          </a:prstGeom>
          <a:noFill/>
        </p:spPr>
        <p:txBody>
          <a:bodyPr wrap="square" rtlCol="0">
            <a:spAutoFit/>
          </a:bodyPr>
          <a:lstStyle/>
          <a:p>
            <a:r>
              <a:rPr lang="en-US" sz="1600" dirty="0">
                <a:latin typeface="Calibri" pitchFamily="34" charset="0"/>
              </a:rPr>
              <a:t>DISAGREEMENT</a:t>
            </a:r>
          </a:p>
        </p:txBody>
      </p:sp>
      <p:sp>
        <p:nvSpPr>
          <p:cNvPr id="17" name="TextBox 16"/>
          <p:cNvSpPr txBox="1"/>
          <p:nvPr/>
        </p:nvSpPr>
        <p:spPr>
          <a:xfrm>
            <a:off x="3990109" y="3505200"/>
            <a:ext cx="1094509" cy="338554"/>
          </a:xfrm>
          <a:prstGeom prst="rect">
            <a:avLst/>
          </a:prstGeom>
          <a:noFill/>
        </p:spPr>
        <p:txBody>
          <a:bodyPr wrap="square" rtlCol="0">
            <a:spAutoFit/>
          </a:bodyPr>
          <a:lstStyle/>
          <a:p>
            <a:r>
              <a:rPr lang="en-US" sz="1600" dirty="0">
                <a:latin typeface="Calibri" pitchFamily="34" charset="0"/>
              </a:rPr>
              <a:t>CONTEST</a:t>
            </a:r>
          </a:p>
        </p:txBody>
      </p:sp>
      <p:sp>
        <p:nvSpPr>
          <p:cNvPr id="18" name="TextBox 17"/>
          <p:cNvSpPr txBox="1"/>
          <p:nvPr/>
        </p:nvSpPr>
        <p:spPr>
          <a:xfrm>
            <a:off x="5001492" y="2812472"/>
            <a:ext cx="1620980" cy="338554"/>
          </a:xfrm>
          <a:prstGeom prst="rect">
            <a:avLst/>
          </a:prstGeom>
          <a:noFill/>
        </p:spPr>
        <p:txBody>
          <a:bodyPr wrap="square" rtlCol="0">
            <a:spAutoFit/>
          </a:bodyPr>
          <a:lstStyle/>
          <a:p>
            <a:r>
              <a:rPr lang="en-US" sz="1400" dirty="0"/>
              <a:t>  </a:t>
            </a:r>
            <a:r>
              <a:rPr lang="en-US" sz="1600" dirty="0">
                <a:latin typeface="Calibri" pitchFamily="34" charset="0"/>
              </a:rPr>
              <a:t>FIGHT/FLIGHT</a:t>
            </a:r>
          </a:p>
        </p:txBody>
      </p:sp>
      <p:sp>
        <p:nvSpPr>
          <p:cNvPr id="19" name="TextBox 18"/>
          <p:cNvSpPr txBox="1"/>
          <p:nvPr/>
        </p:nvSpPr>
        <p:spPr>
          <a:xfrm>
            <a:off x="6719455" y="2133600"/>
            <a:ext cx="1454727" cy="338554"/>
          </a:xfrm>
          <a:prstGeom prst="rect">
            <a:avLst/>
          </a:prstGeom>
          <a:noFill/>
        </p:spPr>
        <p:txBody>
          <a:bodyPr wrap="square" rtlCol="0">
            <a:spAutoFit/>
          </a:bodyPr>
          <a:lstStyle/>
          <a:p>
            <a:r>
              <a:rPr lang="en-US" sz="1600" dirty="0">
                <a:latin typeface="Calibri" pitchFamily="34" charset="0"/>
              </a:rPr>
              <a:t>INTRACTABLE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4"/>
          </a:xfrm>
        </p:spPr>
        <p:txBody>
          <a:bodyPr/>
          <a:lstStyle/>
          <a:p>
            <a:pPr>
              <a:defRPr/>
            </a:pPr>
            <a:r>
              <a:rPr lang="en-US" sz="4000" dirty="0">
                <a:solidFill>
                  <a:schemeClr val="accent3"/>
                </a:solidFill>
                <a:latin typeface="Calibri" pitchFamily="34" charset="0"/>
              </a:rPr>
              <a:t>LEVELS OF CONFLICT</a:t>
            </a:r>
            <a:r>
              <a:rPr lang="en-US" sz="4000" dirty="0">
                <a:solidFill>
                  <a:srgbClr val="C6168D"/>
                </a:solidFill>
                <a:latin typeface="Calibri" pitchFamily="34" charset="0"/>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914400"/>
            <a:ext cx="8720714" cy="5444835"/>
          </a:xfrm>
        </p:spPr>
        <p:txBody>
          <a:bodyPr/>
          <a:lstStyle/>
          <a:p>
            <a:r>
              <a:rPr lang="en-US" b="1" dirty="0">
                <a:latin typeface="Calibri" pitchFamily="34" charset="0"/>
              </a:rPr>
              <a:t>3. Contest: </a:t>
            </a:r>
            <a:r>
              <a:rPr lang="en-US" dirty="0">
                <a:latin typeface="Calibri" pitchFamily="34" charset="0"/>
              </a:rPr>
              <a:t>The original problem begins to become distorted as the people involved use personal attacks, demonization (seeing others as having evil intentions), moralism (other side is entirely at fault), and win/ lose thinking (there is no win/win solution that you want to consider).  People move away from collaboration and compromise and use persuasion, arguing, and blame.  Emotions are high.</a:t>
            </a:r>
            <a:r>
              <a:rPr lang="en-US" dirty="0"/>
              <a:t>																																																																																																																	       		</a:t>
            </a:r>
            <a:r>
              <a:rPr lang="en-US" sz="1400" dirty="0">
                <a:latin typeface="Calibri" pitchFamily="34" charset="0"/>
              </a:rPr>
              <a:t>(Based on Speed Leas work in </a:t>
            </a:r>
            <a:r>
              <a:rPr lang="en-US" sz="1400" i="1" dirty="0">
                <a:latin typeface="Calibri" pitchFamily="34" charset="0"/>
              </a:rPr>
              <a:t>Moving Your Church Through Conflict</a:t>
            </a:r>
            <a:r>
              <a:rPr lang="en-US" sz="1400" dirty="0">
                <a:latin typeface="Calibri" pitchFamily="34" charset="0"/>
              </a:rPr>
              <a:t>, 1985)</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29</a:t>
            </a:fld>
            <a:endParaRPr lang="en-US" dirty="0">
              <a:latin typeface="Verdana" pitchFamily="34" charset="0"/>
              <a:ea typeface="ＭＳ Ｐゴシック" pitchFamily="34" charset="-128"/>
            </a:endParaRPr>
          </a:p>
        </p:txBody>
      </p:sp>
      <p:sp>
        <p:nvSpPr>
          <p:cNvPr id="7" name="Half Frame 6"/>
          <p:cNvSpPr/>
          <p:nvPr/>
        </p:nvSpPr>
        <p:spPr bwMode="auto">
          <a:xfrm>
            <a:off x="457200" y="5486400"/>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1" name="Half Frame 10"/>
          <p:cNvSpPr/>
          <p:nvPr/>
        </p:nvSpPr>
        <p:spPr bwMode="auto">
          <a:xfrm>
            <a:off x="1953491" y="4821382"/>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2" name="Half Frame 11"/>
          <p:cNvSpPr/>
          <p:nvPr/>
        </p:nvSpPr>
        <p:spPr bwMode="auto">
          <a:xfrm>
            <a:off x="3449781" y="4156364"/>
            <a:ext cx="1787236" cy="789709"/>
          </a:xfrm>
          <a:prstGeom prst="halfFrame">
            <a:avLst/>
          </a:prstGeom>
          <a:solidFill>
            <a:srgbClr val="9227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3" name="Half Frame 12"/>
          <p:cNvSpPr/>
          <p:nvPr/>
        </p:nvSpPr>
        <p:spPr bwMode="auto">
          <a:xfrm>
            <a:off x="4959928" y="3477491"/>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4" name="Half Frame 13"/>
          <p:cNvSpPr/>
          <p:nvPr/>
        </p:nvSpPr>
        <p:spPr bwMode="auto">
          <a:xfrm>
            <a:off x="6456217" y="2812473"/>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5" name="TextBox 14"/>
          <p:cNvSpPr txBox="1"/>
          <p:nvPr/>
        </p:nvSpPr>
        <p:spPr>
          <a:xfrm>
            <a:off x="471055" y="4932218"/>
            <a:ext cx="1454727" cy="584775"/>
          </a:xfrm>
          <a:prstGeom prst="rect">
            <a:avLst/>
          </a:prstGeom>
          <a:noFill/>
        </p:spPr>
        <p:txBody>
          <a:bodyPr wrap="square" rtlCol="0">
            <a:spAutoFit/>
          </a:bodyPr>
          <a:lstStyle/>
          <a:p>
            <a:r>
              <a:rPr lang="en-US" sz="1600" dirty="0">
                <a:latin typeface="Calibri" pitchFamily="34" charset="0"/>
              </a:rPr>
              <a:t>PROBLEM TO SOLVE</a:t>
            </a:r>
          </a:p>
        </p:txBody>
      </p:sp>
      <p:sp>
        <p:nvSpPr>
          <p:cNvPr id="16" name="TextBox 15"/>
          <p:cNvSpPr txBox="1"/>
          <p:nvPr/>
        </p:nvSpPr>
        <p:spPr>
          <a:xfrm>
            <a:off x="1745674" y="4475018"/>
            <a:ext cx="1676400" cy="338554"/>
          </a:xfrm>
          <a:prstGeom prst="rect">
            <a:avLst/>
          </a:prstGeom>
          <a:noFill/>
        </p:spPr>
        <p:txBody>
          <a:bodyPr wrap="square" rtlCol="0">
            <a:spAutoFit/>
          </a:bodyPr>
          <a:lstStyle/>
          <a:p>
            <a:r>
              <a:rPr lang="en-US" sz="1600" dirty="0">
                <a:latin typeface="Calibri" pitchFamily="34" charset="0"/>
              </a:rPr>
              <a:t>DISAGREEMENT</a:t>
            </a:r>
          </a:p>
        </p:txBody>
      </p:sp>
      <p:sp>
        <p:nvSpPr>
          <p:cNvPr id="17" name="TextBox 16"/>
          <p:cNvSpPr txBox="1"/>
          <p:nvPr/>
        </p:nvSpPr>
        <p:spPr>
          <a:xfrm>
            <a:off x="3740727" y="3796145"/>
            <a:ext cx="1094509" cy="338554"/>
          </a:xfrm>
          <a:prstGeom prst="rect">
            <a:avLst/>
          </a:prstGeom>
          <a:noFill/>
        </p:spPr>
        <p:txBody>
          <a:bodyPr wrap="square" rtlCol="0">
            <a:spAutoFit/>
          </a:bodyPr>
          <a:lstStyle/>
          <a:p>
            <a:r>
              <a:rPr lang="en-US" sz="1600" dirty="0">
                <a:latin typeface="Calibri" pitchFamily="34" charset="0"/>
              </a:rPr>
              <a:t>CONTEST</a:t>
            </a:r>
          </a:p>
        </p:txBody>
      </p:sp>
      <p:sp>
        <p:nvSpPr>
          <p:cNvPr id="18" name="TextBox 17"/>
          <p:cNvSpPr txBox="1"/>
          <p:nvPr/>
        </p:nvSpPr>
        <p:spPr>
          <a:xfrm>
            <a:off x="4807528" y="3144981"/>
            <a:ext cx="1620980" cy="338554"/>
          </a:xfrm>
          <a:prstGeom prst="rect">
            <a:avLst/>
          </a:prstGeom>
          <a:noFill/>
        </p:spPr>
        <p:txBody>
          <a:bodyPr wrap="square" rtlCol="0">
            <a:spAutoFit/>
          </a:bodyPr>
          <a:lstStyle/>
          <a:p>
            <a:r>
              <a:rPr lang="en-US" sz="1400" dirty="0"/>
              <a:t>  </a:t>
            </a:r>
            <a:r>
              <a:rPr lang="en-US" sz="1600" dirty="0">
                <a:latin typeface="Calibri" pitchFamily="34" charset="0"/>
              </a:rPr>
              <a:t>FIGHT/FLIGHT</a:t>
            </a:r>
          </a:p>
        </p:txBody>
      </p:sp>
      <p:sp>
        <p:nvSpPr>
          <p:cNvPr id="19" name="TextBox 18"/>
          <p:cNvSpPr txBox="1"/>
          <p:nvPr/>
        </p:nvSpPr>
        <p:spPr>
          <a:xfrm>
            <a:off x="6553200" y="2452255"/>
            <a:ext cx="1454727" cy="338554"/>
          </a:xfrm>
          <a:prstGeom prst="rect">
            <a:avLst/>
          </a:prstGeom>
          <a:noFill/>
        </p:spPr>
        <p:txBody>
          <a:bodyPr wrap="square" rtlCol="0">
            <a:spAutoFit/>
          </a:bodyPr>
          <a:lstStyle/>
          <a:p>
            <a:r>
              <a:rPr lang="en-US" sz="1600" dirty="0">
                <a:latin typeface="Calibri" pitchFamily="34" charset="0"/>
              </a:rPr>
              <a:t>INTRACTABLE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sz="3400" dirty="0">
                <a:solidFill>
                  <a:schemeClr val="accent3"/>
                </a:solidFill>
                <a:latin typeface="Calibri" pitchFamily="34" charset="0"/>
              </a:rPr>
              <a:t>LEARNING HOW TO TALK ABOUT CONFLICT</a:t>
            </a:r>
          </a:p>
        </p:txBody>
      </p:sp>
      <p:sp>
        <p:nvSpPr>
          <p:cNvPr id="99331" name="Content Placeholder 6"/>
          <p:cNvSpPr>
            <a:spLocks noGrp="1"/>
          </p:cNvSpPr>
          <p:nvPr>
            <p:ph idx="1"/>
          </p:nvPr>
        </p:nvSpPr>
        <p:spPr>
          <a:xfrm>
            <a:off x="229322" y="1074881"/>
            <a:ext cx="8623732" cy="5187374"/>
          </a:xfrm>
        </p:spPr>
        <p:txBody>
          <a:bodyPr/>
          <a:lstStyle/>
          <a:p>
            <a:r>
              <a:rPr lang="en-US" sz="2800" b="1" dirty="0">
                <a:latin typeface="Calibri" pitchFamily="34" charset="0"/>
              </a:rPr>
              <a:t>Conflict is:</a:t>
            </a:r>
          </a:p>
          <a:p>
            <a:r>
              <a:rPr lang="en-US" sz="2000" dirty="0">
                <a:latin typeface="Calibri" pitchFamily="34" charset="0"/>
              </a:rPr>
              <a:t>           Any situation in which your </a:t>
            </a:r>
            <a:r>
              <a:rPr lang="en-US" sz="2000" b="1" dirty="0">
                <a:latin typeface="Calibri" pitchFamily="34" charset="0"/>
              </a:rPr>
              <a:t>desires</a:t>
            </a:r>
            <a:r>
              <a:rPr lang="en-US" sz="2000" dirty="0">
                <a:latin typeface="Calibri" pitchFamily="34" charset="0"/>
              </a:rPr>
              <a:t> differ from those of another person</a:t>
            </a:r>
          </a:p>
          <a:p>
            <a:endParaRPr lang="en-US" sz="2000" dirty="0">
              <a:latin typeface="Calibri" pitchFamily="34" charset="0"/>
            </a:endParaRPr>
          </a:p>
          <a:p>
            <a:endParaRPr lang="en-US" sz="2000" dirty="0">
              <a:latin typeface="Calibri" pitchFamily="34" charset="0"/>
            </a:endParaRPr>
          </a:p>
          <a:p>
            <a:r>
              <a:rPr lang="en-US" sz="2000" dirty="0">
                <a:latin typeface="Calibri" pitchFamily="34" charset="0"/>
              </a:rPr>
              <a:t>		                a strong </a:t>
            </a:r>
            <a:r>
              <a:rPr lang="en-US" sz="2000" b="1" dirty="0">
                <a:latin typeface="Calibri" pitchFamily="34" charset="0"/>
              </a:rPr>
              <a:t>feeling</a:t>
            </a:r>
            <a:r>
              <a:rPr lang="en-US" sz="2000" dirty="0">
                <a:latin typeface="Calibri" pitchFamily="34" charset="0"/>
              </a:rPr>
              <a:t> of wanting</a:t>
            </a:r>
          </a:p>
          <a:p>
            <a:endParaRPr lang="en-US" sz="2000" dirty="0">
              <a:latin typeface="Calibri" pitchFamily="34" charset="0"/>
            </a:endParaRPr>
          </a:p>
          <a:p>
            <a:endParaRPr lang="en-US" sz="2000" dirty="0">
              <a:latin typeface="Calibri" pitchFamily="34" charset="0"/>
            </a:endParaRPr>
          </a:p>
          <a:p>
            <a:r>
              <a:rPr lang="en-US" sz="2000" dirty="0">
                <a:latin typeface="Calibri" pitchFamily="34" charset="0"/>
              </a:rPr>
              <a:t>		              an emotional state or reaction</a:t>
            </a:r>
          </a:p>
          <a:p>
            <a:endParaRPr lang="en-US" sz="2000" b="1" dirty="0">
              <a:solidFill>
                <a:schemeClr val="tx1"/>
              </a:solidFill>
              <a:latin typeface="Calibri" pitchFamily="34" charset="0"/>
            </a:endParaRPr>
          </a:p>
          <a:p>
            <a:r>
              <a:rPr lang="en-US" sz="2000" b="1" dirty="0">
                <a:solidFill>
                  <a:schemeClr val="tx1"/>
                </a:solidFill>
                <a:latin typeface="Calibri" pitchFamily="34" charset="0"/>
              </a:rPr>
              <a:t>Conflict involves our deepest desires and emotions.</a:t>
            </a:r>
          </a:p>
          <a:p>
            <a:r>
              <a:rPr lang="en-US" sz="1600" dirty="0">
                <a:latin typeface="Calibri" pitchFamily="34" charset="0"/>
              </a:rPr>
              <a:t>(Adapted from Thomas-Kilmann Conflict Mode Instrument)</a:t>
            </a:r>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3</a:t>
            </a:fld>
            <a:endParaRPr lang="en-US" dirty="0">
              <a:latin typeface="Verdana" pitchFamily="34" charset="0"/>
              <a:ea typeface="ＭＳ Ｐゴシック" pitchFamily="34" charset="-128"/>
            </a:endParaRPr>
          </a:p>
        </p:txBody>
      </p:sp>
      <p:cxnSp>
        <p:nvCxnSpPr>
          <p:cNvPr id="8" name="Straight Arrow Connector 7"/>
          <p:cNvCxnSpPr/>
          <p:nvPr/>
        </p:nvCxnSpPr>
        <p:spPr bwMode="auto">
          <a:xfrm>
            <a:off x="4156364" y="2092036"/>
            <a:ext cx="0" cy="72043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4197927" y="3546764"/>
            <a:ext cx="0" cy="6927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4"/>
          </a:xfrm>
        </p:spPr>
        <p:txBody>
          <a:bodyPr/>
          <a:lstStyle/>
          <a:p>
            <a:pPr>
              <a:defRPr/>
            </a:pPr>
            <a:r>
              <a:rPr lang="en-US" sz="4000" dirty="0">
                <a:solidFill>
                  <a:schemeClr val="accent3"/>
                </a:solidFill>
                <a:latin typeface="Calibri" pitchFamily="34" charset="0"/>
              </a:rPr>
              <a:t>LEVELS OF CONFLICT</a:t>
            </a:r>
            <a:r>
              <a:rPr lang="en-US" sz="4000" dirty="0">
                <a:solidFill>
                  <a:srgbClr val="C6168D"/>
                </a:solidFill>
                <a:latin typeface="Calibri" pitchFamily="34" charset="0"/>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914400"/>
            <a:ext cx="8720714" cy="5444835"/>
          </a:xfrm>
        </p:spPr>
        <p:txBody>
          <a:bodyPr/>
          <a:lstStyle/>
          <a:p>
            <a:r>
              <a:rPr lang="en-US" b="1" dirty="0">
                <a:latin typeface="Calibri" pitchFamily="34" charset="0"/>
              </a:rPr>
              <a:t>4. Fight or Flight: </a:t>
            </a:r>
            <a:r>
              <a:rPr lang="en-US" dirty="0">
                <a:latin typeface="Calibri" pitchFamily="34" charset="0"/>
              </a:rPr>
              <a:t>The people involved are totally divided.  Communication is breaking down, and the talk turns to principles rather than the problems.  People “dig in” and either prepare for a fight or disengage from dialogue and “flee”, a form of avoidance.  The sole purpose of fighting is to win and seek justice.  The purpose of fleeing is to disengage and deprive the other side of a solution.	</a:t>
            </a:r>
            <a:r>
              <a:rPr lang="en-US" dirty="0"/>
              <a:t>																																																																																																																			</a:t>
            </a:r>
            <a:r>
              <a:rPr lang="en-US" sz="1200" dirty="0"/>
              <a:t>(Based on Speed Leas work in </a:t>
            </a:r>
            <a:r>
              <a:rPr lang="en-US" sz="1200" i="1" dirty="0"/>
              <a:t>Moving Your Church Through Conflict</a:t>
            </a:r>
            <a:r>
              <a:rPr lang="en-US" sz="1200" dirty="0"/>
              <a:t>, 1985)</a:t>
            </a:r>
            <a:endParaRPr lang="en-US" dirty="0"/>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30</a:t>
            </a:fld>
            <a:endParaRPr lang="en-US" dirty="0">
              <a:latin typeface="Verdana" pitchFamily="34" charset="0"/>
              <a:ea typeface="ＭＳ Ｐゴシック" pitchFamily="34" charset="-128"/>
            </a:endParaRPr>
          </a:p>
        </p:txBody>
      </p:sp>
      <p:sp>
        <p:nvSpPr>
          <p:cNvPr id="7" name="Half Frame 6"/>
          <p:cNvSpPr/>
          <p:nvPr/>
        </p:nvSpPr>
        <p:spPr bwMode="auto">
          <a:xfrm>
            <a:off x="457200" y="5486400"/>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1" name="Half Frame 10"/>
          <p:cNvSpPr/>
          <p:nvPr/>
        </p:nvSpPr>
        <p:spPr bwMode="auto">
          <a:xfrm>
            <a:off x="1953491" y="4821382"/>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2" name="Half Frame 11"/>
          <p:cNvSpPr/>
          <p:nvPr/>
        </p:nvSpPr>
        <p:spPr bwMode="auto">
          <a:xfrm>
            <a:off x="3449781" y="4156364"/>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3" name="Half Frame 12"/>
          <p:cNvSpPr/>
          <p:nvPr/>
        </p:nvSpPr>
        <p:spPr bwMode="auto">
          <a:xfrm>
            <a:off x="4959928" y="3477491"/>
            <a:ext cx="1787236" cy="789709"/>
          </a:xfrm>
          <a:prstGeom prst="halfFrame">
            <a:avLst/>
          </a:prstGeom>
          <a:solidFill>
            <a:srgbClr val="9227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4" name="Half Frame 13"/>
          <p:cNvSpPr/>
          <p:nvPr/>
        </p:nvSpPr>
        <p:spPr bwMode="auto">
          <a:xfrm>
            <a:off x="6456217" y="2812473"/>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5" name="TextBox 14"/>
          <p:cNvSpPr txBox="1"/>
          <p:nvPr/>
        </p:nvSpPr>
        <p:spPr>
          <a:xfrm>
            <a:off x="471055" y="4932218"/>
            <a:ext cx="1454727" cy="584775"/>
          </a:xfrm>
          <a:prstGeom prst="rect">
            <a:avLst/>
          </a:prstGeom>
          <a:noFill/>
        </p:spPr>
        <p:txBody>
          <a:bodyPr wrap="square" rtlCol="0">
            <a:spAutoFit/>
          </a:bodyPr>
          <a:lstStyle/>
          <a:p>
            <a:r>
              <a:rPr lang="en-US" sz="1600" dirty="0">
                <a:latin typeface="Calibri" pitchFamily="34" charset="0"/>
              </a:rPr>
              <a:t>PROBLEM TO SOLVE</a:t>
            </a:r>
          </a:p>
        </p:txBody>
      </p:sp>
      <p:sp>
        <p:nvSpPr>
          <p:cNvPr id="16" name="TextBox 15"/>
          <p:cNvSpPr txBox="1"/>
          <p:nvPr/>
        </p:nvSpPr>
        <p:spPr>
          <a:xfrm>
            <a:off x="1745674" y="4475018"/>
            <a:ext cx="1676400" cy="338554"/>
          </a:xfrm>
          <a:prstGeom prst="rect">
            <a:avLst/>
          </a:prstGeom>
          <a:noFill/>
        </p:spPr>
        <p:txBody>
          <a:bodyPr wrap="square" rtlCol="0">
            <a:spAutoFit/>
          </a:bodyPr>
          <a:lstStyle/>
          <a:p>
            <a:r>
              <a:rPr lang="en-US" sz="1600" dirty="0">
                <a:latin typeface="Calibri" pitchFamily="34" charset="0"/>
              </a:rPr>
              <a:t>DISAGREEMENT</a:t>
            </a:r>
          </a:p>
        </p:txBody>
      </p:sp>
      <p:sp>
        <p:nvSpPr>
          <p:cNvPr id="17" name="TextBox 16"/>
          <p:cNvSpPr txBox="1"/>
          <p:nvPr/>
        </p:nvSpPr>
        <p:spPr>
          <a:xfrm>
            <a:off x="3740727" y="3796145"/>
            <a:ext cx="1094509" cy="338554"/>
          </a:xfrm>
          <a:prstGeom prst="rect">
            <a:avLst/>
          </a:prstGeom>
          <a:noFill/>
        </p:spPr>
        <p:txBody>
          <a:bodyPr wrap="square" rtlCol="0">
            <a:spAutoFit/>
          </a:bodyPr>
          <a:lstStyle/>
          <a:p>
            <a:r>
              <a:rPr lang="en-US" sz="1600" dirty="0">
                <a:latin typeface="Calibri" pitchFamily="34" charset="0"/>
              </a:rPr>
              <a:t>CONTEST</a:t>
            </a:r>
          </a:p>
        </p:txBody>
      </p:sp>
      <p:sp>
        <p:nvSpPr>
          <p:cNvPr id="18" name="TextBox 17"/>
          <p:cNvSpPr txBox="1"/>
          <p:nvPr/>
        </p:nvSpPr>
        <p:spPr>
          <a:xfrm>
            <a:off x="4807528" y="3144981"/>
            <a:ext cx="1620980" cy="338554"/>
          </a:xfrm>
          <a:prstGeom prst="rect">
            <a:avLst/>
          </a:prstGeom>
          <a:noFill/>
        </p:spPr>
        <p:txBody>
          <a:bodyPr wrap="square" rtlCol="0">
            <a:spAutoFit/>
          </a:bodyPr>
          <a:lstStyle/>
          <a:p>
            <a:r>
              <a:rPr lang="en-US" sz="1600" dirty="0">
                <a:latin typeface="Calibri" pitchFamily="34" charset="0"/>
              </a:rPr>
              <a:t>  FIGHT/FLIGHT</a:t>
            </a:r>
          </a:p>
        </p:txBody>
      </p:sp>
      <p:sp>
        <p:nvSpPr>
          <p:cNvPr id="19" name="TextBox 18"/>
          <p:cNvSpPr txBox="1"/>
          <p:nvPr/>
        </p:nvSpPr>
        <p:spPr>
          <a:xfrm>
            <a:off x="6553200" y="2452255"/>
            <a:ext cx="1454727" cy="338554"/>
          </a:xfrm>
          <a:prstGeom prst="rect">
            <a:avLst/>
          </a:prstGeom>
          <a:noFill/>
        </p:spPr>
        <p:txBody>
          <a:bodyPr wrap="square" rtlCol="0">
            <a:spAutoFit/>
          </a:bodyPr>
          <a:lstStyle/>
          <a:p>
            <a:r>
              <a:rPr lang="en-US" sz="1600" dirty="0">
                <a:latin typeface="Calibri" pitchFamily="34" charset="0"/>
              </a:rPr>
              <a:t>INTRACTABLE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4"/>
          </a:xfrm>
        </p:spPr>
        <p:txBody>
          <a:bodyPr/>
          <a:lstStyle/>
          <a:p>
            <a:pPr>
              <a:defRPr/>
            </a:pPr>
            <a:r>
              <a:rPr lang="en-US" sz="4000" dirty="0">
                <a:solidFill>
                  <a:schemeClr val="accent3"/>
                </a:solidFill>
                <a:latin typeface="Calibri" pitchFamily="34" charset="0"/>
              </a:rPr>
              <a:t>LEVELS OF CONFLICT</a:t>
            </a:r>
            <a:r>
              <a:rPr lang="en-US" sz="4000" dirty="0">
                <a:solidFill>
                  <a:srgbClr val="C6168D"/>
                </a:solidFill>
                <a:latin typeface="Calibri" pitchFamily="34" charset="0"/>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914400"/>
            <a:ext cx="8720714" cy="5444835"/>
          </a:xfrm>
        </p:spPr>
        <p:txBody>
          <a:bodyPr/>
          <a:lstStyle/>
          <a:p>
            <a:r>
              <a:rPr lang="en-US" b="1" dirty="0">
                <a:latin typeface="Calibri" pitchFamily="34" charset="0"/>
              </a:rPr>
              <a:t>5. Intractable: </a:t>
            </a:r>
            <a:r>
              <a:rPr lang="en-US" dirty="0">
                <a:latin typeface="Calibri" pitchFamily="34" charset="0"/>
              </a:rPr>
              <a:t>The people involved and the conflict become unmanageable.  People resort to “self-help” which could mean violence, protest, or other destructive measures.  The parties have totally demonized or dehumanized each other.  The damage at this level of conflict makes it impossible to return the relationship to its former state, even if reconciliation does take place.	</a:t>
            </a:r>
            <a:r>
              <a:rPr lang="en-US" dirty="0"/>
              <a:t>																																																																																																										      </a:t>
            </a:r>
            <a:r>
              <a:rPr lang="en-US" sz="1400" dirty="0">
                <a:latin typeface="Calibri" pitchFamily="34" charset="0"/>
              </a:rPr>
              <a:t>(Based on Speed Leas work in Moving Your Church Through Conflict, 1985)</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31</a:t>
            </a:fld>
            <a:endParaRPr lang="en-US" dirty="0">
              <a:latin typeface="Verdana" pitchFamily="34" charset="0"/>
              <a:ea typeface="ＭＳ Ｐゴシック" pitchFamily="34" charset="-128"/>
            </a:endParaRPr>
          </a:p>
        </p:txBody>
      </p:sp>
      <p:sp>
        <p:nvSpPr>
          <p:cNvPr id="7" name="Half Frame 6"/>
          <p:cNvSpPr/>
          <p:nvPr/>
        </p:nvSpPr>
        <p:spPr bwMode="auto">
          <a:xfrm>
            <a:off x="457200" y="5486400"/>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1" name="Half Frame 10"/>
          <p:cNvSpPr/>
          <p:nvPr/>
        </p:nvSpPr>
        <p:spPr bwMode="auto">
          <a:xfrm>
            <a:off x="1953491" y="4821382"/>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2" name="Half Frame 11"/>
          <p:cNvSpPr/>
          <p:nvPr/>
        </p:nvSpPr>
        <p:spPr bwMode="auto">
          <a:xfrm>
            <a:off x="3449781" y="4156364"/>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3" name="Half Frame 12"/>
          <p:cNvSpPr/>
          <p:nvPr/>
        </p:nvSpPr>
        <p:spPr bwMode="auto">
          <a:xfrm>
            <a:off x="4959928" y="3477491"/>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4" name="Half Frame 13"/>
          <p:cNvSpPr/>
          <p:nvPr/>
        </p:nvSpPr>
        <p:spPr bwMode="auto">
          <a:xfrm>
            <a:off x="6456217" y="2812473"/>
            <a:ext cx="1787236" cy="789709"/>
          </a:xfrm>
          <a:prstGeom prst="halfFrame">
            <a:avLst/>
          </a:prstGeom>
          <a:solidFill>
            <a:srgbClr val="9227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5" name="TextBox 14"/>
          <p:cNvSpPr txBox="1"/>
          <p:nvPr/>
        </p:nvSpPr>
        <p:spPr>
          <a:xfrm>
            <a:off x="471055" y="4932218"/>
            <a:ext cx="1454727" cy="584775"/>
          </a:xfrm>
          <a:prstGeom prst="rect">
            <a:avLst/>
          </a:prstGeom>
          <a:noFill/>
        </p:spPr>
        <p:txBody>
          <a:bodyPr wrap="square" rtlCol="0">
            <a:spAutoFit/>
          </a:bodyPr>
          <a:lstStyle/>
          <a:p>
            <a:r>
              <a:rPr lang="en-US" sz="1600" dirty="0">
                <a:latin typeface="Calibri" pitchFamily="34" charset="0"/>
              </a:rPr>
              <a:t>PROBLEM TO SOLVE</a:t>
            </a:r>
          </a:p>
        </p:txBody>
      </p:sp>
      <p:sp>
        <p:nvSpPr>
          <p:cNvPr id="16" name="TextBox 15"/>
          <p:cNvSpPr txBox="1"/>
          <p:nvPr/>
        </p:nvSpPr>
        <p:spPr>
          <a:xfrm>
            <a:off x="1745674" y="4475018"/>
            <a:ext cx="1676400" cy="338554"/>
          </a:xfrm>
          <a:prstGeom prst="rect">
            <a:avLst/>
          </a:prstGeom>
          <a:noFill/>
        </p:spPr>
        <p:txBody>
          <a:bodyPr wrap="square" rtlCol="0">
            <a:spAutoFit/>
          </a:bodyPr>
          <a:lstStyle/>
          <a:p>
            <a:r>
              <a:rPr lang="en-US" sz="1600" dirty="0">
                <a:latin typeface="Calibri" pitchFamily="34" charset="0"/>
              </a:rPr>
              <a:t>DISAGREEMENT</a:t>
            </a:r>
          </a:p>
        </p:txBody>
      </p:sp>
      <p:sp>
        <p:nvSpPr>
          <p:cNvPr id="17" name="TextBox 16"/>
          <p:cNvSpPr txBox="1"/>
          <p:nvPr/>
        </p:nvSpPr>
        <p:spPr>
          <a:xfrm>
            <a:off x="3740727" y="3796145"/>
            <a:ext cx="1094509" cy="338554"/>
          </a:xfrm>
          <a:prstGeom prst="rect">
            <a:avLst/>
          </a:prstGeom>
          <a:noFill/>
        </p:spPr>
        <p:txBody>
          <a:bodyPr wrap="square" rtlCol="0">
            <a:spAutoFit/>
          </a:bodyPr>
          <a:lstStyle/>
          <a:p>
            <a:r>
              <a:rPr lang="en-US" sz="1600" dirty="0">
                <a:latin typeface="Calibri" pitchFamily="34" charset="0"/>
              </a:rPr>
              <a:t>CONTEST</a:t>
            </a:r>
          </a:p>
        </p:txBody>
      </p:sp>
      <p:sp>
        <p:nvSpPr>
          <p:cNvPr id="18" name="TextBox 17"/>
          <p:cNvSpPr txBox="1"/>
          <p:nvPr/>
        </p:nvSpPr>
        <p:spPr>
          <a:xfrm>
            <a:off x="4807528" y="3144981"/>
            <a:ext cx="1620980" cy="338554"/>
          </a:xfrm>
          <a:prstGeom prst="rect">
            <a:avLst/>
          </a:prstGeom>
          <a:noFill/>
        </p:spPr>
        <p:txBody>
          <a:bodyPr wrap="square" rtlCol="0">
            <a:spAutoFit/>
          </a:bodyPr>
          <a:lstStyle/>
          <a:p>
            <a:r>
              <a:rPr lang="en-US" sz="1400" dirty="0"/>
              <a:t>  </a:t>
            </a:r>
            <a:r>
              <a:rPr lang="en-US" sz="1600" dirty="0">
                <a:latin typeface="Calibri" pitchFamily="34" charset="0"/>
              </a:rPr>
              <a:t>FIGHT/FLIGHT</a:t>
            </a:r>
          </a:p>
        </p:txBody>
      </p:sp>
      <p:sp>
        <p:nvSpPr>
          <p:cNvPr id="19" name="TextBox 18"/>
          <p:cNvSpPr txBox="1"/>
          <p:nvPr/>
        </p:nvSpPr>
        <p:spPr>
          <a:xfrm>
            <a:off x="6553200" y="2452255"/>
            <a:ext cx="1454727" cy="338554"/>
          </a:xfrm>
          <a:prstGeom prst="rect">
            <a:avLst/>
          </a:prstGeom>
          <a:noFill/>
        </p:spPr>
        <p:txBody>
          <a:bodyPr wrap="square" rtlCol="0">
            <a:spAutoFit/>
          </a:bodyPr>
          <a:lstStyle/>
          <a:p>
            <a:r>
              <a:rPr lang="en-US" sz="1600" dirty="0">
                <a:latin typeface="Calibri" pitchFamily="34" charset="0"/>
              </a:rPr>
              <a:t>INTRACTABLE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4"/>
          </a:xfrm>
        </p:spPr>
        <p:txBody>
          <a:bodyPr/>
          <a:lstStyle/>
          <a:p>
            <a:pPr>
              <a:defRPr/>
            </a:pPr>
            <a:r>
              <a:rPr lang="en-US" sz="4000" dirty="0">
                <a:solidFill>
                  <a:schemeClr val="accent3"/>
                </a:solidFill>
                <a:latin typeface="Calibri" pitchFamily="34" charset="0"/>
              </a:rPr>
              <a:t>LEVELS OF CONFLICT</a:t>
            </a:r>
            <a:r>
              <a:rPr lang="en-US" sz="4000" dirty="0">
                <a:solidFill>
                  <a:srgbClr val="C6168D"/>
                </a:solidFill>
                <a:latin typeface="Calibri" pitchFamily="34" charset="0"/>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1213428"/>
            <a:ext cx="8720714" cy="5145807"/>
          </a:xfrm>
        </p:spPr>
        <p:txBody>
          <a:bodyPr/>
          <a:lstStyle/>
          <a:p>
            <a:r>
              <a:rPr lang="en-US" b="1" dirty="0"/>
              <a:t>					</a:t>
            </a:r>
            <a:r>
              <a:rPr lang="en-US" dirty="0"/>
              <a:t>																																																																																																																																												</a:t>
            </a:r>
            <a:r>
              <a:rPr lang="en-US" sz="1400" dirty="0">
                <a:latin typeface="Calibri" pitchFamily="34" charset="0"/>
              </a:rPr>
              <a:t>(Based on Speed Leas work in Moving Your Church Through Conflict, 1985)</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32</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
        <p:nvSpPr>
          <p:cNvPr id="7" name="Half Frame 6"/>
          <p:cNvSpPr/>
          <p:nvPr/>
        </p:nvSpPr>
        <p:spPr bwMode="auto">
          <a:xfrm>
            <a:off x="637309" y="5181600"/>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1" name="Half Frame 10"/>
          <p:cNvSpPr/>
          <p:nvPr/>
        </p:nvSpPr>
        <p:spPr bwMode="auto">
          <a:xfrm>
            <a:off x="2133600" y="4516582"/>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2" name="Half Frame 11"/>
          <p:cNvSpPr/>
          <p:nvPr/>
        </p:nvSpPr>
        <p:spPr bwMode="auto">
          <a:xfrm>
            <a:off x="3616036" y="3851564"/>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3" name="Half Frame 12"/>
          <p:cNvSpPr/>
          <p:nvPr/>
        </p:nvSpPr>
        <p:spPr bwMode="auto">
          <a:xfrm>
            <a:off x="5140037" y="3172691"/>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4" name="Half Frame 13"/>
          <p:cNvSpPr/>
          <p:nvPr/>
        </p:nvSpPr>
        <p:spPr bwMode="auto">
          <a:xfrm>
            <a:off x="6650181" y="2493819"/>
            <a:ext cx="1787236" cy="789709"/>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15" name="TextBox 14"/>
          <p:cNvSpPr txBox="1"/>
          <p:nvPr/>
        </p:nvSpPr>
        <p:spPr>
          <a:xfrm>
            <a:off x="623455" y="4599709"/>
            <a:ext cx="1454727" cy="584775"/>
          </a:xfrm>
          <a:prstGeom prst="rect">
            <a:avLst/>
          </a:prstGeom>
          <a:noFill/>
        </p:spPr>
        <p:txBody>
          <a:bodyPr wrap="square" rtlCol="0">
            <a:spAutoFit/>
          </a:bodyPr>
          <a:lstStyle/>
          <a:p>
            <a:r>
              <a:rPr lang="en-US" sz="1600" dirty="0">
                <a:latin typeface="Calibri" pitchFamily="34" charset="0"/>
              </a:rPr>
              <a:t>PROBLEM TO SOLVE</a:t>
            </a:r>
          </a:p>
        </p:txBody>
      </p:sp>
      <p:sp>
        <p:nvSpPr>
          <p:cNvPr id="16" name="TextBox 15"/>
          <p:cNvSpPr txBox="1"/>
          <p:nvPr/>
        </p:nvSpPr>
        <p:spPr>
          <a:xfrm>
            <a:off x="1925783" y="4184072"/>
            <a:ext cx="1676400" cy="338554"/>
          </a:xfrm>
          <a:prstGeom prst="rect">
            <a:avLst/>
          </a:prstGeom>
          <a:noFill/>
        </p:spPr>
        <p:txBody>
          <a:bodyPr wrap="square" rtlCol="0">
            <a:spAutoFit/>
          </a:bodyPr>
          <a:lstStyle/>
          <a:p>
            <a:r>
              <a:rPr lang="en-US" sz="1600" dirty="0">
                <a:latin typeface="Calibri" pitchFamily="34" charset="0"/>
              </a:rPr>
              <a:t>DISAGREEMENT</a:t>
            </a:r>
          </a:p>
        </p:txBody>
      </p:sp>
      <p:sp>
        <p:nvSpPr>
          <p:cNvPr id="17" name="TextBox 16"/>
          <p:cNvSpPr txBox="1"/>
          <p:nvPr/>
        </p:nvSpPr>
        <p:spPr>
          <a:xfrm>
            <a:off x="3990109" y="3505200"/>
            <a:ext cx="1094509" cy="338554"/>
          </a:xfrm>
          <a:prstGeom prst="rect">
            <a:avLst/>
          </a:prstGeom>
          <a:noFill/>
        </p:spPr>
        <p:txBody>
          <a:bodyPr wrap="square" rtlCol="0">
            <a:spAutoFit/>
          </a:bodyPr>
          <a:lstStyle/>
          <a:p>
            <a:r>
              <a:rPr lang="en-US" sz="1600" dirty="0">
                <a:latin typeface="Calibri" pitchFamily="34" charset="0"/>
              </a:rPr>
              <a:t>CONTEST</a:t>
            </a:r>
          </a:p>
        </p:txBody>
      </p:sp>
      <p:sp>
        <p:nvSpPr>
          <p:cNvPr id="18" name="TextBox 17"/>
          <p:cNvSpPr txBox="1"/>
          <p:nvPr/>
        </p:nvSpPr>
        <p:spPr>
          <a:xfrm>
            <a:off x="5001492" y="2812472"/>
            <a:ext cx="1620980" cy="338554"/>
          </a:xfrm>
          <a:prstGeom prst="rect">
            <a:avLst/>
          </a:prstGeom>
          <a:noFill/>
        </p:spPr>
        <p:txBody>
          <a:bodyPr wrap="square" rtlCol="0">
            <a:spAutoFit/>
          </a:bodyPr>
          <a:lstStyle/>
          <a:p>
            <a:r>
              <a:rPr lang="en-US" sz="1400" dirty="0"/>
              <a:t>  </a:t>
            </a:r>
            <a:r>
              <a:rPr lang="en-US" sz="1600" dirty="0">
                <a:latin typeface="Calibri" pitchFamily="34" charset="0"/>
              </a:rPr>
              <a:t>FIGHT/FLIGHT</a:t>
            </a:r>
          </a:p>
        </p:txBody>
      </p:sp>
      <p:sp>
        <p:nvSpPr>
          <p:cNvPr id="19" name="TextBox 18"/>
          <p:cNvSpPr txBox="1"/>
          <p:nvPr/>
        </p:nvSpPr>
        <p:spPr>
          <a:xfrm>
            <a:off x="6719455" y="2133600"/>
            <a:ext cx="1454727" cy="338554"/>
          </a:xfrm>
          <a:prstGeom prst="rect">
            <a:avLst/>
          </a:prstGeom>
          <a:noFill/>
        </p:spPr>
        <p:txBody>
          <a:bodyPr wrap="square" rtlCol="0">
            <a:spAutoFit/>
          </a:bodyPr>
          <a:lstStyle/>
          <a:p>
            <a:r>
              <a:rPr lang="en-US" sz="1600" dirty="0">
                <a:latin typeface="Calibri" pitchFamily="34" charset="0"/>
              </a:rPr>
              <a:t>INTRACTABLE</a:t>
            </a:r>
          </a:p>
        </p:txBody>
      </p:sp>
      <p:sp>
        <p:nvSpPr>
          <p:cNvPr id="20" name="Left Brace 19"/>
          <p:cNvSpPr/>
          <p:nvPr/>
        </p:nvSpPr>
        <p:spPr bwMode="auto">
          <a:xfrm rot="5400000">
            <a:off x="1475508" y="1780312"/>
            <a:ext cx="921329" cy="3248891"/>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21" name="Left Brace 20"/>
          <p:cNvSpPr/>
          <p:nvPr/>
        </p:nvSpPr>
        <p:spPr bwMode="auto">
          <a:xfrm rot="5400000">
            <a:off x="5579919" y="-349823"/>
            <a:ext cx="921329" cy="4682837"/>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22" name="TextBox 21"/>
          <p:cNvSpPr txBox="1"/>
          <p:nvPr/>
        </p:nvSpPr>
        <p:spPr>
          <a:xfrm>
            <a:off x="595746" y="2604655"/>
            <a:ext cx="2784763" cy="369332"/>
          </a:xfrm>
          <a:prstGeom prst="rect">
            <a:avLst/>
          </a:prstGeom>
          <a:noFill/>
        </p:spPr>
        <p:txBody>
          <a:bodyPr wrap="square" rtlCol="0">
            <a:spAutoFit/>
          </a:bodyPr>
          <a:lstStyle/>
          <a:p>
            <a:r>
              <a:rPr lang="en-US" sz="1800" dirty="0">
                <a:latin typeface="Calibri" pitchFamily="34" charset="0"/>
              </a:rPr>
              <a:t>        USE CALM STYLE</a:t>
            </a:r>
          </a:p>
        </p:txBody>
      </p:sp>
      <p:sp>
        <p:nvSpPr>
          <p:cNvPr id="23" name="TextBox 22"/>
          <p:cNvSpPr txBox="1"/>
          <p:nvPr/>
        </p:nvSpPr>
        <p:spPr>
          <a:xfrm>
            <a:off x="4627419" y="1163782"/>
            <a:ext cx="2784763" cy="369332"/>
          </a:xfrm>
          <a:prstGeom prst="rect">
            <a:avLst/>
          </a:prstGeom>
          <a:noFill/>
        </p:spPr>
        <p:txBody>
          <a:bodyPr wrap="square" rtlCol="0">
            <a:spAutoFit/>
          </a:bodyPr>
          <a:lstStyle/>
          <a:p>
            <a:r>
              <a:rPr lang="en-US" sz="1400" dirty="0"/>
              <a:t>        </a:t>
            </a:r>
            <a:r>
              <a:rPr lang="en-US" sz="1800" dirty="0">
                <a:latin typeface="Calibri" pitchFamily="34" charset="0"/>
              </a:rPr>
              <a:t>USE STORM STYLE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4"/>
          </a:xfrm>
        </p:spPr>
        <p:txBody>
          <a:bodyPr/>
          <a:lstStyle/>
          <a:p>
            <a:pPr>
              <a:defRPr/>
            </a:pPr>
            <a:r>
              <a:rPr lang="en-US" sz="3600" dirty="0">
                <a:solidFill>
                  <a:schemeClr val="accent3"/>
                </a:solidFill>
                <a:latin typeface="Calibri" pitchFamily="34" charset="0"/>
              </a:rPr>
              <a:t>A WORD ON INTRACTABLE CONFLICT…</a:t>
            </a:r>
            <a:r>
              <a:rPr lang="en-US" sz="2500" dirty="0">
                <a:solidFill>
                  <a:srgbClr val="C6168D"/>
                </a:solidFill>
                <a:latin typeface="Calibri" pitchFamily="34" charset="0"/>
              </a:rPr>
              <a:t>            </a:t>
            </a:r>
            <a:br>
              <a:rPr lang="en-US" sz="3600" dirty="0">
                <a:solidFill>
                  <a:schemeClr val="accent3"/>
                </a:solidFill>
                <a:latin typeface="Calibri" pitchFamily="34" charset="0"/>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01612" y="942110"/>
            <a:ext cx="8720714" cy="5292435"/>
          </a:xfrm>
        </p:spPr>
        <p:txBody>
          <a:bodyPr/>
          <a:lstStyle/>
          <a:p>
            <a:r>
              <a:rPr lang="en-US" sz="2000" dirty="0">
                <a:latin typeface="Calibri" pitchFamily="34" charset="0"/>
              </a:rPr>
              <a:t>If you find yourself in a situation with someone who is a:</a:t>
            </a:r>
          </a:p>
          <a:p>
            <a:pPr marL="342900" indent="-342900">
              <a:buAutoNum type="arabicPeriod"/>
            </a:pPr>
            <a:r>
              <a:rPr lang="en-US" sz="2000" dirty="0">
                <a:latin typeface="Calibri" pitchFamily="34" charset="0"/>
              </a:rPr>
              <a:t>Physical threat</a:t>
            </a:r>
          </a:p>
          <a:p>
            <a:pPr marL="342900" indent="-342900">
              <a:buAutoNum type="arabicPeriod"/>
            </a:pPr>
            <a:r>
              <a:rPr lang="en-US" sz="2000" dirty="0">
                <a:latin typeface="Calibri" pitchFamily="34" charset="0"/>
              </a:rPr>
              <a:t>Aggressive controller: someone who is verbally or emotionally abusive</a:t>
            </a:r>
          </a:p>
          <a:p>
            <a:pPr marL="342900" indent="-342900">
              <a:buAutoNum type="arabicPeriod"/>
            </a:pPr>
            <a:r>
              <a:rPr lang="en-US" sz="2000" dirty="0">
                <a:latin typeface="Calibri" pitchFamily="34" charset="0"/>
              </a:rPr>
              <a:t>Manipulative controller: someone who uses bullying, guilt, or seduction to get their way</a:t>
            </a:r>
          </a:p>
          <a:p>
            <a:pPr marL="342900" indent="-342900"/>
            <a:r>
              <a:rPr lang="en-US" sz="2000" dirty="0">
                <a:latin typeface="Calibri" pitchFamily="34" charset="0"/>
              </a:rPr>
              <a:t>You will need to seek additional counsel and help.  Either consult leadership, leadership peers, set firm boundaries or make use of law enforcement.  </a:t>
            </a:r>
          </a:p>
          <a:p>
            <a:pPr marL="342900" indent="-342900"/>
            <a:r>
              <a:rPr lang="en-US" sz="2000" dirty="0">
                <a:latin typeface="Calibri" pitchFamily="34" charset="0"/>
              </a:rPr>
              <a:t>There are people who want to use extreme means to get what they want.   </a:t>
            </a:r>
          </a:p>
          <a:p>
            <a:pPr marL="342900" indent="-342900"/>
            <a:r>
              <a:rPr lang="en-US" sz="2000" b="1" dirty="0">
                <a:latin typeface="Calibri" pitchFamily="34" charset="0"/>
              </a:rPr>
              <a:t>Ask yourself</a:t>
            </a:r>
            <a:r>
              <a:rPr lang="en-US" sz="2000" dirty="0">
                <a:latin typeface="Calibri" pitchFamily="34" charset="0"/>
              </a:rPr>
              <a:t>:                                                                                                                       Will engaging with this person cause more harm than good?                                 Is it necessary to engage with this person?                                                           What is their intent? To solve a problem?  Or to harm, punish, slander, humiliate, or intimidate?</a:t>
            </a:r>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33</a:t>
            </a:fld>
            <a:endParaRPr lang="en-US" dirty="0">
              <a:latin typeface="Verdana" pitchFamily="34" charset="0"/>
              <a:ea typeface="ＭＳ Ｐゴシック" pitchFamily="34" charset="-128"/>
            </a:endParaRPr>
          </a:p>
        </p:txBody>
      </p:sp>
      <p:sp>
        <p:nvSpPr>
          <p:cNvPr id="99333" name="Footer Placeholder 4"/>
          <p:cNvSpPr>
            <a:spLocks noGrp="1"/>
          </p:cNvSpPr>
          <p:nvPr>
            <p:ph type="ftr" sz="quarter" idx="11"/>
          </p:nvPr>
        </p:nvSpPr>
        <p:spPr>
          <a:noFill/>
        </p:spPr>
        <p:txBody>
          <a:bodyPr/>
          <a:lstStyle/>
          <a:p>
            <a:r>
              <a:rPr lang="en-US" dirty="0">
                <a:latin typeface="Verdana" pitchFamily="34" charset="0"/>
                <a:ea typeface="ＭＳ Ｐゴシック" pitchFamily="34" charset="-128"/>
              </a:rPr>
              <a:t>| Dealing with Challenging Members and Scenarios | ©2015 YMCA of the USA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641206"/>
          </a:xfrm>
        </p:spPr>
        <p:txBody>
          <a:bodyPr/>
          <a:lstStyle/>
          <a:p>
            <a:pPr>
              <a:defRPr/>
            </a:pPr>
            <a:r>
              <a:rPr lang="en-US" sz="3600" dirty="0">
                <a:solidFill>
                  <a:schemeClr val="accent3"/>
                </a:solidFill>
                <a:latin typeface="Calibri" pitchFamily="34" charset="0"/>
              </a:rPr>
              <a:t>Managing the emotions in conflict</a:t>
            </a:r>
            <a:r>
              <a:rPr lang="en-US" sz="3600" dirty="0">
                <a:solidFill>
                  <a:srgbClr val="C6168D"/>
                </a:solidFill>
                <a:latin typeface="Calibri" pitchFamily="34" charset="0"/>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845126"/>
            <a:ext cx="8720714" cy="5458691"/>
          </a:xfrm>
        </p:spPr>
        <p:txBody>
          <a:bodyPr/>
          <a:lstStyle/>
          <a:p>
            <a:r>
              <a:rPr lang="en-US" sz="2400" dirty="0">
                <a:latin typeface="Calibri" pitchFamily="34" charset="0"/>
              </a:rPr>
              <a:t>Emotions are always present in conflict and they are the clues to the core concerns of the people involved.  </a:t>
            </a:r>
          </a:p>
          <a:p>
            <a:r>
              <a:rPr lang="en-US" sz="2400" dirty="0">
                <a:latin typeface="Calibri" pitchFamily="34" charset="0"/>
              </a:rPr>
              <a:t>When you engage in conflict, it is important to engage in a quick mental check-list.  Ask yourself:</a:t>
            </a:r>
          </a:p>
          <a:p>
            <a:pPr marL="342900" indent="-342900">
              <a:buAutoNum type="arabicPeriod"/>
            </a:pPr>
            <a:r>
              <a:rPr lang="en-US" sz="2400" dirty="0">
                <a:latin typeface="Calibri" pitchFamily="34" charset="0"/>
              </a:rPr>
              <a:t>What is the level of conflict as I enter it?                                                           </a:t>
            </a:r>
          </a:p>
          <a:p>
            <a:pPr marL="342900" indent="-342900">
              <a:buAutoNum type="arabicPeriod"/>
            </a:pPr>
            <a:r>
              <a:rPr lang="en-US" sz="2400" dirty="0">
                <a:latin typeface="Calibri" pitchFamily="34" charset="0"/>
              </a:rPr>
              <a:t>What is my conflict style in reaction to the level of conflict?</a:t>
            </a:r>
          </a:p>
          <a:p>
            <a:pPr marL="342900" indent="-342900">
              <a:buAutoNum type="arabicPeriod"/>
            </a:pPr>
            <a:r>
              <a:rPr lang="en-US" sz="2400" dirty="0">
                <a:latin typeface="Calibri" pitchFamily="34" charset="0"/>
              </a:rPr>
              <a:t>What emotions am I experiencing?  Why?</a:t>
            </a:r>
          </a:p>
          <a:p>
            <a:pPr marL="342900" indent="-342900"/>
            <a:r>
              <a:rPr lang="en-US" sz="2400" dirty="0">
                <a:latin typeface="Calibri" pitchFamily="34" charset="0"/>
              </a:rPr>
              <a:t>4. Am I hungry? Tired? Do I feel well enough to deal productively with this?</a:t>
            </a:r>
          </a:p>
          <a:p>
            <a:pPr marL="342900" indent="-342900"/>
            <a:endParaRPr lang="en-US"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34</a:t>
            </a:fld>
            <a:endParaRPr lang="en-US" dirty="0">
              <a:latin typeface="Verdana" pitchFamily="34" charset="0"/>
              <a:ea typeface="ＭＳ Ｐゴシック" pitchFamily="34" charset="-128"/>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641206"/>
          </a:xfrm>
        </p:spPr>
        <p:txBody>
          <a:bodyPr/>
          <a:lstStyle/>
          <a:p>
            <a:pPr>
              <a:defRPr/>
            </a:pPr>
            <a:r>
              <a:rPr lang="en-US" sz="3600" dirty="0">
                <a:solidFill>
                  <a:schemeClr val="accent3"/>
                </a:solidFill>
                <a:latin typeface="Calibri" pitchFamily="34" charset="0"/>
              </a:rPr>
              <a:t>Managing the emotions in conflict</a:t>
            </a:r>
            <a:r>
              <a:rPr lang="en-US" sz="3600" dirty="0">
                <a:solidFill>
                  <a:srgbClr val="C6168D"/>
                </a:solidFill>
                <a:latin typeface="Calibri" pitchFamily="34" charset="0"/>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01612" y="858982"/>
            <a:ext cx="8720714" cy="5430982"/>
          </a:xfrm>
        </p:spPr>
        <p:txBody>
          <a:bodyPr/>
          <a:lstStyle/>
          <a:p>
            <a:pPr marL="342900" indent="-342900"/>
            <a:r>
              <a:rPr lang="en-US" sz="2400" dirty="0">
                <a:latin typeface="Calibri" pitchFamily="34" charset="0"/>
              </a:rPr>
              <a:t>Take a deep breath….take a huge mental step away from the conflict and become an observer for a moment….separate the person from the problem.</a:t>
            </a:r>
          </a:p>
          <a:p>
            <a:pPr marL="342900" indent="-342900"/>
            <a:r>
              <a:rPr lang="en-US" sz="2400" dirty="0">
                <a:latin typeface="Calibri" pitchFamily="34" charset="0"/>
              </a:rPr>
              <a:t>5. What is really happening here?</a:t>
            </a:r>
          </a:p>
          <a:p>
            <a:pPr marL="342900" indent="-342900"/>
            <a:r>
              <a:rPr lang="en-US" sz="2400" dirty="0">
                <a:latin typeface="Calibri" pitchFamily="34" charset="0"/>
              </a:rPr>
              <a:t>6. What emotions is the other person expressing? </a:t>
            </a:r>
          </a:p>
          <a:p>
            <a:pPr marL="342900" indent="-342900"/>
            <a:r>
              <a:rPr lang="en-US" sz="2400" dirty="0">
                <a:latin typeface="Calibri" pitchFamily="34" charset="0"/>
              </a:rPr>
              <a:t>7. What core concerns seem to be present?  For me?  For them?</a:t>
            </a:r>
          </a:p>
          <a:p>
            <a:pPr marL="342900" indent="-342900"/>
            <a:endParaRPr lang="en-US" sz="2400" dirty="0">
              <a:latin typeface="Calibri" pitchFamily="34" charset="0"/>
            </a:endParaRPr>
          </a:p>
          <a:p>
            <a:pPr marL="342900" indent="-342900"/>
            <a:r>
              <a:rPr lang="en-US" sz="2400" dirty="0">
                <a:latin typeface="Calibri" pitchFamily="34" charset="0"/>
              </a:rPr>
              <a:t>Resist the urge to argue.</a:t>
            </a:r>
          </a:p>
          <a:p>
            <a:pPr marL="342900" indent="-342900"/>
            <a:endParaRPr lang="en-US" sz="2400" dirty="0">
              <a:latin typeface="Calibri" pitchFamily="34" charset="0"/>
            </a:endParaRPr>
          </a:p>
          <a:p>
            <a:pPr marL="342900" indent="-342900"/>
            <a:r>
              <a:rPr lang="en-US" sz="2400" dirty="0">
                <a:latin typeface="Calibri" pitchFamily="34" charset="0"/>
              </a:rPr>
              <a:t>Instead, focus on </a:t>
            </a:r>
            <a:r>
              <a:rPr lang="en-US" sz="2400" b="1" dirty="0">
                <a:latin typeface="Calibri" pitchFamily="34" charset="0"/>
              </a:rPr>
              <a:t>expressing feelings and listening.</a:t>
            </a:r>
          </a:p>
          <a:p>
            <a:pPr marL="342900" indent="-342900"/>
            <a:endParaRPr lang="en-US" dirty="0"/>
          </a:p>
          <a:p>
            <a:pPr marL="342900" indent="-342900"/>
            <a:endParaRPr lang="en-US"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35</a:t>
            </a:fld>
            <a:endParaRPr lang="en-US" dirty="0">
              <a:latin typeface="Verdana" pitchFamily="34" charset="0"/>
              <a:ea typeface="ＭＳ Ｐゴシック" pitchFamily="34" charset="-128"/>
            </a:endParaRPr>
          </a:p>
        </p:txBody>
      </p:sp>
      <p:pic>
        <p:nvPicPr>
          <p:cNvPr id="7" name="Picture 6" descr="take-heart_grn_rgb.jpg"/>
          <p:cNvPicPr>
            <a:picLocks noChangeAspect="1"/>
          </p:cNvPicPr>
          <p:nvPr/>
        </p:nvPicPr>
        <p:blipFill>
          <a:blip r:embed="rId2"/>
          <a:stretch>
            <a:fillRect/>
          </a:stretch>
        </p:blipFill>
        <p:spPr>
          <a:xfrm>
            <a:off x="6933958" y="4170219"/>
            <a:ext cx="1952010" cy="163483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1042988"/>
          </a:xfrm>
        </p:spPr>
        <p:txBody>
          <a:bodyPr/>
          <a:lstStyle/>
          <a:p>
            <a:pPr>
              <a:defRPr/>
            </a:pPr>
            <a:r>
              <a:rPr lang="en-US" sz="2800" dirty="0">
                <a:solidFill>
                  <a:schemeClr val="accent3"/>
                </a:solidFill>
                <a:latin typeface="Calibri" pitchFamily="34" charset="0"/>
              </a:rPr>
              <a:t>The art of appreciating, affiliating and asking the right question</a:t>
            </a:r>
            <a:r>
              <a:rPr lang="en-US" sz="2800" dirty="0">
                <a:solidFill>
                  <a:srgbClr val="C6168D"/>
                </a:solidFill>
                <a:latin typeface="Calibri" pitchFamily="34" charset="0"/>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1288473"/>
            <a:ext cx="8720714" cy="5403272"/>
          </a:xfrm>
        </p:spPr>
        <p:txBody>
          <a:bodyPr/>
          <a:lstStyle/>
          <a:p>
            <a:pPr marL="342900" indent="-342900"/>
            <a:r>
              <a:rPr lang="en-US" sz="2000" dirty="0">
                <a:latin typeface="Calibri" pitchFamily="34" charset="0"/>
              </a:rPr>
              <a:t>The quickest way to de-escalate a highly escalated conflict and move to a place where productive dialogue is possible is to </a:t>
            </a:r>
            <a:r>
              <a:rPr lang="en-US" sz="2000" b="1" dirty="0">
                <a:latin typeface="Calibri" pitchFamily="34" charset="0"/>
              </a:rPr>
              <a:t>appreciate</a:t>
            </a:r>
            <a:r>
              <a:rPr lang="en-US" sz="2000" dirty="0">
                <a:latin typeface="Calibri" pitchFamily="34" charset="0"/>
              </a:rPr>
              <a:t> the other’s point of view and </a:t>
            </a:r>
            <a:r>
              <a:rPr lang="en-US" sz="2000" b="1" dirty="0">
                <a:latin typeface="Calibri" pitchFamily="34" charset="0"/>
              </a:rPr>
              <a:t>affiliate</a:t>
            </a:r>
            <a:r>
              <a:rPr lang="en-US" sz="2000" dirty="0">
                <a:latin typeface="Calibri" pitchFamily="34" charset="0"/>
              </a:rPr>
              <a:t> with them. To do this, you must </a:t>
            </a:r>
            <a:r>
              <a:rPr lang="en-US" sz="2000" i="1" dirty="0">
                <a:latin typeface="Calibri" pitchFamily="34" charset="0"/>
              </a:rPr>
              <a:t>actively listen</a:t>
            </a:r>
            <a:r>
              <a:rPr lang="en-US" sz="2000" dirty="0">
                <a:latin typeface="Calibri" pitchFamily="34" charset="0"/>
              </a:rPr>
              <a:t>.</a:t>
            </a:r>
          </a:p>
          <a:p>
            <a:pPr marL="342900" indent="-342900"/>
            <a:endParaRPr lang="en-US" dirty="0"/>
          </a:p>
          <a:p>
            <a:pPr marL="342900" indent="-342900"/>
            <a:endParaRPr lang="en-US" dirty="0"/>
          </a:p>
          <a:p>
            <a:pPr marL="342900" indent="-342900"/>
            <a:endParaRPr lang="en-US" sz="1200" dirty="0"/>
          </a:p>
          <a:p>
            <a:pPr marL="342900" indent="-342900"/>
            <a:endParaRPr lang="en-US" sz="1200" dirty="0"/>
          </a:p>
          <a:p>
            <a:pPr marL="342900" indent="-342900"/>
            <a:endParaRPr lang="en-US" sz="1200" dirty="0"/>
          </a:p>
          <a:p>
            <a:pPr marL="342900" indent="-342900"/>
            <a:endParaRPr lang="en-US" sz="1200" dirty="0"/>
          </a:p>
          <a:p>
            <a:pPr marL="342900" indent="-342900"/>
            <a:endParaRPr lang="en-US" sz="1200" dirty="0"/>
          </a:p>
          <a:p>
            <a:pPr marL="342900" indent="-342900"/>
            <a:endParaRPr lang="en-US" sz="1200" dirty="0"/>
          </a:p>
          <a:p>
            <a:pPr marL="342900" indent="-342900"/>
            <a:endParaRPr lang="en-US" sz="1200" dirty="0"/>
          </a:p>
          <a:p>
            <a:pPr marL="342900" indent="-342900"/>
            <a:endParaRPr lang="en-US" sz="1200" dirty="0"/>
          </a:p>
          <a:p>
            <a:pPr marL="342900" indent="-342900"/>
            <a:endParaRPr lang="en-US" sz="1200" dirty="0"/>
          </a:p>
          <a:p>
            <a:pPr marL="342900" indent="-342900"/>
            <a:endParaRPr lang="en-US" sz="1200" dirty="0"/>
          </a:p>
          <a:p>
            <a:pPr marL="342900" indent="-342900"/>
            <a:endParaRPr lang="en-US" sz="1200" dirty="0"/>
          </a:p>
          <a:p>
            <a:pPr marL="342900" indent="-342900"/>
            <a:r>
              <a:rPr lang="en-US" sz="1400" dirty="0">
                <a:latin typeface="Calibri" pitchFamily="34" charset="0"/>
              </a:rPr>
              <a:t>(From </a:t>
            </a:r>
            <a:r>
              <a:rPr lang="en-US" sz="1400" i="1" dirty="0">
                <a:latin typeface="Calibri" pitchFamily="34" charset="0"/>
              </a:rPr>
              <a:t>Beyond Reason: Using Emotions as You Negotiate </a:t>
            </a:r>
            <a:r>
              <a:rPr lang="en-US" sz="1400" dirty="0">
                <a:latin typeface="Calibri" pitchFamily="34" charset="0"/>
              </a:rPr>
              <a:t>by Roger Fisher and Daniel Shapiro)</a:t>
            </a:r>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36</a:t>
            </a:fld>
            <a:endParaRPr lang="en-US" dirty="0">
              <a:latin typeface="Verdana" pitchFamily="34" charset="0"/>
              <a:ea typeface="ＭＳ Ｐゴシック" pitchFamily="34" charset="-128"/>
            </a:endParaRPr>
          </a:p>
        </p:txBody>
      </p:sp>
      <p:graphicFrame>
        <p:nvGraphicFramePr>
          <p:cNvPr id="7" name="Diagram 6"/>
          <p:cNvGraphicFramePr/>
          <p:nvPr/>
        </p:nvGraphicFramePr>
        <p:xfrm>
          <a:off x="1095807" y="2202873"/>
          <a:ext cx="6274811" cy="3754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1042988"/>
          </a:xfrm>
        </p:spPr>
        <p:txBody>
          <a:bodyPr/>
          <a:lstStyle/>
          <a:p>
            <a:pPr>
              <a:defRPr/>
            </a:pPr>
            <a:r>
              <a:rPr lang="en-US" sz="2800" dirty="0">
                <a:solidFill>
                  <a:schemeClr val="accent3"/>
                </a:solidFill>
                <a:latin typeface="Calibri" pitchFamily="34" charset="0"/>
              </a:rPr>
              <a:t>The art of appreciating, affiliating and asking the right question</a:t>
            </a:r>
            <a:r>
              <a:rPr lang="en-US" sz="2800" dirty="0">
                <a:solidFill>
                  <a:srgbClr val="C6168D"/>
                </a:solidFill>
                <a:latin typeface="Calibri" pitchFamily="34" charset="0"/>
              </a:rPr>
              <a:t>             </a:t>
            </a:r>
            <a:br>
              <a:rPr lang="en-US" sz="3600" dirty="0">
                <a:solidFill>
                  <a:schemeClr val="accent3"/>
                </a:solidFill>
                <a:latin typeface="Calibri" pitchFamily="34" charset="0"/>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01613" y="1343890"/>
            <a:ext cx="8720714" cy="4959927"/>
          </a:xfrm>
        </p:spPr>
        <p:txBody>
          <a:bodyPr/>
          <a:lstStyle/>
          <a:p>
            <a:pPr marL="342900" indent="-342900"/>
            <a:r>
              <a:rPr lang="en-US" sz="2000" b="1" dirty="0">
                <a:latin typeface="Calibri" pitchFamily="34" charset="0"/>
              </a:rPr>
              <a:t>Appreciation and affiliation </a:t>
            </a:r>
            <a:r>
              <a:rPr lang="en-US" sz="2000" dirty="0">
                <a:latin typeface="Calibri" pitchFamily="34" charset="0"/>
              </a:rPr>
              <a:t>are very hard to do when you feel attacked, but they work.</a:t>
            </a:r>
          </a:p>
          <a:p>
            <a:pPr marL="342900" indent="-342900"/>
            <a:r>
              <a:rPr lang="en-US" sz="2000" dirty="0">
                <a:latin typeface="Calibri" pitchFamily="34" charset="0"/>
              </a:rPr>
              <a:t>If you are having trouble really listening to someone else because your emotions are drowning out everything else, try expressing your emotions as well. </a:t>
            </a:r>
          </a:p>
          <a:p>
            <a:pPr marL="342900" indent="-342900"/>
            <a:r>
              <a:rPr lang="en-US" sz="2000" b="1" i="1" dirty="0">
                <a:latin typeface="Calibri" pitchFamily="34" charset="0"/>
              </a:rPr>
              <a:t>“I have to be honest and tell you that you caught me by surprise and your tone is making it hard for me to really listen to your complaint….”</a:t>
            </a:r>
          </a:p>
          <a:p>
            <a:pPr marL="342900" indent="-342900"/>
            <a:r>
              <a:rPr lang="en-US" sz="2000" dirty="0">
                <a:latin typeface="Calibri" pitchFamily="34" charset="0"/>
              </a:rPr>
              <a:t>Often, in customer service, we can associate emotional expression with a loss of control or loss of restraint on our part.  We try hard to stay pleasant, perhaps even stoic and maintain calm at all times.</a:t>
            </a:r>
          </a:p>
          <a:p>
            <a:pPr marL="342900" indent="-342900"/>
            <a:r>
              <a:rPr lang="en-US" sz="2000" dirty="0">
                <a:latin typeface="Calibri" pitchFamily="34" charset="0"/>
              </a:rPr>
              <a:t>		It is important to remember that expressing emotion does not mean an 	outburst, irritation, or explosion.  It means being authentic and true.</a:t>
            </a:r>
          </a:p>
          <a:p>
            <a:pPr marL="342900" indent="-342900"/>
            <a:r>
              <a:rPr lang="en-US" sz="2000" dirty="0">
                <a:latin typeface="Calibri" pitchFamily="34" charset="0"/>
              </a:rPr>
              <a:t>			Once your emotions are expressed, you will find that you have 		made more room to truly listen.</a:t>
            </a:r>
          </a:p>
          <a:p>
            <a:pPr marL="342900" indent="-342900"/>
            <a:endParaRPr lang="en-US"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37</a:t>
            </a:fld>
            <a:endParaRPr lang="en-US" dirty="0">
              <a:latin typeface="Verdana" pitchFamily="34" charset="0"/>
              <a:ea typeface="ＭＳ Ｐゴシック" pitchFamily="34"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1042988"/>
          </a:xfrm>
        </p:spPr>
        <p:txBody>
          <a:bodyPr/>
          <a:lstStyle/>
          <a:p>
            <a:pPr>
              <a:defRPr/>
            </a:pPr>
            <a:r>
              <a:rPr lang="en-US" sz="2800" dirty="0">
                <a:solidFill>
                  <a:schemeClr val="accent3"/>
                </a:solidFill>
                <a:latin typeface="Calibri" pitchFamily="34" charset="0"/>
              </a:rPr>
              <a:t>The art of appreciating, affiliating and asking the right question</a:t>
            </a:r>
            <a:r>
              <a:rPr lang="en-US" sz="2800" dirty="0">
                <a:solidFill>
                  <a:srgbClr val="C6168D"/>
                </a:solidFill>
                <a:latin typeface="Calibri" pitchFamily="34" charset="0"/>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1316180"/>
            <a:ext cx="8720714" cy="5098475"/>
          </a:xfrm>
        </p:spPr>
        <p:txBody>
          <a:bodyPr/>
          <a:lstStyle/>
          <a:p>
            <a:pPr marL="342900" indent="-342900"/>
            <a:r>
              <a:rPr lang="en-US" sz="1900" b="1" dirty="0">
                <a:latin typeface="Calibri" pitchFamily="34" charset="0"/>
              </a:rPr>
              <a:t>Phrases to show appreciation:</a:t>
            </a:r>
          </a:p>
          <a:p>
            <a:pPr marL="342900" indent="-342900"/>
            <a:r>
              <a:rPr lang="en-US" sz="1900" dirty="0">
                <a:latin typeface="Calibri" pitchFamily="34" charset="0"/>
              </a:rPr>
              <a:t>I can appreciate how that made you feel…</a:t>
            </a:r>
          </a:p>
          <a:p>
            <a:pPr marL="342900" indent="-342900"/>
            <a:r>
              <a:rPr lang="en-US" sz="1900" dirty="0">
                <a:latin typeface="Calibri" pitchFamily="34" charset="0"/>
              </a:rPr>
              <a:t>I find what you are saying makes sense…</a:t>
            </a:r>
          </a:p>
          <a:p>
            <a:pPr marL="342900" indent="-342900"/>
            <a:r>
              <a:rPr lang="en-US" sz="1900" dirty="0">
                <a:latin typeface="Calibri" pitchFamily="34" charset="0"/>
              </a:rPr>
              <a:t>I did not know you felt that way…</a:t>
            </a:r>
          </a:p>
          <a:p>
            <a:pPr marL="342900" indent="-342900"/>
            <a:r>
              <a:rPr lang="en-US" sz="1900" dirty="0">
                <a:latin typeface="Calibri" pitchFamily="34" charset="0"/>
              </a:rPr>
              <a:t>I can appreciate that did not meet your expectations…</a:t>
            </a:r>
          </a:p>
          <a:p>
            <a:pPr marL="342900" indent="-342900"/>
            <a:r>
              <a:rPr lang="en-US" sz="1900" dirty="0">
                <a:latin typeface="Calibri" pitchFamily="34" charset="0"/>
              </a:rPr>
              <a:t>I can appreciate that this is frustrating for you…</a:t>
            </a:r>
          </a:p>
          <a:p>
            <a:pPr marL="342900" indent="-342900"/>
            <a:r>
              <a:rPr lang="en-US" sz="1900" dirty="0">
                <a:latin typeface="Calibri" pitchFamily="34" charset="0"/>
              </a:rPr>
              <a:t>I can appreciate that the rules were not clear for you…</a:t>
            </a:r>
          </a:p>
          <a:p>
            <a:pPr marL="342900" indent="-342900"/>
            <a:r>
              <a:rPr lang="en-US" sz="1900" dirty="0">
                <a:latin typeface="Calibri" pitchFamily="34" charset="0"/>
              </a:rPr>
              <a:t>Tell me more about that so I can better understand…</a:t>
            </a:r>
          </a:p>
          <a:p>
            <a:pPr marL="342900" indent="-342900"/>
            <a:r>
              <a:rPr lang="en-US" sz="1900" dirty="0">
                <a:latin typeface="Calibri" pitchFamily="34" charset="0"/>
              </a:rPr>
              <a:t>It sounds like this is really important to you…</a:t>
            </a:r>
          </a:p>
          <a:p>
            <a:pPr marL="342900" indent="-342900"/>
            <a:r>
              <a:rPr lang="en-US" sz="1900" dirty="0">
                <a:latin typeface="Calibri" pitchFamily="34" charset="0"/>
              </a:rPr>
              <a:t>I value your time…</a:t>
            </a:r>
          </a:p>
          <a:p>
            <a:pPr marL="342900" indent="-342900"/>
            <a:r>
              <a:rPr lang="en-US" sz="1900" dirty="0">
                <a:latin typeface="Calibri" pitchFamily="34" charset="0"/>
              </a:rPr>
              <a:t>I value your investment in our organization…</a:t>
            </a:r>
          </a:p>
          <a:p>
            <a:pPr marL="342900" indent="-342900"/>
            <a:r>
              <a:rPr lang="en-US" sz="1900" dirty="0">
                <a:latin typeface="Calibri" pitchFamily="34" charset="0"/>
              </a:rPr>
              <a:t>I appreciate your bringing that to my attention…</a:t>
            </a:r>
          </a:p>
          <a:p>
            <a:pPr marL="342900" indent="-342900"/>
            <a:endParaRPr lang="en-US" dirty="0"/>
          </a:p>
          <a:p>
            <a:pPr marL="342900" indent="-342900"/>
            <a:endParaRPr lang="en-US" dirty="0"/>
          </a:p>
          <a:p>
            <a:pPr marL="342900" indent="-342900"/>
            <a:endParaRPr lang="en-US" dirty="0"/>
          </a:p>
          <a:p>
            <a:pPr marL="342900" indent="-342900"/>
            <a:endParaRPr lang="en-US"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38</a:t>
            </a:fld>
            <a:endParaRPr lang="en-US" dirty="0">
              <a:latin typeface="Verdana" pitchFamily="34" charset="0"/>
              <a:ea typeface="ＭＳ Ｐゴシック" pitchFamily="34"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1042988"/>
          </a:xfrm>
        </p:spPr>
        <p:txBody>
          <a:bodyPr/>
          <a:lstStyle/>
          <a:p>
            <a:pPr>
              <a:defRPr/>
            </a:pPr>
            <a:r>
              <a:rPr lang="en-US" sz="2800" dirty="0">
                <a:solidFill>
                  <a:schemeClr val="accent3"/>
                </a:solidFill>
                <a:latin typeface="Calibri" pitchFamily="34" charset="0"/>
              </a:rPr>
              <a:t>The art of appreciating, affiliating and asking the right question</a:t>
            </a:r>
            <a:r>
              <a:rPr lang="en-US" sz="2800" dirty="0">
                <a:solidFill>
                  <a:srgbClr val="C6168D"/>
                </a:solidFill>
                <a:latin typeface="Calibri" pitchFamily="34" charset="0"/>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1191489"/>
            <a:ext cx="8720714" cy="5209311"/>
          </a:xfrm>
        </p:spPr>
        <p:txBody>
          <a:bodyPr/>
          <a:lstStyle/>
          <a:p>
            <a:pPr marL="342900" indent="-342900"/>
            <a:r>
              <a:rPr lang="en-US" sz="2000" b="1" dirty="0">
                <a:latin typeface="Calibri" pitchFamily="34" charset="0"/>
              </a:rPr>
              <a:t>Phrases that show affiliation:</a:t>
            </a:r>
          </a:p>
          <a:p>
            <a:pPr marL="342900" indent="-342900"/>
            <a:r>
              <a:rPr lang="en-US" sz="2000" dirty="0">
                <a:latin typeface="Calibri" pitchFamily="34" charset="0"/>
              </a:rPr>
              <a:t>I remember one time that happened to me…</a:t>
            </a:r>
          </a:p>
          <a:p>
            <a:pPr marL="342900" indent="-342900"/>
            <a:r>
              <a:rPr lang="en-US" sz="2000" dirty="0">
                <a:latin typeface="Calibri" pitchFamily="34" charset="0"/>
              </a:rPr>
              <a:t>I am concerned about (blank), so I can see why that concerns you…</a:t>
            </a:r>
          </a:p>
          <a:p>
            <a:pPr marL="342900" indent="-342900"/>
            <a:r>
              <a:rPr lang="en-US" sz="2000" dirty="0">
                <a:latin typeface="Calibri" pitchFamily="34" charset="0"/>
              </a:rPr>
              <a:t>(Blank) means a lot to me, so I understand why this means a lot to you…</a:t>
            </a:r>
          </a:p>
          <a:p>
            <a:pPr marL="342900" indent="-342900"/>
            <a:r>
              <a:rPr lang="en-US" sz="2000" dirty="0">
                <a:latin typeface="Calibri" pitchFamily="34" charset="0"/>
              </a:rPr>
              <a:t>I know you are very involved with (blank),                                                                       so I see how this might affect you…</a:t>
            </a:r>
          </a:p>
          <a:p>
            <a:pPr marL="342900" indent="-342900"/>
            <a:r>
              <a:rPr lang="en-US" sz="2000" dirty="0">
                <a:latin typeface="Calibri" pitchFamily="34" charset="0"/>
              </a:rPr>
              <a:t>If you have experience with (blank),                                                                               then I can see why this concerns you…</a:t>
            </a:r>
          </a:p>
          <a:p>
            <a:pPr marL="342900" indent="-342900"/>
            <a:endParaRPr lang="en-US" dirty="0"/>
          </a:p>
          <a:p>
            <a:pPr marL="342900" indent="-342900"/>
            <a:endParaRPr lang="en-US" dirty="0"/>
          </a:p>
          <a:p>
            <a:pPr marL="342900" indent="-342900"/>
            <a:endParaRPr lang="en-US" dirty="0"/>
          </a:p>
          <a:p>
            <a:pPr marL="342900" indent="-342900"/>
            <a:endParaRPr lang="en-US"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39</a:t>
            </a:fld>
            <a:endParaRPr lang="en-US" dirty="0">
              <a:latin typeface="Verdana" pitchFamily="34" charset="0"/>
              <a:ea typeface="ＭＳ Ｐゴシック" pitchFamily="34" charset="-128"/>
            </a:endParaRPr>
          </a:p>
        </p:txBody>
      </p:sp>
      <p:pic>
        <p:nvPicPr>
          <p:cNvPr id="10" name="Picture 9" descr="Calvin and Hobbes cartoon.jpg"/>
          <p:cNvPicPr>
            <a:picLocks noChangeAspect="1"/>
          </p:cNvPicPr>
          <p:nvPr/>
        </p:nvPicPr>
        <p:blipFill>
          <a:blip r:embed="rId2"/>
          <a:stretch>
            <a:fillRect/>
          </a:stretch>
        </p:blipFill>
        <p:spPr>
          <a:xfrm>
            <a:off x="5488999" y="3007303"/>
            <a:ext cx="2876550" cy="31432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sz="4400" dirty="0">
                <a:solidFill>
                  <a:schemeClr val="accent3"/>
                </a:solidFill>
                <a:latin typeface="Calibri" pitchFamily="34" charset="0"/>
              </a:rPr>
              <a:t>DISCUSSION</a:t>
            </a:r>
          </a:p>
        </p:txBody>
      </p:sp>
      <p:sp>
        <p:nvSpPr>
          <p:cNvPr id="99331" name="Content Placeholder 6"/>
          <p:cNvSpPr>
            <a:spLocks noGrp="1"/>
          </p:cNvSpPr>
          <p:nvPr>
            <p:ph idx="1"/>
          </p:nvPr>
        </p:nvSpPr>
        <p:spPr/>
        <p:txBody>
          <a:bodyPr/>
          <a:lstStyle/>
          <a:p>
            <a:endParaRPr lang="en-US" dirty="0"/>
          </a:p>
          <a:p>
            <a:r>
              <a:rPr lang="en-US" sz="3600" dirty="0">
                <a:latin typeface="Calibri" pitchFamily="34" charset="0"/>
              </a:rPr>
              <a:t>What does the word </a:t>
            </a:r>
            <a:r>
              <a:rPr lang="en-US" sz="3600" b="1" dirty="0">
                <a:latin typeface="Calibri" pitchFamily="34" charset="0"/>
              </a:rPr>
              <a:t>conflict</a:t>
            </a:r>
            <a:r>
              <a:rPr lang="en-US" sz="3600" dirty="0">
                <a:latin typeface="Calibri" pitchFamily="34" charset="0"/>
              </a:rPr>
              <a:t> mean to you?</a:t>
            </a:r>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4</a:t>
            </a:fld>
            <a:endParaRPr lang="en-US" dirty="0">
              <a:latin typeface="Verdana" pitchFamily="34" charset="0"/>
              <a:ea typeface="ＭＳ Ｐゴシック" pitchFamily="34" charset="-128"/>
            </a:endParaRPr>
          </a:p>
        </p:txBody>
      </p:sp>
      <p:pic>
        <p:nvPicPr>
          <p:cNvPr id="9" name="Picture 8" descr="Intersection sign.jpg"/>
          <p:cNvPicPr>
            <a:picLocks noChangeAspect="1"/>
          </p:cNvPicPr>
          <p:nvPr/>
        </p:nvPicPr>
        <p:blipFill>
          <a:blip r:embed="rId2"/>
          <a:stretch>
            <a:fillRect/>
          </a:stretch>
        </p:blipFill>
        <p:spPr>
          <a:xfrm>
            <a:off x="6202072" y="3252787"/>
            <a:ext cx="1559695" cy="1624013"/>
          </a:xfrm>
          <a:prstGeom prst="rect">
            <a:avLst/>
          </a:prstGeom>
          <a:ln w="127000" cap="rnd">
            <a:solidFill>
              <a:srgbClr val="F47920"/>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1042988"/>
          </a:xfrm>
        </p:spPr>
        <p:txBody>
          <a:bodyPr/>
          <a:lstStyle/>
          <a:p>
            <a:pPr>
              <a:defRPr/>
            </a:pPr>
            <a:r>
              <a:rPr lang="en-US" sz="2800" dirty="0">
                <a:solidFill>
                  <a:schemeClr val="accent3"/>
                </a:solidFill>
                <a:latin typeface="Calibri" pitchFamily="34" charset="0"/>
              </a:rPr>
              <a:t>The art of appreciating, affiliating and asking the right question</a:t>
            </a:r>
            <a:r>
              <a:rPr lang="en-US" sz="2800" dirty="0">
                <a:solidFill>
                  <a:srgbClr val="C6168D"/>
                </a:solidFill>
                <a:latin typeface="Calibri" pitchFamily="34" charset="0"/>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87758" y="1316180"/>
            <a:ext cx="8720714" cy="4973783"/>
          </a:xfrm>
        </p:spPr>
        <p:txBody>
          <a:bodyPr/>
          <a:lstStyle/>
          <a:p>
            <a:pPr marL="342900" indent="-342900"/>
            <a:r>
              <a:rPr lang="en-US" sz="2400" dirty="0">
                <a:latin typeface="Calibri" pitchFamily="34" charset="0"/>
              </a:rPr>
              <a:t>When someone approaches you and expresses emotions over a problem, after showing appreciation and affiliation, you can try </a:t>
            </a:r>
            <a:r>
              <a:rPr lang="en-US" sz="2400" b="1" dirty="0">
                <a:latin typeface="Calibri" pitchFamily="34" charset="0"/>
              </a:rPr>
              <a:t>rephrasing</a:t>
            </a:r>
            <a:r>
              <a:rPr lang="en-US" sz="2400" dirty="0">
                <a:latin typeface="Calibri" pitchFamily="34" charset="0"/>
              </a:rPr>
              <a:t> what they have told you.</a:t>
            </a:r>
          </a:p>
          <a:p>
            <a:pPr marL="342900" indent="-342900"/>
            <a:endParaRPr lang="en-US" sz="2400" dirty="0">
              <a:latin typeface="Calibri" pitchFamily="34" charset="0"/>
            </a:endParaRPr>
          </a:p>
          <a:p>
            <a:pPr marL="342900" indent="-342900"/>
            <a:r>
              <a:rPr lang="en-US" sz="2400" b="1" dirty="0">
                <a:latin typeface="Calibri" pitchFamily="34" charset="0"/>
              </a:rPr>
              <a:t>Rephrasing:</a:t>
            </a:r>
          </a:p>
          <a:p>
            <a:pPr marL="342900" indent="-342900">
              <a:buAutoNum type="arabicPeriod"/>
            </a:pPr>
            <a:r>
              <a:rPr lang="en-US" sz="2400" dirty="0">
                <a:latin typeface="Calibri" pitchFamily="34" charset="0"/>
              </a:rPr>
              <a:t>Ensures that you have heard the true meaning </a:t>
            </a:r>
          </a:p>
          <a:p>
            <a:pPr marL="342900" indent="-342900">
              <a:buAutoNum type="arabicPeriod"/>
            </a:pPr>
            <a:r>
              <a:rPr lang="en-US" sz="2400" dirty="0">
                <a:latin typeface="Calibri" pitchFamily="34" charset="0"/>
              </a:rPr>
              <a:t>Moves you from the emotional toward the logical</a:t>
            </a:r>
          </a:p>
          <a:p>
            <a:pPr marL="342900" indent="-342900">
              <a:buAutoNum type="arabicPeriod"/>
            </a:pPr>
            <a:r>
              <a:rPr lang="en-US" sz="2400" dirty="0">
                <a:latin typeface="Calibri" pitchFamily="34" charset="0"/>
              </a:rPr>
              <a:t>Honors the emotion but helps the person refocus on solutions</a:t>
            </a:r>
          </a:p>
          <a:p>
            <a:pPr marL="342900" indent="-342900"/>
            <a:endParaRPr lang="en-US" dirty="0"/>
          </a:p>
          <a:p>
            <a:pPr marL="342900" indent="-342900"/>
            <a:endParaRPr lang="en-US" dirty="0"/>
          </a:p>
          <a:p>
            <a:pPr marL="342900" indent="-342900"/>
            <a:endParaRPr lang="en-US" dirty="0"/>
          </a:p>
          <a:p>
            <a:pPr marL="342900" indent="-342900"/>
            <a:endParaRPr lang="en-US" dirty="0"/>
          </a:p>
          <a:p>
            <a:pPr marL="342900" indent="-342900"/>
            <a:endParaRPr lang="en-US" dirty="0"/>
          </a:p>
          <a:p>
            <a:pPr marL="342900" indent="-342900"/>
            <a:endParaRPr lang="en-US"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40</a:t>
            </a:fld>
            <a:endParaRPr lang="en-US" dirty="0">
              <a:latin typeface="Verdana" pitchFamily="34" charset="0"/>
              <a:ea typeface="ＭＳ Ｐゴシック"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1042988"/>
          </a:xfrm>
        </p:spPr>
        <p:txBody>
          <a:bodyPr/>
          <a:lstStyle/>
          <a:p>
            <a:pPr>
              <a:defRPr/>
            </a:pPr>
            <a:r>
              <a:rPr lang="en-US" sz="2800" dirty="0">
                <a:solidFill>
                  <a:schemeClr val="accent3"/>
                </a:solidFill>
                <a:latin typeface="Calibri" pitchFamily="34" charset="0"/>
              </a:rPr>
              <a:t>The art of appreciating, affiliating and asking the right question</a:t>
            </a:r>
            <a:r>
              <a:rPr lang="en-US" sz="2800" dirty="0">
                <a:solidFill>
                  <a:srgbClr val="C6168D"/>
                </a:solidFill>
                <a:latin typeface="Calibri" pitchFamily="34" charset="0"/>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35527" y="1828798"/>
            <a:ext cx="8637587" cy="3962401"/>
          </a:xfrm>
        </p:spPr>
        <p:txBody>
          <a:bodyPr/>
          <a:lstStyle/>
          <a:p>
            <a:pPr marL="342900" indent="-342900"/>
            <a:r>
              <a:rPr lang="en-US" sz="2400" b="1" dirty="0">
                <a:latin typeface="Calibri" pitchFamily="34" charset="0"/>
              </a:rPr>
              <a:t>Rephrasing</a:t>
            </a:r>
            <a:r>
              <a:rPr lang="en-US" sz="2400" dirty="0">
                <a:latin typeface="Calibri" pitchFamily="34" charset="0"/>
              </a:rPr>
              <a:t> techniques:</a:t>
            </a:r>
          </a:p>
          <a:p>
            <a:pPr marL="342900" indent="-342900"/>
            <a:r>
              <a:rPr lang="en-US" sz="2400" dirty="0">
                <a:latin typeface="Calibri" pitchFamily="34" charset="0"/>
              </a:rPr>
              <a:t>When someone expresses a problem to you and the emotions they are feeling, </a:t>
            </a:r>
            <a:r>
              <a:rPr lang="en-US" sz="2400" i="1" dirty="0">
                <a:latin typeface="Calibri" pitchFamily="34" charset="0"/>
              </a:rPr>
              <a:t>actively listen </a:t>
            </a:r>
            <a:r>
              <a:rPr lang="en-US" sz="2400" dirty="0">
                <a:latin typeface="Calibri" pitchFamily="34" charset="0"/>
              </a:rPr>
              <a:t>for key words that might speak to underlying interests.  </a:t>
            </a:r>
          </a:p>
          <a:p>
            <a:pPr marL="342900" indent="-342900"/>
            <a:r>
              <a:rPr lang="en-US" sz="2400" dirty="0">
                <a:latin typeface="Calibri" pitchFamily="34" charset="0"/>
              </a:rPr>
              <a:t>It is in the practice of rephrasing that you will begin to “go below the line” with them.</a:t>
            </a:r>
          </a:p>
          <a:p>
            <a:pPr marL="342900" indent="-342900"/>
            <a:endParaRPr lang="en-US" dirty="0"/>
          </a:p>
          <a:p>
            <a:pPr marL="342900" indent="-342900"/>
            <a:endParaRPr lang="en-US" dirty="0"/>
          </a:p>
          <a:p>
            <a:pPr marL="342900" indent="-342900"/>
            <a:endParaRPr lang="en-US"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41</a:t>
            </a:fld>
            <a:endParaRPr lang="en-US" dirty="0">
              <a:latin typeface="Verdana" pitchFamily="34" charset="0"/>
              <a:ea typeface="ＭＳ Ｐゴシック"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1042988"/>
          </a:xfrm>
        </p:spPr>
        <p:txBody>
          <a:bodyPr/>
          <a:lstStyle/>
          <a:p>
            <a:pPr>
              <a:defRPr/>
            </a:pPr>
            <a:r>
              <a:rPr lang="en-US" sz="2800" dirty="0">
                <a:solidFill>
                  <a:schemeClr val="accent3"/>
                </a:solidFill>
                <a:latin typeface="Calibri" pitchFamily="34" charset="0"/>
              </a:rPr>
              <a:t>The art of appreciating, affiliating and asking the right question</a:t>
            </a:r>
            <a:r>
              <a:rPr lang="en-US" sz="2800" dirty="0">
                <a:solidFill>
                  <a:srgbClr val="C6168D"/>
                </a:solidFill>
                <a:latin typeface="Calibri" pitchFamily="34" charset="0"/>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21672" y="1149925"/>
            <a:ext cx="8637587" cy="5237020"/>
          </a:xfrm>
        </p:spPr>
        <p:txBody>
          <a:bodyPr/>
          <a:lstStyle/>
          <a:p>
            <a:pPr marL="342900" indent="-342900"/>
            <a:r>
              <a:rPr lang="en-US" sz="1400" b="1" dirty="0">
                <a:latin typeface="Calibri" pitchFamily="34" charset="0"/>
              </a:rPr>
              <a:t>Rephrasing techniques:</a:t>
            </a:r>
          </a:p>
          <a:p>
            <a:pPr marL="342900" indent="-342900"/>
            <a:r>
              <a:rPr lang="en-US" sz="1400" dirty="0">
                <a:latin typeface="Calibri" pitchFamily="34" charset="0"/>
              </a:rPr>
              <a:t>Begin your sentence with:</a:t>
            </a:r>
          </a:p>
          <a:p>
            <a:pPr marL="342900" indent="-342900">
              <a:buFont typeface="Arial" pitchFamily="34" charset="0"/>
              <a:buChar char="•"/>
            </a:pPr>
            <a:r>
              <a:rPr lang="en-US" sz="1400" dirty="0">
                <a:latin typeface="Calibri" pitchFamily="34" charset="0"/>
              </a:rPr>
              <a:t>So what I hear you saying is….</a:t>
            </a:r>
          </a:p>
          <a:p>
            <a:pPr marL="342900" indent="-342900">
              <a:buFont typeface="Arial" pitchFamily="34" charset="0"/>
              <a:buChar char="•"/>
            </a:pPr>
            <a:r>
              <a:rPr lang="en-US" sz="1400" dirty="0">
                <a:latin typeface="Calibri" pitchFamily="34" charset="0"/>
              </a:rPr>
              <a:t>If I hear you correctly….</a:t>
            </a:r>
          </a:p>
          <a:p>
            <a:pPr marL="342900" indent="-342900">
              <a:buFont typeface="Arial" pitchFamily="34" charset="0"/>
              <a:buChar char="•"/>
            </a:pPr>
            <a:r>
              <a:rPr lang="en-US" sz="1400" dirty="0">
                <a:latin typeface="Calibri" pitchFamily="34" charset="0"/>
              </a:rPr>
              <a:t>If I am understanding you correctly…</a:t>
            </a:r>
          </a:p>
          <a:p>
            <a:pPr marL="342900" indent="-342900"/>
            <a:endParaRPr lang="en-US" sz="1400" dirty="0">
              <a:latin typeface="Calibri" pitchFamily="34" charset="0"/>
            </a:endParaRPr>
          </a:p>
          <a:p>
            <a:pPr marL="342900" indent="-342900"/>
            <a:r>
              <a:rPr lang="en-US" sz="1400" dirty="0">
                <a:latin typeface="Calibri" pitchFamily="34" charset="0"/>
              </a:rPr>
              <a:t>End the sentence with:</a:t>
            </a:r>
          </a:p>
          <a:p>
            <a:pPr marL="342900" indent="-342900">
              <a:buFont typeface="Arial" pitchFamily="34" charset="0"/>
              <a:buChar char="•"/>
            </a:pPr>
            <a:r>
              <a:rPr lang="en-US" sz="1400" dirty="0">
                <a:latin typeface="Calibri" pitchFamily="34" charset="0"/>
              </a:rPr>
              <a:t>Does this accurately capture what you are trying to say?</a:t>
            </a:r>
          </a:p>
          <a:p>
            <a:pPr marL="342900" indent="-342900">
              <a:buFont typeface="Arial" pitchFamily="34" charset="0"/>
              <a:buChar char="•"/>
            </a:pPr>
            <a:r>
              <a:rPr lang="en-US" sz="1400" dirty="0">
                <a:latin typeface="Calibri" pitchFamily="34" charset="0"/>
              </a:rPr>
              <a:t>Have I gotten it correct?  Is there anything I have missed?</a:t>
            </a:r>
          </a:p>
          <a:p>
            <a:pPr marL="342900" indent="-342900">
              <a:buFont typeface="Arial" pitchFamily="34" charset="0"/>
              <a:buChar char="•"/>
            </a:pPr>
            <a:r>
              <a:rPr lang="en-US" sz="1400" dirty="0">
                <a:latin typeface="Calibri" pitchFamily="34" charset="0"/>
              </a:rPr>
              <a:t>Have I understood you correctly?</a:t>
            </a:r>
          </a:p>
          <a:p>
            <a:pPr marL="342900" indent="-342900"/>
            <a:endParaRPr lang="en-US" sz="1400" dirty="0">
              <a:latin typeface="Calibri" pitchFamily="34" charset="0"/>
            </a:endParaRPr>
          </a:p>
          <a:p>
            <a:pPr marL="342900" indent="-342900"/>
            <a:r>
              <a:rPr lang="en-US" sz="1400" dirty="0">
                <a:latin typeface="Calibri" pitchFamily="34" charset="0"/>
              </a:rPr>
              <a:t>Unimportant      Ineffectual     Helpless       Puzzled      Confused      Uncomfortable	</a:t>
            </a:r>
          </a:p>
          <a:p>
            <a:pPr marL="342900" indent="-342900"/>
            <a:r>
              <a:rPr lang="en-US" sz="1400" dirty="0">
                <a:latin typeface="Calibri" pitchFamily="34" charset="0"/>
              </a:rPr>
              <a:t>Baffled                 Nervous         Provoked     Tense         Perplexed     Troubled	             Uneasy</a:t>
            </a:r>
          </a:p>
          <a:p>
            <a:pPr marL="342900" indent="-342900"/>
            <a:r>
              <a:rPr lang="en-US" sz="1400" dirty="0">
                <a:latin typeface="Calibri" pitchFamily="34" charset="0"/>
              </a:rPr>
              <a:t>Alarmed	       Shocked         Disgusted    Annoyed    Resentful      Concerned           Exhausted	</a:t>
            </a:r>
          </a:p>
          <a:p>
            <a:pPr marL="342900" indent="-342900"/>
            <a:r>
              <a:rPr lang="en-US" sz="1400" dirty="0">
                <a:latin typeface="Calibri" pitchFamily="34" charset="0"/>
              </a:rPr>
              <a:t>Dissatisfied	       Worn out       Humiliated  Suspicious	     Embarrassed       Irritated 	</a:t>
            </a:r>
          </a:p>
          <a:p>
            <a:pPr marL="342900" indent="-342900"/>
            <a:r>
              <a:rPr lang="en-US" sz="1400" dirty="0">
                <a:latin typeface="Calibri" pitchFamily="34" charset="0"/>
              </a:rPr>
              <a:t>Tired	       Frightened     Torn	        Anxious     Unsure          Apprehensive     Disturbed	</a:t>
            </a:r>
          </a:p>
          <a:p>
            <a:pPr marL="342900" indent="-342900"/>
            <a:endParaRPr lang="en-US" sz="1400" dirty="0">
              <a:latin typeface="Calibri" pitchFamily="34" charset="0"/>
            </a:endParaRPr>
          </a:p>
          <a:p>
            <a:pPr marL="342900" indent="-342900"/>
            <a:endParaRPr lang="en-US" dirty="0"/>
          </a:p>
          <a:p>
            <a:pPr marL="342900" indent="-342900"/>
            <a:endParaRPr lang="en-US"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42</a:t>
            </a:fld>
            <a:endParaRPr lang="en-US" dirty="0">
              <a:latin typeface="Verdana" pitchFamily="34" charset="0"/>
              <a:ea typeface="ＭＳ Ｐゴシック" pitchFamily="34" charset="-128"/>
            </a:endParaRPr>
          </a:p>
        </p:txBody>
      </p:sp>
      <p:graphicFrame>
        <p:nvGraphicFramePr>
          <p:cNvPr id="7" name="Diagram 6"/>
          <p:cNvGraphicFramePr/>
          <p:nvPr/>
        </p:nvGraphicFramePr>
        <p:xfrm>
          <a:off x="4724399" y="1390071"/>
          <a:ext cx="4128656" cy="3306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Straight Arrow Connector 8"/>
          <p:cNvCxnSpPr/>
          <p:nvPr/>
        </p:nvCxnSpPr>
        <p:spPr bwMode="auto">
          <a:xfrm>
            <a:off x="3297382" y="3172691"/>
            <a:ext cx="191192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3"/>
          </a:xfrm>
        </p:spPr>
        <p:txBody>
          <a:bodyPr/>
          <a:lstStyle/>
          <a:p>
            <a:pPr>
              <a:defRPr/>
            </a:pPr>
            <a:r>
              <a:rPr lang="en-US" sz="4000" dirty="0">
                <a:solidFill>
                  <a:schemeClr val="accent3"/>
                </a:solidFill>
                <a:latin typeface="Calibri" pitchFamily="34" charset="0"/>
              </a:rPr>
              <a:t>The art of the question</a:t>
            </a:r>
            <a:r>
              <a:rPr lang="en-US" sz="4000" dirty="0">
                <a:solidFill>
                  <a:srgbClr val="C6168D"/>
                </a:solidFill>
                <a:latin typeface="Calibri" pitchFamily="34" charset="0"/>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49383" y="1039089"/>
            <a:ext cx="8637587" cy="5167747"/>
          </a:xfrm>
        </p:spPr>
        <p:txBody>
          <a:bodyPr/>
          <a:lstStyle/>
          <a:p>
            <a:pPr marL="342900" indent="-342900"/>
            <a:r>
              <a:rPr lang="en-US" sz="2000" dirty="0">
                <a:latin typeface="Calibri" pitchFamily="34" charset="0"/>
              </a:rPr>
              <a:t>Once you have engaged in appreciation, affiliation, rephrasing, and expression of emotions, it is time to makes some </a:t>
            </a:r>
            <a:r>
              <a:rPr lang="en-US" sz="2000" b="1" dirty="0">
                <a:latin typeface="Calibri" pitchFamily="34" charset="0"/>
              </a:rPr>
              <a:t>open-ended inquiries</a:t>
            </a:r>
            <a:r>
              <a:rPr lang="en-US" sz="2000" dirty="0">
                <a:latin typeface="Calibri" pitchFamily="34" charset="0"/>
              </a:rPr>
              <a:t>.  </a:t>
            </a:r>
          </a:p>
          <a:p>
            <a:pPr marL="342900" indent="-342900"/>
            <a:r>
              <a:rPr lang="en-US" sz="2000" dirty="0">
                <a:latin typeface="Calibri" pitchFamily="34" charset="0"/>
              </a:rPr>
              <a:t>Open-ended inquiries are questions that elicit more than a “yes” or “no” response.</a:t>
            </a:r>
          </a:p>
          <a:p>
            <a:pPr marL="342900" indent="-342900"/>
            <a:r>
              <a:rPr lang="en-US" sz="2000" b="1" dirty="0">
                <a:latin typeface="Calibri" pitchFamily="34" charset="0"/>
              </a:rPr>
              <a:t>Here are some examples of closed questioning:</a:t>
            </a:r>
          </a:p>
          <a:p>
            <a:pPr marL="342900" indent="-342900">
              <a:buFont typeface="Arial" pitchFamily="34" charset="0"/>
              <a:buChar char="•"/>
            </a:pPr>
            <a:r>
              <a:rPr lang="en-US" sz="2000" dirty="0">
                <a:latin typeface="Calibri" pitchFamily="34" charset="0"/>
              </a:rPr>
              <a:t>Have you spoken with someone about your concern?</a:t>
            </a:r>
          </a:p>
          <a:p>
            <a:pPr marL="342900" indent="-342900">
              <a:buFont typeface="Arial" pitchFamily="34" charset="0"/>
              <a:buChar char="•"/>
            </a:pPr>
            <a:r>
              <a:rPr lang="en-US" sz="2000" dirty="0">
                <a:latin typeface="Calibri" pitchFamily="34" charset="0"/>
              </a:rPr>
              <a:t>Do you think our information is incorrect?</a:t>
            </a:r>
          </a:p>
          <a:p>
            <a:pPr marL="342900" indent="-342900"/>
            <a:endParaRPr lang="en-US" sz="2000" dirty="0">
              <a:latin typeface="Calibri" pitchFamily="34" charset="0"/>
            </a:endParaRPr>
          </a:p>
          <a:p>
            <a:pPr marL="342900" indent="-342900"/>
            <a:r>
              <a:rPr lang="en-US" sz="2000" b="1" dirty="0">
                <a:latin typeface="Calibri" pitchFamily="34" charset="0"/>
              </a:rPr>
              <a:t>Here are examples of open-ended questions:</a:t>
            </a:r>
          </a:p>
          <a:p>
            <a:pPr marL="342900" indent="-342900">
              <a:buFont typeface="Arial" pitchFamily="34" charset="0"/>
              <a:buChar char="•"/>
            </a:pPr>
            <a:r>
              <a:rPr lang="en-US" sz="2000" dirty="0">
                <a:latin typeface="Calibri" pitchFamily="34" charset="0"/>
              </a:rPr>
              <a:t>What has been your experience in trying to address this problem before?</a:t>
            </a:r>
          </a:p>
          <a:p>
            <a:pPr marL="342900" indent="-342900">
              <a:buFont typeface="Arial" pitchFamily="34" charset="0"/>
              <a:buChar char="•"/>
            </a:pPr>
            <a:r>
              <a:rPr lang="en-US" sz="2000" dirty="0">
                <a:latin typeface="Calibri" pitchFamily="34" charset="0"/>
              </a:rPr>
              <a:t>Help me understand how this change affects you…</a:t>
            </a:r>
          </a:p>
          <a:p>
            <a:pPr marL="342900" indent="-342900">
              <a:buFont typeface="Arial" pitchFamily="34" charset="0"/>
              <a:buChar char="•"/>
            </a:pPr>
            <a:r>
              <a:rPr lang="en-US" sz="2000" dirty="0">
                <a:latin typeface="Calibri" pitchFamily="34" charset="0"/>
              </a:rPr>
              <a:t>Help me understand how I can help you with this problem</a:t>
            </a:r>
            <a:r>
              <a:rPr lang="en-US" sz="2000" dirty="0"/>
              <a:t>…</a:t>
            </a:r>
          </a:p>
          <a:p>
            <a:pPr marL="342900" indent="-342900"/>
            <a:endParaRPr lang="en-US" sz="2000" dirty="0">
              <a:latin typeface="Calibri" pitchFamily="34" charset="0"/>
            </a:endParaRPr>
          </a:p>
          <a:p>
            <a:pPr marL="342900" indent="-342900"/>
            <a:endParaRPr lang="en-US" sz="2000" dirty="0">
              <a:latin typeface="Calibri" pitchFamily="34" charset="0"/>
            </a:endParaRPr>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43</a:t>
            </a:fld>
            <a:endParaRPr lang="en-US" dirty="0">
              <a:latin typeface="Verdana" pitchFamily="34" charset="0"/>
              <a:ea typeface="ＭＳ Ｐゴシック" pitchFamily="34" charset="-128"/>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3"/>
          </a:xfrm>
        </p:spPr>
        <p:txBody>
          <a:bodyPr/>
          <a:lstStyle/>
          <a:p>
            <a:pPr>
              <a:defRPr/>
            </a:pPr>
            <a:r>
              <a:rPr lang="en-US" sz="4000" dirty="0">
                <a:solidFill>
                  <a:schemeClr val="accent3"/>
                </a:solidFill>
                <a:latin typeface="Calibri" pitchFamily="34" charset="0"/>
              </a:rPr>
              <a:t>The art of the question</a:t>
            </a:r>
            <a:r>
              <a:rPr lang="en-US" sz="4000" dirty="0">
                <a:solidFill>
                  <a:srgbClr val="C6168D"/>
                </a:solidFill>
                <a:latin typeface="Calibri" pitchFamily="34" charset="0"/>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07819" y="928253"/>
            <a:ext cx="8637587" cy="5250874"/>
          </a:xfrm>
        </p:spPr>
        <p:txBody>
          <a:bodyPr/>
          <a:lstStyle/>
          <a:p>
            <a:pPr marL="342900" indent="-342900"/>
            <a:r>
              <a:rPr lang="en-US" sz="2000" b="1" dirty="0">
                <a:latin typeface="Calibri" pitchFamily="34" charset="0"/>
              </a:rPr>
              <a:t>Here are helpful phrases to help you start an open-ended inquiry:</a:t>
            </a:r>
          </a:p>
          <a:p>
            <a:pPr marL="342900" indent="-342900">
              <a:buFont typeface="Arial" pitchFamily="34" charset="0"/>
              <a:buChar char="•"/>
            </a:pPr>
            <a:r>
              <a:rPr lang="en-US" sz="2000" dirty="0">
                <a:latin typeface="Calibri" pitchFamily="34" charset="0"/>
              </a:rPr>
              <a:t>Tell me about…</a:t>
            </a:r>
          </a:p>
          <a:p>
            <a:pPr marL="342900" indent="-342900">
              <a:buFont typeface="Arial" pitchFamily="34" charset="0"/>
              <a:buChar char="•"/>
            </a:pPr>
            <a:r>
              <a:rPr lang="en-US" sz="2000" dirty="0">
                <a:latin typeface="Calibri" pitchFamily="34" charset="0"/>
              </a:rPr>
              <a:t>How do you feel about…</a:t>
            </a:r>
          </a:p>
          <a:p>
            <a:pPr marL="342900" indent="-342900">
              <a:buFont typeface="Arial" pitchFamily="34" charset="0"/>
              <a:buChar char="•"/>
            </a:pPr>
            <a:r>
              <a:rPr lang="en-US" sz="2000" dirty="0">
                <a:latin typeface="Calibri" pitchFamily="34" charset="0"/>
              </a:rPr>
              <a:t>Are you happy with…</a:t>
            </a:r>
          </a:p>
          <a:p>
            <a:pPr marL="342900" indent="-342900">
              <a:buFont typeface="Arial" pitchFamily="34" charset="0"/>
              <a:buChar char="•"/>
            </a:pPr>
            <a:r>
              <a:rPr lang="en-US" sz="2000" dirty="0">
                <a:latin typeface="Calibri" pitchFamily="34" charset="0"/>
              </a:rPr>
              <a:t>Help me understand…</a:t>
            </a:r>
          </a:p>
          <a:p>
            <a:pPr marL="342900" indent="-342900">
              <a:buFont typeface="Arial" pitchFamily="34" charset="0"/>
              <a:buChar char="•"/>
            </a:pPr>
            <a:r>
              <a:rPr lang="en-US" sz="2000" dirty="0">
                <a:latin typeface="Calibri" pitchFamily="34" charset="0"/>
              </a:rPr>
              <a:t>Tell me what you would like to see…</a:t>
            </a:r>
          </a:p>
          <a:p>
            <a:pPr marL="342900" indent="-342900">
              <a:buFont typeface="Arial" pitchFamily="34" charset="0"/>
              <a:buChar char="•"/>
            </a:pPr>
            <a:r>
              <a:rPr lang="en-US" sz="2000" dirty="0">
                <a:latin typeface="Calibri" pitchFamily="34" charset="0"/>
              </a:rPr>
              <a:t>Help me understand how I can assist you…</a:t>
            </a:r>
          </a:p>
          <a:p>
            <a:pPr marL="342900" indent="-342900">
              <a:buFont typeface="Arial" pitchFamily="34" charset="0"/>
              <a:buChar char="•"/>
            </a:pPr>
            <a:r>
              <a:rPr lang="en-US" sz="2000" dirty="0">
                <a:latin typeface="Calibri" pitchFamily="34" charset="0"/>
              </a:rPr>
              <a:t>Give me an example…</a:t>
            </a:r>
          </a:p>
          <a:p>
            <a:pPr marL="342900" indent="-342900">
              <a:buFont typeface="Arial" pitchFamily="34" charset="0"/>
              <a:buChar char="•"/>
            </a:pPr>
            <a:r>
              <a:rPr lang="en-US" sz="2000" dirty="0">
                <a:latin typeface="Calibri" pitchFamily="34" charset="0"/>
              </a:rPr>
              <a:t>What has been your experience with…</a:t>
            </a:r>
          </a:p>
          <a:p>
            <a:pPr marL="342900" indent="-342900">
              <a:buFont typeface="Arial" pitchFamily="34" charset="0"/>
              <a:buChar char="•"/>
            </a:pPr>
            <a:r>
              <a:rPr lang="en-US" sz="2000" dirty="0">
                <a:latin typeface="Calibri" pitchFamily="34" charset="0"/>
              </a:rPr>
              <a:t>Explain what is upsetting you…</a:t>
            </a:r>
          </a:p>
          <a:p>
            <a:pPr marL="342900" indent="-342900">
              <a:buFont typeface="Arial" pitchFamily="34" charset="0"/>
              <a:buChar char="•"/>
            </a:pPr>
            <a:r>
              <a:rPr lang="en-US" sz="2000" dirty="0">
                <a:latin typeface="Calibri" pitchFamily="34" charset="0"/>
              </a:rPr>
              <a:t>What do you see as most important…</a:t>
            </a:r>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44</a:t>
            </a:fld>
            <a:endParaRPr lang="en-US" dirty="0">
              <a:latin typeface="Verdana" pitchFamily="34" charset="0"/>
              <a:ea typeface="ＭＳ Ｐゴシック" pitchFamily="34" charset="-128"/>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3"/>
          </a:xfrm>
        </p:spPr>
        <p:txBody>
          <a:bodyPr/>
          <a:lstStyle/>
          <a:p>
            <a:pPr>
              <a:defRPr/>
            </a:pPr>
            <a:r>
              <a:rPr lang="en-US" sz="4000" dirty="0">
                <a:solidFill>
                  <a:schemeClr val="accent3"/>
                </a:solidFill>
                <a:latin typeface="Calibri" pitchFamily="34" charset="0"/>
              </a:rPr>
              <a:t>The art of the question</a:t>
            </a:r>
            <a:r>
              <a:rPr lang="en-US" sz="4000" dirty="0">
                <a:solidFill>
                  <a:srgbClr val="C6168D"/>
                </a:solidFill>
                <a:latin typeface="Calibri" pitchFamily="34" charset="0"/>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77092" y="955962"/>
            <a:ext cx="8637587" cy="5444838"/>
          </a:xfrm>
        </p:spPr>
        <p:txBody>
          <a:bodyPr/>
          <a:lstStyle/>
          <a:p>
            <a:r>
              <a:rPr lang="en-US" sz="2400" dirty="0">
                <a:latin typeface="Calibri" pitchFamily="34" charset="0"/>
              </a:rPr>
              <a:t>Let the person who has presented the problem also work to find the solution!</a:t>
            </a:r>
          </a:p>
          <a:p>
            <a:endParaRPr lang="en-US" sz="2400" dirty="0">
              <a:latin typeface="Calibri" pitchFamily="34" charset="0"/>
            </a:endParaRPr>
          </a:p>
          <a:p>
            <a:r>
              <a:rPr lang="en-US" sz="2400" dirty="0">
                <a:latin typeface="Calibri" pitchFamily="34" charset="0"/>
              </a:rPr>
              <a:t>Open-ended inquiries allow the other person to do some of the “heavy lifting”.</a:t>
            </a:r>
          </a:p>
          <a:p>
            <a:endParaRPr lang="en-US"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45</a:t>
            </a:fld>
            <a:endParaRPr lang="en-US" dirty="0">
              <a:latin typeface="Verdana" pitchFamily="34" charset="0"/>
              <a:ea typeface="ＭＳ Ｐゴシック" pitchFamily="34" charset="-128"/>
            </a:endParaRPr>
          </a:p>
        </p:txBody>
      </p:sp>
      <p:pic>
        <p:nvPicPr>
          <p:cNvPr id="7" name="Picture 6" descr="weights_orng_rgb.jpg"/>
          <p:cNvPicPr>
            <a:picLocks noChangeAspect="1"/>
          </p:cNvPicPr>
          <p:nvPr/>
        </p:nvPicPr>
        <p:blipFill>
          <a:blip r:embed="rId2"/>
          <a:stretch>
            <a:fillRect/>
          </a:stretch>
        </p:blipFill>
        <p:spPr>
          <a:xfrm>
            <a:off x="2899767" y="3200400"/>
            <a:ext cx="2988415" cy="3060137"/>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3236" y="231631"/>
            <a:ext cx="8562109" cy="724333"/>
          </a:xfrm>
        </p:spPr>
        <p:txBody>
          <a:bodyPr/>
          <a:lstStyle/>
          <a:p>
            <a:pPr>
              <a:defRPr/>
            </a:pPr>
            <a:r>
              <a:rPr lang="en-US" sz="4000" dirty="0">
                <a:solidFill>
                  <a:schemeClr val="accent3"/>
                </a:solidFill>
                <a:latin typeface="Calibri" pitchFamily="34" charset="0"/>
              </a:rPr>
              <a:t>Finding resolution</a:t>
            </a:r>
            <a:r>
              <a:rPr lang="en-US" sz="4000" dirty="0">
                <a:solidFill>
                  <a:srgbClr val="C6168D"/>
                </a:solidFill>
                <a:latin typeface="Calibri" pitchFamily="34" charset="0"/>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193964" y="955961"/>
            <a:ext cx="8637587" cy="5430983"/>
          </a:xfrm>
        </p:spPr>
        <p:txBody>
          <a:bodyPr/>
          <a:lstStyle/>
          <a:p>
            <a:r>
              <a:rPr lang="en-US" sz="2000" dirty="0">
                <a:latin typeface="Calibri" pitchFamily="34" charset="0"/>
              </a:rPr>
              <a:t>Once you have appreciated, affiliated, rephrased for understanding, and asked open-ended questions, it is time to work toward </a:t>
            </a:r>
            <a:r>
              <a:rPr lang="en-US" sz="2000" b="1" dirty="0">
                <a:latin typeface="Calibri" pitchFamily="34" charset="0"/>
              </a:rPr>
              <a:t>resolution</a:t>
            </a:r>
            <a:r>
              <a:rPr lang="en-US" sz="2000" dirty="0">
                <a:latin typeface="Calibri" pitchFamily="34" charset="0"/>
              </a:rPr>
              <a:t>.</a:t>
            </a:r>
          </a:p>
          <a:p>
            <a:endParaRPr lang="en-US" sz="2000" dirty="0">
              <a:latin typeface="Calibri" pitchFamily="34" charset="0"/>
            </a:endParaRPr>
          </a:p>
          <a:p>
            <a:r>
              <a:rPr lang="en-US" sz="2000" dirty="0">
                <a:latin typeface="Calibri" pitchFamily="34" charset="0"/>
              </a:rPr>
              <a:t>Solution to problems are numerous.  They are very much dependent on the circumstances and what is at stake.  </a:t>
            </a:r>
          </a:p>
          <a:p>
            <a:r>
              <a:rPr lang="en-US" sz="2000" dirty="0">
                <a:latin typeface="Calibri" pitchFamily="34" charset="0"/>
              </a:rPr>
              <a:t>	By appreciating and affiliating with others, giving a voice to the problem, 	allowing for expressed emotions and understanding, some problems 	may resolve themselves without much effort.</a:t>
            </a:r>
          </a:p>
          <a:p>
            <a:r>
              <a:rPr lang="en-US" sz="2000" dirty="0">
                <a:latin typeface="Calibri" pitchFamily="34" charset="0"/>
              </a:rPr>
              <a:t>		People expressing issues often come to their own solutions and 		they buy-in to that solution because it was their own.</a:t>
            </a:r>
          </a:p>
          <a:p>
            <a:r>
              <a:rPr lang="en-US" sz="2000" dirty="0">
                <a:latin typeface="Calibri" pitchFamily="34" charset="0"/>
              </a:rPr>
              <a:t>Always ask:</a:t>
            </a:r>
          </a:p>
          <a:p>
            <a:r>
              <a:rPr lang="en-US" sz="2000" b="1" dirty="0">
                <a:latin typeface="Calibri" pitchFamily="34" charset="0"/>
              </a:rPr>
              <a:t>Tell me what you see the solution to this problem being…</a:t>
            </a:r>
          </a:p>
          <a:p>
            <a:endParaRPr lang="en-US" b="1"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46</a:t>
            </a:fld>
            <a:endParaRPr lang="en-US" dirty="0">
              <a:latin typeface="Verdana" pitchFamily="34" charset="0"/>
              <a:ea typeface="ＭＳ Ｐゴシック" pitchFamily="34" charset="-128"/>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3"/>
          </a:xfrm>
        </p:spPr>
        <p:txBody>
          <a:bodyPr/>
          <a:lstStyle/>
          <a:p>
            <a:pPr>
              <a:defRPr/>
            </a:pPr>
            <a:r>
              <a:rPr lang="en-US" sz="4000" dirty="0">
                <a:solidFill>
                  <a:schemeClr val="accent3"/>
                </a:solidFill>
                <a:latin typeface="Calibri" pitchFamily="34" charset="0"/>
              </a:rPr>
              <a:t>Finding resolution</a:t>
            </a:r>
            <a:r>
              <a:rPr lang="en-US" sz="4000" dirty="0">
                <a:solidFill>
                  <a:srgbClr val="C6168D"/>
                </a:solidFill>
                <a:latin typeface="Calibri" pitchFamily="34" charset="0"/>
              </a:rPr>
              <a:t>          </a:t>
            </a:r>
            <a:br>
              <a:rPr lang="en-US" sz="3600" dirty="0">
                <a:solidFill>
                  <a:schemeClr val="accent3"/>
                </a:solidFill>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07819" y="900543"/>
            <a:ext cx="8637587" cy="5250875"/>
          </a:xfrm>
        </p:spPr>
        <p:txBody>
          <a:bodyPr/>
          <a:lstStyle/>
          <a:p>
            <a:r>
              <a:rPr lang="en-US" sz="2400" b="1" dirty="0">
                <a:latin typeface="Calibri" pitchFamily="34" charset="0"/>
              </a:rPr>
              <a:t>Focus on interests, not positions!</a:t>
            </a:r>
          </a:p>
          <a:p>
            <a:endParaRPr lang="en-US" sz="2400" dirty="0">
              <a:latin typeface="Calibri" pitchFamily="34" charset="0"/>
            </a:endParaRPr>
          </a:p>
          <a:p>
            <a:r>
              <a:rPr lang="en-US" sz="2400" dirty="0">
                <a:latin typeface="Calibri" pitchFamily="34" charset="0"/>
              </a:rPr>
              <a:t>Other options for resolution:</a:t>
            </a:r>
          </a:p>
          <a:p>
            <a:pPr>
              <a:buFont typeface="Arial" pitchFamily="34" charset="0"/>
              <a:buChar char="•"/>
            </a:pPr>
            <a:r>
              <a:rPr lang="en-US" sz="2400" dirty="0">
                <a:latin typeface="Calibri" pitchFamily="34" charset="0"/>
              </a:rPr>
              <a:t>Brainstorm solutions without evaluating the merits of the ideas</a:t>
            </a:r>
          </a:p>
          <a:p>
            <a:r>
              <a:rPr lang="en-US" sz="2400" dirty="0">
                <a:latin typeface="Calibri" pitchFamily="34" charset="0"/>
              </a:rPr>
              <a:t>“I cannot make any promises, but let me see what I can do.”</a:t>
            </a:r>
          </a:p>
          <a:p>
            <a:pPr>
              <a:buFont typeface="Arial" pitchFamily="34" charset="0"/>
              <a:buChar char="•"/>
            </a:pPr>
            <a:r>
              <a:rPr lang="en-US" sz="2400" dirty="0">
                <a:latin typeface="Calibri" pitchFamily="34" charset="0"/>
              </a:rPr>
              <a:t>Arrange a meeting</a:t>
            </a:r>
          </a:p>
          <a:p>
            <a:pPr>
              <a:buFont typeface="Arial" pitchFamily="34" charset="0"/>
              <a:buChar char="•"/>
            </a:pPr>
            <a:r>
              <a:rPr lang="en-US" sz="2400" dirty="0">
                <a:latin typeface="Calibri" pitchFamily="34" charset="0"/>
              </a:rPr>
              <a:t>Be creative…expand the pie</a:t>
            </a:r>
          </a:p>
          <a:p>
            <a:pPr>
              <a:buFont typeface="Arial" pitchFamily="34" charset="0"/>
              <a:buChar char="•"/>
            </a:pPr>
            <a:r>
              <a:rPr lang="en-US" sz="2400" dirty="0">
                <a:latin typeface="Calibri" pitchFamily="34" charset="0"/>
              </a:rPr>
              <a:t>Avoid big sweeping policy changes or rules to deal with problems</a:t>
            </a:r>
          </a:p>
          <a:p>
            <a:pPr>
              <a:buFont typeface="Arial" pitchFamily="34" charset="0"/>
              <a:buChar char="•"/>
            </a:pPr>
            <a:r>
              <a:rPr lang="en-US" sz="2400" dirty="0">
                <a:latin typeface="Calibri" pitchFamily="34" charset="0"/>
              </a:rPr>
              <a:t>Consider focus groups</a:t>
            </a:r>
          </a:p>
          <a:p>
            <a:endParaRPr lang="en-US" dirty="0"/>
          </a:p>
          <a:p>
            <a:endParaRPr lang="en-US" dirty="0"/>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47</a:t>
            </a:fld>
            <a:endParaRPr lang="en-US" dirty="0">
              <a:latin typeface="Verdana" pitchFamily="34" charset="0"/>
              <a:ea typeface="ＭＳ Ｐゴシック" pitchFamily="34" charset="-128"/>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903" y="217776"/>
            <a:ext cx="8662988" cy="724333"/>
          </a:xfrm>
        </p:spPr>
        <p:txBody>
          <a:bodyPr/>
          <a:lstStyle/>
          <a:p>
            <a:pPr>
              <a:defRPr/>
            </a:pPr>
            <a:r>
              <a:rPr lang="en-US" sz="4000" dirty="0">
                <a:solidFill>
                  <a:schemeClr val="accent3"/>
                </a:solidFill>
                <a:latin typeface="Calibri" pitchFamily="34" charset="0"/>
              </a:rPr>
              <a:t>Final thoughts…</a:t>
            </a:r>
            <a:br>
              <a:rPr lang="en-US" sz="4000" dirty="0">
                <a:solidFill>
                  <a:schemeClr val="accent3"/>
                </a:solidFill>
                <a:latin typeface="Calibri" pitchFamily="34" charset="0"/>
              </a:rPr>
            </a:br>
            <a:br>
              <a:rPr lang="en-US" sz="3600" dirty="0">
                <a:solidFill>
                  <a:schemeClr val="accent3"/>
                </a:solidFill>
              </a:rPr>
            </a:br>
            <a:endParaRPr lang="en-US" sz="3200" dirty="0">
              <a:solidFill>
                <a:schemeClr val="accent3"/>
              </a:solidFill>
            </a:endParaRPr>
          </a:p>
        </p:txBody>
      </p:sp>
      <p:sp>
        <p:nvSpPr>
          <p:cNvPr id="99331" name="Content Placeholder 6"/>
          <p:cNvSpPr>
            <a:spLocks noGrp="1"/>
          </p:cNvSpPr>
          <p:nvPr>
            <p:ph idx="1"/>
          </p:nvPr>
        </p:nvSpPr>
        <p:spPr>
          <a:xfrm>
            <a:off x="263237" y="1454727"/>
            <a:ext cx="8637587" cy="4378037"/>
          </a:xfrm>
        </p:spPr>
        <p:txBody>
          <a:bodyPr/>
          <a:lstStyle/>
          <a:p>
            <a:r>
              <a:rPr lang="en-US" sz="3200" dirty="0">
                <a:latin typeface="Calibri" pitchFamily="34" charset="0"/>
              </a:rPr>
              <a:t>What did you take away from this experience?</a:t>
            </a:r>
          </a:p>
          <a:p>
            <a:r>
              <a:rPr lang="en-US" dirty="0"/>
              <a:t>	</a:t>
            </a:r>
          </a:p>
          <a:p>
            <a:endParaRPr lang="en-US" sz="1200" dirty="0"/>
          </a:p>
          <a:p>
            <a:endParaRPr lang="en-US" sz="1200" dirty="0"/>
          </a:p>
          <a:p>
            <a:r>
              <a:rPr lang="en-US" dirty="0"/>
              <a:t>									   </a:t>
            </a:r>
            <a:endParaRPr lang="en-US" sz="1200" dirty="0"/>
          </a:p>
          <a:p>
            <a:r>
              <a:rPr lang="en-US" sz="1200" dirty="0"/>
              <a:t>					</a:t>
            </a:r>
          </a:p>
          <a:p>
            <a:endParaRPr lang="en-US" sz="1200" dirty="0"/>
          </a:p>
          <a:p>
            <a:endParaRPr lang="en-US" sz="1200" dirty="0"/>
          </a:p>
          <a:p>
            <a:r>
              <a:rPr lang="en-US" sz="1200" dirty="0"/>
              <a:t>		</a:t>
            </a:r>
          </a:p>
          <a:p>
            <a:endParaRPr lang="en-US" sz="1200" dirty="0"/>
          </a:p>
          <a:p>
            <a:endParaRPr lang="en-US" sz="1200"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48</a:t>
            </a:fld>
            <a:endParaRPr lang="en-US" dirty="0">
              <a:latin typeface="Verdana" pitchFamily="34" charset="0"/>
              <a:ea typeface="ＭＳ Ｐゴシック" pitchFamily="34" charset="-128"/>
            </a:endParaRPr>
          </a:p>
        </p:txBody>
      </p:sp>
      <p:pic>
        <p:nvPicPr>
          <p:cNvPr id="7" name="Picture 6" descr="collaboration_blu_rgb.jpg"/>
          <p:cNvPicPr>
            <a:picLocks noChangeAspect="1"/>
          </p:cNvPicPr>
          <p:nvPr/>
        </p:nvPicPr>
        <p:blipFill>
          <a:blip r:embed="rId3"/>
          <a:stretch>
            <a:fillRect/>
          </a:stretch>
        </p:blipFill>
        <p:spPr>
          <a:xfrm>
            <a:off x="1724891" y="2410691"/>
            <a:ext cx="2743200" cy="2743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sz="4400" dirty="0">
                <a:solidFill>
                  <a:schemeClr val="accent3"/>
                </a:solidFill>
                <a:latin typeface="Calibri" pitchFamily="34" charset="0"/>
              </a:rPr>
              <a:t>Conflict as opportunity</a:t>
            </a:r>
          </a:p>
        </p:txBody>
      </p:sp>
      <p:sp>
        <p:nvSpPr>
          <p:cNvPr id="99331" name="Content Placeholder 6"/>
          <p:cNvSpPr>
            <a:spLocks noGrp="1"/>
          </p:cNvSpPr>
          <p:nvPr>
            <p:ph idx="1"/>
          </p:nvPr>
        </p:nvSpPr>
        <p:spPr/>
        <p:txBody>
          <a:bodyPr/>
          <a:lstStyle/>
          <a:p>
            <a:r>
              <a:rPr lang="en-US" sz="2800" dirty="0">
                <a:latin typeface="Calibri" pitchFamily="34" charset="0"/>
              </a:rPr>
              <a:t>“Once we accept that conflict itself is neutral, we can then see that its goodness or badness is entirely based on how it is handled.”</a:t>
            </a:r>
          </a:p>
          <a:p>
            <a:endParaRPr lang="en-US" dirty="0"/>
          </a:p>
          <a:p>
            <a:r>
              <a:rPr lang="en-US" sz="2400" dirty="0">
                <a:latin typeface="Calibri" pitchFamily="34" charset="0"/>
              </a:rPr>
              <a:t>-Ralph H. Kilmann</a:t>
            </a:r>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5</a:t>
            </a:fld>
            <a:endParaRPr lang="en-US" dirty="0">
              <a:latin typeface="Verdana" pitchFamily="34" charset="0"/>
              <a:ea typeface="ＭＳ Ｐゴシック" pitchFamily="34" charset="-128"/>
            </a:endParaRPr>
          </a:p>
        </p:txBody>
      </p:sp>
      <p:pic>
        <p:nvPicPr>
          <p:cNvPr id="7" name="Picture 6" descr="People talking.jpg"/>
          <p:cNvPicPr>
            <a:picLocks noChangeAspect="1"/>
          </p:cNvPicPr>
          <p:nvPr/>
        </p:nvPicPr>
        <p:blipFill>
          <a:blip r:embed="rId2"/>
          <a:stretch>
            <a:fillRect/>
          </a:stretch>
        </p:blipFill>
        <p:spPr>
          <a:xfrm>
            <a:off x="5013614" y="3400425"/>
            <a:ext cx="2857500" cy="1885950"/>
          </a:xfrm>
          <a:prstGeom prst="rect">
            <a:avLst/>
          </a:prstGeom>
          <a:ln w="127000" cap="rnd">
            <a:solidFill>
              <a:schemeClr val="bg2">
                <a:lumMod val="65000"/>
              </a:schemeClr>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8613" y="328613"/>
            <a:ext cx="8374062" cy="973714"/>
          </a:xfrm>
        </p:spPr>
        <p:txBody>
          <a:bodyPr/>
          <a:lstStyle/>
          <a:p>
            <a:pPr>
              <a:defRPr/>
            </a:pPr>
            <a:r>
              <a:rPr lang="en-US" sz="3600" dirty="0">
                <a:solidFill>
                  <a:schemeClr val="accent3"/>
                </a:solidFill>
                <a:latin typeface="Calibri" pitchFamily="34" charset="0"/>
              </a:rPr>
              <a:t>Emotional triggers</a:t>
            </a:r>
            <a:br>
              <a:rPr lang="en-US" sz="3600" dirty="0">
                <a:solidFill>
                  <a:schemeClr val="accent3"/>
                </a:solidFill>
                <a:latin typeface="Calibri" pitchFamily="34" charset="0"/>
              </a:rPr>
            </a:br>
            <a:r>
              <a:rPr lang="en-US" sz="3200" dirty="0">
                <a:solidFill>
                  <a:schemeClr val="accent3"/>
                </a:solidFill>
                <a:latin typeface="Calibri" pitchFamily="34" charset="0"/>
              </a:rPr>
              <a:t>The “red flags” of our deepest needs</a:t>
            </a:r>
          </a:p>
        </p:txBody>
      </p:sp>
      <p:sp>
        <p:nvSpPr>
          <p:cNvPr id="99331" name="Content Placeholder 6"/>
          <p:cNvSpPr>
            <a:spLocks noGrp="1"/>
          </p:cNvSpPr>
          <p:nvPr>
            <p:ph idx="1"/>
          </p:nvPr>
        </p:nvSpPr>
        <p:spPr>
          <a:xfrm>
            <a:off x="201612" y="1565562"/>
            <a:ext cx="8637587" cy="4779819"/>
          </a:xfrm>
        </p:spPr>
        <p:txBody>
          <a:bodyPr/>
          <a:lstStyle/>
          <a:p>
            <a:r>
              <a:rPr lang="en-US" sz="2000" b="1" dirty="0">
                <a:latin typeface="Calibri" pitchFamily="34" charset="0"/>
              </a:rPr>
              <a:t>Emotional triggers </a:t>
            </a:r>
            <a:r>
              <a:rPr lang="en-US" sz="2000" dirty="0">
                <a:latin typeface="Calibri" pitchFamily="34" charset="0"/>
              </a:rPr>
              <a:t>can be defined as a reaction to an event that indicates the desire to have our basic human needs met.  	</a:t>
            </a:r>
          </a:p>
          <a:p>
            <a:r>
              <a:rPr lang="en-US" sz="2000" dirty="0">
                <a:latin typeface="Calibri" pitchFamily="34" charset="0"/>
              </a:rPr>
              <a:t>These deepest concerns are also called </a:t>
            </a:r>
            <a:r>
              <a:rPr lang="en-US" sz="2000" b="1" dirty="0">
                <a:latin typeface="Calibri" pitchFamily="34" charset="0"/>
              </a:rPr>
              <a:t>“core concerns” </a:t>
            </a:r>
            <a:r>
              <a:rPr lang="en-US" sz="2000" dirty="0">
                <a:latin typeface="Calibri" pitchFamily="34" charset="0"/>
              </a:rPr>
              <a:t>because they 	live at the core of what makes us human.</a:t>
            </a:r>
          </a:p>
          <a:p>
            <a:r>
              <a:rPr lang="en-US" sz="2000" dirty="0">
                <a:latin typeface="Calibri" pitchFamily="34" charset="0"/>
              </a:rPr>
              <a:t>These core concerns inform the behavior we see in ourselves and others.</a:t>
            </a:r>
          </a:p>
          <a:p>
            <a:endParaRPr lang="en-US" b="1" dirty="0"/>
          </a:p>
          <a:p>
            <a:endParaRPr lang="en-US" dirty="0"/>
          </a:p>
          <a:p>
            <a:endParaRPr lang="en-US" dirty="0"/>
          </a:p>
          <a:p>
            <a:endParaRPr lang="en-US" dirty="0"/>
          </a:p>
          <a:p>
            <a:endParaRPr lang="en-US" dirty="0"/>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6</a:t>
            </a:fld>
            <a:endParaRPr lang="en-US" dirty="0">
              <a:latin typeface="Verdana" pitchFamily="34" charset="0"/>
              <a:ea typeface="ＭＳ Ｐゴシック" pitchFamily="34" charset="-128"/>
            </a:endParaRPr>
          </a:p>
        </p:txBody>
      </p:sp>
      <p:pic>
        <p:nvPicPr>
          <p:cNvPr id="7" name="Picture 6" descr="flag-1_red_rgb.jpg"/>
          <p:cNvPicPr>
            <a:picLocks noChangeAspect="1"/>
          </p:cNvPicPr>
          <p:nvPr/>
        </p:nvPicPr>
        <p:blipFill>
          <a:blip r:embed="rId2"/>
          <a:stretch>
            <a:fillRect/>
          </a:stretch>
        </p:blipFill>
        <p:spPr>
          <a:xfrm>
            <a:off x="7976402" y="235527"/>
            <a:ext cx="641126" cy="1077429"/>
          </a:xfrm>
          <a:prstGeom prst="rect">
            <a:avLst/>
          </a:prstGeom>
        </p:spPr>
      </p:pic>
      <p:graphicFrame>
        <p:nvGraphicFramePr>
          <p:cNvPr id="9" name="Diagram 8"/>
          <p:cNvGraphicFramePr/>
          <p:nvPr/>
        </p:nvGraphicFramePr>
        <p:xfrm>
          <a:off x="415635" y="3655291"/>
          <a:ext cx="3934691" cy="25931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4391891" y="3823853"/>
            <a:ext cx="4142509" cy="1938992"/>
          </a:xfrm>
          <a:prstGeom prst="rect">
            <a:avLst/>
          </a:prstGeom>
          <a:noFill/>
        </p:spPr>
        <p:txBody>
          <a:bodyPr wrap="square" rtlCol="0">
            <a:spAutoFit/>
          </a:bodyPr>
          <a:lstStyle/>
          <a:p>
            <a:r>
              <a:rPr lang="en-US" sz="2000" dirty="0">
                <a:solidFill>
                  <a:srgbClr val="231F20"/>
                </a:solidFill>
                <a:latin typeface="Calibri" pitchFamily="34" charset="0"/>
              </a:rPr>
              <a:t>It is useless to argue with someone’s emotional reactions.  </a:t>
            </a:r>
          </a:p>
          <a:p>
            <a:endParaRPr lang="en-US" sz="2000" dirty="0">
              <a:solidFill>
                <a:srgbClr val="231F20"/>
              </a:solidFill>
              <a:latin typeface="Calibri" pitchFamily="34" charset="0"/>
            </a:endParaRPr>
          </a:p>
          <a:p>
            <a:r>
              <a:rPr lang="en-US" sz="2000" dirty="0">
                <a:solidFill>
                  <a:srgbClr val="231F20"/>
                </a:solidFill>
                <a:latin typeface="Calibri" pitchFamily="34" charset="0"/>
              </a:rPr>
              <a:t>It is more important to focus on the concerns or interests underlying the emotional reaction.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ular Callout 10"/>
          <p:cNvSpPr/>
          <p:nvPr/>
        </p:nvSpPr>
        <p:spPr bwMode="auto">
          <a:xfrm>
            <a:off x="623454" y="1357745"/>
            <a:ext cx="4170219" cy="2964873"/>
          </a:xfrm>
          <a:prstGeom prst="wedgeRoundRectCallout">
            <a:avLst>
              <a:gd name="adj1" fmla="val 51031"/>
              <a:gd name="adj2" fmla="val 5829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6" name="Title 5"/>
          <p:cNvSpPr>
            <a:spLocks noGrp="1"/>
          </p:cNvSpPr>
          <p:nvPr>
            <p:ph type="title"/>
          </p:nvPr>
        </p:nvSpPr>
        <p:spPr/>
        <p:txBody>
          <a:bodyPr/>
          <a:lstStyle/>
          <a:p>
            <a:pPr>
              <a:defRPr/>
            </a:pPr>
            <a:r>
              <a:rPr lang="en-US" sz="4000" dirty="0" err="1">
                <a:solidFill>
                  <a:schemeClr val="accent3"/>
                </a:solidFill>
                <a:latin typeface="Calibri" pitchFamily="34" charset="0"/>
              </a:rPr>
              <a:t>EmotionS</a:t>
            </a:r>
            <a:r>
              <a:rPr lang="en-US" sz="4000" dirty="0">
                <a:solidFill>
                  <a:schemeClr val="accent3"/>
                </a:solidFill>
                <a:latin typeface="Calibri" pitchFamily="34" charset="0"/>
              </a:rPr>
              <a:t> TRIGGERED</a:t>
            </a:r>
          </a:p>
        </p:txBody>
      </p:sp>
      <p:sp>
        <p:nvSpPr>
          <p:cNvPr id="99331" name="Content Placeholder 6"/>
          <p:cNvSpPr>
            <a:spLocks noGrp="1"/>
          </p:cNvSpPr>
          <p:nvPr>
            <p:ph idx="1"/>
          </p:nvPr>
        </p:nvSpPr>
        <p:spPr>
          <a:xfrm>
            <a:off x="326304" y="1288472"/>
            <a:ext cx="8637587" cy="5001491"/>
          </a:xfrm>
        </p:spPr>
        <p:txBody>
          <a:bodyPr/>
          <a:lstStyle/>
          <a:p>
            <a:endParaRPr lang="en-US" dirty="0"/>
          </a:p>
          <a:p>
            <a:r>
              <a:rPr lang="en-US" dirty="0"/>
              <a:t>    	</a:t>
            </a:r>
            <a:r>
              <a:rPr lang="en-US" sz="2000" dirty="0">
                <a:solidFill>
                  <a:schemeClr val="bg1"/>
                </a:solidFill>
                <a:latin typeface="Calibri" pitchFamily="34" charset="0"/>
              </a:rPr>
              <a:t>Hurt	   	Fear	</a:t>
            </a:r>
          </a:p>
          <a:p>
            <a:r>
              <a:rPr lang="en-US" sz="2000" dirty="0">
                <a:solidFill>
                  <a:schemeClr val="bg1"/>
                </a:solidFill>
                <a:latin typeface="Calibri" pitchFamily="34" charset="0"/>
              </a:rPr>
              <a:t>	Sadness     	Loneliness     </a:t>
            </a:r>
          </a:p>
          <a:p>
            <a:r>
              <a:rPr lang="en-US" sz="2000" dirty="0">
                <a:solidFill>
                  <a:schemeClr val="bg1"/>
                </a:solidFill>
                <a:latin typeface="Calibri" pitchFamily="34" charset="0"/>
              </a:rPr>
              <a:t>    	Anger   		Shame </a:t>
            </a:r>
          </a:p>
          <a:p>
            <a:r>
              <a:rPr lang="en-US" sz="2000" dirty="0">
                <a:solidFill>
                  <a:schemeClr val="bg1"/>
                </a:solidFill>
                <a:latin typeface="Calibri" pitchFamily="34" charset="0"/>
              </a:rPr>
              <a:t>	Guilt		Gladness</a:t>
            </a:r>
          </a:p>
          <a:p>
            <a:r>
              <a:rPr lang="en-US" sz="2000" dirty="0">
                <a:solidFill>
                  <a:schemeClr val="bg1"/>
                </a:solidFill>
                <a:latin typeface="Calibri" pitchFamily="34" charset="0"/>
              </a:rPr>
              <a:t>      </a:t>
            </a:r>
            <a:r>
              <a:rPr lang="en-US" sz="1400" dirty="0">
                <a:solidFill>
                  <a:schemeClr val="bg1"/>
                </a:solidFill>
                <a:latin typeface="Calibri" pitchFamily="34" charset="0"/>
              </a:rPr>
              <a:t>(Based on Chip Dodd’s book, </a:t>
            </a:r>
            <a:r>
              <a:rPr lang="en-US" sz="1400" i="1" dirty="0">
                <a:solidFill>
                  <a:schemeClr val="bg1"/>
                </a:solidFill>
                <a:latin typeface="Calibri" pitchFamily="34" charset="0"/>
              </a:rPr>
              <a:t>Voice of the Heart</a:t>
            </a:r>
            <a:r>
              <a:rPr lang="en-US" sz="2000" dirty="0">
                <a:solidFill>
                  <a:schemeClr val="bg1"/>
                </a:solidFill>
                <a:latin typeface="Calibri" pitchFamily="34" charset="0"/>
              </a:rPr>
              <a:t>)</a:t>
            </a:r>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7</a:t>
            </a:fld>
            <a:endParaRPr lang="en-US" dirty="0">
              <a:latin typeface="Verdana" pitchFamily="34" charset="0"/>
              <a:ea typeface="ＭＳ Ｐゴシック" pitchFamily="34" charset="-128"/>
            </a:endParaRPr>
          </a:p>
        </p:txBody>
      </p:sp>
      <p:pic>
        <p:nvPicPr>
          <p:cNvPr id="7" name="Picture 6" descr="flag-1_red_rgb.jpg"/>
          <p:cNvPicPr>
            <a:picLocks noChangeAspect="1"/>
          </p:cNvPicPr>
          <p:nvPr/>
        </p:nvPicPr>
        <p:blipFill>
          <a:blip r:embed="rId2"/>
          <a:stretch>
            <a:fillRect/>
          </a:stretch>
        </p:blipFill>
        <p:spPr>
          <a:xfrm>
            <a:off x="5773530" y="180108"/>
            <a:ext cx="641126" cy="1077429"/>
          </a:xfrm>
          <a:prstGeom prst="rect">
            <a:avLst/>
          </a:prstGeom>
        </p:spPr>
      </p:pic>
      <p:graphicFrame>
        <p:nvGraphicFramePr>
          <p:cNvPr id="10" name="Diagram 9"/>
          <p:cNvGraphicFramePr/>
          <p:nvPr/>
        </p:nvGraphicFramePr>
        <p:xfrm>
          <a:off x="4211780" y="2311400"/>
          <a:ext cx="4585855" cy="3895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4558145" y="1334654"/>
          <a:ext cx="4585855" cy="3895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ounded Rectangular Callout 7"/>
          <p:cNvSpPr/>
          <p:nvPr/>
        </p:nvSpPr>
        <p:spPr bwMode="auto">
          <a:xfrm>
            <a:off x="380998" y="1514475"/>
            <a:ext cx="4791509" cy="4772025"/>
          </a:xfrm>
          <a:prstGeom prst="wedgeRoundRectCallout">
            <a:avLst>
              <a:gd name="adj1" fmla="val 92411"/>
              <a:gd name="adj2" fmla="val 25664"/>
              <a:gd name="adj3" fmla="val 16667"/>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endParaRPr>
          </a:p>
        </p:txBody>
      </p:sp>
      <p:sp>
        <p:nvSpPr>
          <p:cNvPr id="6" name="Title 5"/>
          <p:cNvSpPr>
            <a:spLocks noGrp="1"/>
          </p:cNvSpPr>
          <p:nvPr>
            <p:ph type="title"/>
          </p:nvPr>
        </p:nvSpPr>
        <p:spPr>
          <a:xfrm>
            <a:off x="328613" y="176212"/>
            <a:ext cx="8374062" cy="1139969"/>
          </a:xfrm>
        </p:spPr>
        <p:txBody>
          <a:bodyPr/>
          <a:lstStyle/>
          <a:p>
            <a:pPr>
              <a:defRPr/>
            </a:pPr>
            <a:r>
              <a:rPr lang="en-US" sz="3200" dirty="0">
                <a:solidFill>
                  <a:schemeClr val="accent3"/>
                </a:solidFill>
                <a:latin typeface="Calibri" pitchFamily="34" charset="0"/>
              </a:rPr>
              <a:t>Core concerns</a:t>
            </a:r>
            <a:br>
              <a:rPr lang="en-US" sz="2800" dirty="0">
                <a:solidFill>
                  <a:schemeClr val="accent3"/>
                </a:solidFill>
                <a:latin typeface="Calibri" pitchFamily="34" charset="0"/>
              </a:rPr>
            </a:br>
            <a:r>
              <a:rPr lang="en-US" sz="2000" dirty="0">
                <a:latin typeface="Calibri" pitchFamily="34" charset="0"/>
              </a:rPr>
              <a:t>hopes, fears, cares, needs, values </a:t>
            </a:r>
            <a:br>
              <a:rPr lang="en-US" sz="2000" dirty="0">
                <a:latin typeface="Calibri" pitchFamily="34" charset="0"/>
              </a:rPr>
            </a:br>
            <a:r>
              <a:rPr lang="en-US" sz="2000" dirty="0">
                <a:solidFill>
                  <a:srgbClr val="C6168D"/>
                </a:solidFill>
                <a:latin typeface="Calibri" pitchFamily="34" charset="0"/>
              </a:rPr>
              <a:t>We all experience the need for:</a:t>
            </a:r>
            <a:br>
              <a:rPr lang="en-US" sz="2000" dirty="0">
                <a:latin typeface="Calibri" pitchFamily="34" charset="0"/>
              </a:rPr>
            </a:br>
            <a:endParaRPr lang="en-US" sz="2000" dirty="0">
              <a:solidFill>
                <a:schemeClr val="accent3"/>
              </a:solidFill>
              <a:latin typeface="Calibri" pitchFamily="34" charset="0"/>
            </a:endParaRPr>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8</a:t>
            </a:fld>
            <a:endParaRPr lang="en-US" dirty="0">
              <a:latin typeface="Verdana" pitchFamily="34" charset="0"/>
              <a:ea typeface="ＭＳ Ｐゴシック" pitchFamily="34" charset="-128"/>
            </a:endParaRPr>
          </a:p>
        </p:txBody>
      </p:sp>
      <p:sp>
        <p:nvSpPr>
          <p:cNvPr id="99331" name="Content Placeholder 6"/>
          <p:cNvSpPr>
            <a:spLocks noGrp="1"/>
          </p:cNvSpPr>
          <p:nvPr>
            <p:ph idx="1"/>
          </p:nvPr>
        </p:nvSpPr>
        <p:spPr>
          <a:xfrm>
            <a:off x="354013" y="1739900"/>
            <a:ext cx="8339137" cy="4619336"/>
          </a:xfrm>
        </p:spPr>
        <p:txBody>
          <a:bodyPr/>
          <a:lstStyle/>
          <a:p>
            <a:r>
              <a:rPr lang="en-US" dirty="0"/>
              <a:t>   </a:t>
            </a:r>
            <a:r>
              <a:rPr lang="en-US" dirty="0">
                <a:solidFill>
                  <a:schemeClr val="bg1"/>
                </a:solidFill>
                <a:latin typeface="Calibri" pitchFamily="34" charset="0"/>
              </a:rPr>
              <a:t>Acceptance             Respect            Attention 	</a:t>
            </a:r>
          </a:p>
          <a:p>
            <a:r>
              <a:rPr lang="en-US" dirty="0">
                <a:solidFill>
                  <a:schemeClr val="bg1"/>
                </a:solidFill>
                <a:latin typeface="Calibri" pitchFamily="34" charset="0"/>
              </a:rPr>
              <a:t>    Comfort                   Freedom          Peacefulness 	</a:t>
            </a:r>
          </a:p>
          <a:p>
            <a:r>
              <a:rPr lang="en-US" dirty="0">
                <a:solidFill>
                  <a:schemeClr val="bg1"/>
                </a:solidFill>
                <a:latin typeface="Calibri" pitchFamily="34" charset="0"/>
              </a:rPr>
              <a:t>    Balance                    Consistency    Order 		</a:t>
            </a:r>
          </a:p>
          <a:p>
            <a:r>
              <a:rPr lang="en-US" dirty="0">
                <a:solidFill>
                  <a:schemeClr val="bg1"/>
                </a:solidFill>
                <a:latin typeface="Calibri" pitchFamily="34" charset="0"/>
              </a:rPr>
              <a:t>    Variety                     Love	           Safety </a:t>
            </a:r>
          </a:p>
          <a:p>
            <a:r>
              <a:rPr lang="en-US" dirty="0">
                <a:solidFill>
                  <a:schemeClr val="bg1"/>
                </a:solidFill>
                <a:latin typeface="Calibri" pitchFamily="34" charset="0"/>
              </a:rPr>
              <a:t>    Predictability          Inclusion          Fun </a:t>
            </a:r>
          </a:p>
          <a:p>
            <a:r>
              <a:rPr lang="en-US" dirty="0">
                <a:solidFill>
                  <a:schemeClr val="bg1"/>
                </a:solidFill>
                <a:latin typeface="Calibri" pitchFamily="34" charset="0"/>
              </a:rPr>
              <a:t>    New challenges      Community	</a:t>
            </a:r>
          </a:p>
          <a:p>
            <a:r>
              <a:rPr lang="en-US" dirty="0">
                <a:solidFill>
                  <a:schemeClr val="bg1"/>
                </a:solidFill>
                <a:latin typeface="Calibri" pitchFamily="34" charset="0"/>
              </a:rPr>
              <a:t>    Meaning                  Purpose           Joy</a:t>
            </a:r>
          </a:p>
          <a:p>
            <a:r>
              <a:rPr lang="en-US" dirty="0">
                <a:solidFill>
                  <a:schemeClr val="bg1"/>
                </a:solidFill>
                <a:latin typeface="Calibri" pitchFamily="34" charset="0"/>
              </a:rPr>
              <a:t>    To be liked 	  To be understood 	   To be cared for</a:t>
            </a:r>
          </a:p>
          <a:p>
            <a:r>
              <a:rPr lang="en-US" dirty="0">
                <a:solidFill>
                  <a:schemeClr val="bg1"/>
                </a:solidFill>
                <a:latin typeface="Calibri" pitchFamily="34" charset="0"/>
              </a:rPr>
              <a:t>    To be needed         To be valued             To be treated fairly 	</a:t>
            </a:r>
          </a:p>
          <a:p>
            <a:r>
              <a:rPr lang="en-US" dirty="0">
                <a:solidFill>
                  <a:schemeClr val="bg1"/>
                </a:solidFill>
                <a:latin typeface="Calibri" pitchFamily="34" charset="0"/>
              </a:rPr>
              <a:t>    To be in control     To be right  </a:t>
            </a:r>
          </a:p>
          <a:p>
            <a:r>
              <a:rPr lang="en-US" dirty="0">
                <a:solidFill>
                  <a:schemeClr val="bg1"/>
                </a:solidFill>
                <a:latin typeface="Calibri" pitchFamily="34" charset="0"/>
              </a:rPr>
              <a:t>	</a:t>
            </a:r>
          </a:p>
          <a:p>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ular Callout 8"/>
          <p:cNvSpPr/>
          <p:nvPr/>
        </p:nvSpPr>
        <p:spPr bwMode="auto">
          <a:xfrm>
            <a:off x="374074" y="2604655"/>
            <a:ext cx="2092036" cy="1524000"/>
          </a:xfrm>
          <a:prstGeom prst="wedgeRoundRectCallout">
            <a:avLst>
              <a:gd name="adj1" fmla="val 68083"/>
              <a:gd name="adj2" fmla="val 6906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64" charset="0"/>
              <a:ea typeface="ＭＳ Ｐゴシック" pitchFamily="64" charset="-128"/>
              <a:cs typeface="ＭＳ Ｐゴシック" pitchFamily="64" charset="-128"/>
            </a:endParaRPr>
          </a:p>
        </p:txBody>
      </p:sp>
      <p:grpSp>
        <p:nvGrpSpPr>
          <p:cNvPr id="10" name="Group 9"/>
          <p:cNvGrpSpPr/>
          <p:nvPr/>
        </p:nvGrpSpPr>
        <p:grpSpPr>
          <a:xfrm>
            <a:off x="2535381" y="2379362"/>
            <a:ext cx="2876976" cy="3039708"/>
            <a:chOff x="2535381" y="2379362"/>
            <a:chExt cx="2876976" cy="3039708"/>
          </a:xfrm>
        </p:grpSpPr>
        <p:sp>
          <p:nvSpPr>
            <p:cNvPr id="11" name="Freeform 10"/>
            <p:cNvSpPr/>
            <p:nvPr/>
          </p:nvSpPr>
          <p:spPr>
            <a:xfrm>
              <a:off x="3718550" y="3715449"/>
              <a:ext cx="1501220" cy="1501220"/>
            </a:xfrm>
            <a:custGeom>
              <a:avLst/>
              <a:gdLst>
                <a:gd name="connsiteX0" fmla="*/ 1065574 w 1501220"/>
                <a:gd name="connsiteY0" fmla="*/ 239353 h 1501220"/>
                <a:gd name="connsiteX1" fmla="*/ 1182345 w 1501220"/>
                <a:gd name="connsiteY1" fmla="*/ 141365 h 1501220"/>
                <a:gd name="connsiteX2" fmla="*/ 1275631 w 1501220"/>
                <a:gd name="connsiteY2" fmla="*/ 219642 h 1501220"/>
                <a:gd name="connsiteX3" fmla="*/ 1199409 w 1501220"/>
                <a:gd name="connsiteY3" fmla="*/ 351655 h 1501220"/>
                <a:gd name="connsiteX4" fmla="*/ 1320516 w 1501220"/>
                <a:gd name="connsiteY4" fmla="*/ 561419 h 1501220"/>
                <a:gd name="connsiteX5" fmla="*/ 1472953 w 1501220"/>
                <a:gd name="connsiteY5" fmla="*/ 561415 h 1501220"/>
                <a:gd name="connsiteX6" fmla="*/ 1494099 w 1501220"/>
                <a:gd name="connsiteY6" fmla="*/ 681342 h 1501220"/>
                <a:gd name="connsiteX7" fmla="*/ 1350853 w 1501220"/>
                <a:gd name="connsiteY7" fmla="*/ 733475 h 1501220"/>
                <a:gd name="connsiteX8" fmla="*/ 1308793 w 1501220"/>
                <a:gd name="connsiteY8" fmla="*/ 972009 h 1501220"/>
                <a:gd name="connsiteX9" fmla="*/ 1425569 w 1501220"/>
                <a:gd name="connsiteY9" fmla="*/ 1069990 h 1501220"/>
                <a:gd name="connsiteX10" fmla="*/ 1364681 w 1501220"/>
                <a:gd name="connsiteY10" fmla="*/ 1175452 h 1501220"/>
                <a:gd name="connsiteX11" fmla="*/ 1221438 w 1501220"/>
                <a:gd name="connsiteY11" fmla="*/ 1123312 h 1501220"/>
                <a:gd name="connsiteX12" fmla="*/ 1035890 w 1501220"/>
                <a:gd name="connsiteY12" fmla="*/ 1279005 h 1501220"/>
                <a:gd name="connsiteX13" fmla="*/ 1062365 w 1501220"/>
                <a:gd name="connsiteY13" fmla="*/ 1429125 h 1501220"/>
                <a:gd name="connsiteX14" fmla="*/ 947932 w 1501220"/>
                <a:gd name="connsiteY14" fmla="*/ 1470775 h 1501220"/>
                <a:gd name="connsiteX15" fmla="*/ 871717 w 1501220"/>
                <a:gd name="connsiteY15" fmla="*/ 1338759 h 1501220"/>
                <a:gd name="connsiteX16" fmla="*/ 629502 w 1501220"/>
                <a:gd name="connsiteY16" fmla="*/ 1338759 h 1501220"/>
                <a:gd name="connsiteX17" fmla="*/ 553288 w 1501220"/>
                <a:gd name="connsiteY17" fmla="*/ 1470775 h 1501220"/>
                <a:gd name="connsiteX18" fmla="*/ 438855 w 1501220"/>
                <a:gd name="connsiteY18" fmla="*/ 1429125 h 1501220"/>
                <a:gd name="connsiteX19" fmla="*/ 465329 w 1501220"/>
                <a:gd name="connsiteY19" fmla="*/ 1279004 h 1501220"/>
                <a:gd name="connsiteX20" fmla="*/ 279782 w 1501220"/>
                <a:gd name="connsiteY20" fmla="*/ 1123311 h 1501220"/>
                <a:gd name="connsiteX21" fmla="*/ 136539 w 1501220"/>
                <a:gd name="connsiteY21" fmla="*/ 1175452 h 1501220"/>
                <a:gd name="connsiteX22" fmla="*/ 75651 w 1501220"/>
                <a:gd name="connsiteY22" fmla="*/ 1069990 h 1501220"/>
                <a:gd name="connsiteX23" fmla="*/ 192427 w 1501220"/>
                <a:gd name="connsiteY23" fmla="*/ 972008 h 1501220"/>
                <a:gd name="connsiteX24" fmla="*/ 150367 w 1501220"/>
                <a:gd name="connsiteY24" fmla="*/ 733474 h 1501220"/>
                <a:gd name="connsiteX25" fmla="*/ 7121 w 1501220"/>
                <a:gd name="connsiteY25" fmla="*/ 681342 h 1501220"/>
                <a:gd name="connsiteX26" fmla="*/ 28267 w 1501220"/>
                <a:gd name="connsiteY26" fmla="*/ 561415 h 1501220"/>
                <a:gd name="connsiteX27" fmla="*/ 180704 w 1501220"/>
                <a:gd name="connsiteY27" fmla="*/ 561419 h 1501220"/>
                <a:gd name="connsiteX28" fmla="*/ 301812 w 1501220"/>
                <a:gd name="connsiteY28" fmla="*/ 351655 h 1501220"/>
                <a:gd name="connsiteX29" fmla="*/ 225589 w 1501220"/>
                <a:gd name="connsiteY29" fmla="*/ 219642 h 1501220"/>
                <a:gd name="connsiteX30" fmla="*/ 318875 w 1501220"/>
                <a:gd name="connsiteY30" fmla="*/ 141365 h 1501220"/>
                <a:gd name="connsiteX31" fmla="*/ 435646 w 1501220"/>
                <a:gd name="connsiteY31" fmla="*/ 239353 h 1501220"/>
                <a:gd name="connsiteX32" fmla="*/ 663253 w 1501220"/>
                <a:gd name="connsiteY32" fmla="*/ 156511 h 1501220"/>
                <a:gd name="connsiteX33" fmla="*/ 689721 w 1501220"/>
                <a:gd name="connsiteY33" fmla="*/ 6388 h 1501220"/>
                <a:gd name="connsiteX34" fmla="*/ 811499 w 1501220"/>
                <a:gd name="connsiteY34" fmla="*/ 6388 h 1501220"/>
                <a:gd name="connsiteX35" fmla="*/ 837966 w 1501220"/>
                <a:gd name="connsiteY35" fmla="*/ 156510 h 1501220"/>
                <a:gd name="connsiteX36" fmla="*/ 1065573 w 1501220"/>
                <a:gd name="connsiteY36" fmla="*/ 239353 h 1501220"/>
                <a:gd name="connsiteX37" fmla="*/ 1065574 w 1501220"/>
                <a:gd name="connsiteY37" fmla="*/ 239353 h 1501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01220" h="1501220">
                  <a:moveTo>
                    <a:pt x="1065574" y="239353"/>
                  </a:moveTo>
                  <a:lnTo>
                    <a:pt x="1182345" y="141365"/>
                  </a:lnTo>
                  <a:lnTo>
                    <a:pt x="1275631" y="219642"/>
                  </a:lnTo>
                  <a:lnTo>
                    <a:pt x="1199409" y="351655"/>
                  </a:lnTo>
                  <a:cubicBezTo>
                    <a:pt x="1253607" y="412624"/>
                    <a:pt x="1294814" y="483998"/>
                    <a:pt x="1320516" y="561419"/>
                  </a:cubicBezTo>
                  <a:lnTo>
                    <a:pt x="1472953" y="561415"/>
                  </a:lnTo>
                  <a:lnTo>
                    <a:pt x="1494099" y="681342"/>
                  </a:lnTo>
                  <a:lnTo>
                    <a:pt x="1350853" y="733475"/>
                  </a:lnTo>
                  <a:cubicBezTo>
                    <a:pt x="1353181" y="815018"/>
                    <a:pt x="1338870" y="896180"/>
                    <a:pt x="1308793" y="972009"/>
                  </a:cubicBezTo>
                  <a:lnTo>
                    <a:pt x="1425569" y="1069990"/>
                  </a:lnTo>
                  <a:lnTo>
                    <a:pt x="1364681" y="1175452"/>
                  </a:lnTo>
                  <a:lnTo>
                    <a:pt x="1221438" y="1123312"/>
                  </a:lnTo>
                  <a:cubicBezTo>
                    <a:pt x="1170806" y="1187274"/>
                    <a:pt x="1107673" y="1240249"/>
                    <a:pt x="1035890" y="1279005"/>
                  </a:cubicBezTo>
                  <a:lnTo>
                    <a:pt x="1062365" y="1429125"/>
                  </a:lnTo>
                  <a:lnTo>
                    <a:pt x="947932" y="1470775"/>
                  </a:lnTo>
                  <a:lnTo>
                    <a:pt x="871717" y="1338759"/>
                  </a:lnTo>
                  <a:cubicBezTo>
                    <a:pt x="791817" y="1355211"/>
                    <a:pt x="709402" y="1355211"/>
                    <a:pt x="629502" y="1338759"/>
                  </a:cubicBezTo>
                  <a:lnTo>
                    <a:pt x="553288" y="1470775"/>
                  </a:lnTo>
                  <a:lnTo>
                    <a:pt x="438855" y="1429125"/>
                  </a:lnTo>
                  <a:lnTo>
                    <a:pt x="465329" y="1279004"/>
                  </a:lnTo>
                  <a:cubicBezTo>
                    <a:pt x="393546" y="1240248"/>
                    <a:pt x="330413" y="1187273"/>
                    <a:pt x="279782" y="1123311"/>
                  </a:cubicBezTo>
                  <a:lnTo>
                    <a:pt x="136539" y="1175452"/>
                  </a:lnTo>
                  <a:lnTo>
                    <a:pt x="75651" y="1069990"/>
                  </a:lnTo>
                  <a:lnTo>
                    <a:pt x="192427" y="972008"/>
                  </a:lnTo>
                  <a:cubicBezTo>
                    <a:pt x="162350" y="896179"/>
                    <a:pt x="148039" y="815017"/>
                    <a:pt x="150367" y="733474"/>
                  </a:cubicBezTo>
                  <a:lnTo>
                    <a:pt x="7121" y="681342"/>
                  </a:lnTo>
                  <a:lnTo>
                    <a:pt x="28267" y="561415"/>
                  </a:lnTo>
                  <a:lnTo>
                    <a:pt x="180704" y="561419"/>
                  </a:lnTo>
                  <a:cubicBezTo>
                    <a:pt x="206406" y="483997"/>
                    <a:pt x="247613" y="412624"/>
                    <a:pt x="301812" y="351655"/>
                  </a:cubicBezTo>
                  <a:lnTo>
                    <a:pt x="225589" y="219642"/>
                  </a:lnTo>
                  <a:lnTo>
                    <a:pt x="318875" y="141365"/>
                  </a:lnTo>
                  <a:lnTo>
                    <a:pt x="435646" y="239353"/>
                  </a:lnTo>
                  <a:cubicBezTo>
                    <a:pt x="505100" y="196565"/>
                    <a:pt x="582545" y="168378"/>
                    <a:pt x="663253" y="156511"/>
                  </a:cubicBezTo>
                  <a:lnTo>
                    <a:pt x="689721" y="6388"/>
                  </a:lnTo>
                  <a:lnTo>
                    <a:pt x="811499" y="6388"/>
                  </a:lnTo>
                  <a:lnTo>
                    <a:pt x="837966" y="156510"/>
                  </a:lnTo>
                  <a:cubicBezTo>
                    <a:pt x="918675" y="168377"/>
                    <a:pt x="996119" y="196565"/>
                    <a:pt x="1065573" y="239353"/>
                  </a:cubicBezTo>
                  <a:lnTo>
                    <a:pt x="1065574" y="239353"/>
                  </a:lnTo>
                  <a:close/>
                </a:path>
              </a:pathLst>
            </a:custGeom>
            <a:solidFill>
              <a:srgbClr val="00AEEF"/>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315781" tIns="365625" rIns="315781" bIns="391878" numCol="1" spcCol="1270" anchor="ctr" anchorCtr="0">
              <a:noAutofit/>
            </a:bodyPr>
            <a:lstStyle/>
            <a:p>
              <a:pPr lvl="0" algn="ctr" defTabSz="488950">
                <a:lnSpc>
                  <a:spcPct val="90000"/>
                </a:lnSpc>
                <a:spcBef>
                  <a:spcPct val="0"/>
                </a:spcBef>
                <a:spcAft>
                  <a:spcPct val="35000"/>
                </a:spcAft>
              </a:pPr>
              <a:r>
                <a:rPr lang="en-US" sz="1100" kern="1200" dirty="0"/>
                <a:t>CORE CONCERNS </a:t>
              </a:r>
            </a:p>
            <a:p>
              <a:pPr lvl="0" algn="ctr" defTabSz="488950">
                <a:lnSpc>
                  <a:spcPct val="90000"/>
                </a:lnSpc>
                <a:spcBef>
                  <a:spcPct val="0"/>
                </a:spcBef>
                <a:spcAft>
                  <a:spcPct val="35000"/>
                </a:spcAft>
              </a:pPr>
              <a:r>
                <a:rPr lang="en-US" sz="1100" kern="1200" dirty="0"/>
                <a:t>INFORMING BEHAVIOR</a:t>
              </a:r>
            </a:p>
          </p:txBody>
        </p:sp>
        <p:sp>
          <p:nvSpPr>
            <p:cNvPr id="12" name="Freeform 11"/>
            <p:cNvSpPr/>
            <p:nvPr/>
          </p:nvSpPr>
          <p:spPr>
            <a:xfrm>
              <a:off x="2535381" y="3199461"/>
              <a:ext cx="1517302" cy="1414105"/>
            </a:xfrm>
            <a:custGeom>
              <a:avLst/>
              <a:gdLst>
                <a:gd name="connsiteX0" fmla="*/ 1146297 w 1517302"/>
                <a:gd name="connsiteY0" fmla="*/ 358158 h 1414105"/>
                <a:gd name="connsiteX1" fmla="*/ 1351960 w 1517302"/>
                <a:gd name="connsiteY1" fmla="*/ 286172 h 1414105"/>
                <a:gd name="connsiteX2" fmla="*/ 1438181 w 1517302"/>
                <a:gd name="connsiteY2" fmla="*/ 421413 h 1414105"/>
                <a:gd name="connsiteX3" fmla="*/ 1286127 w 1517302"/>
                <a:gd name="connsiteY3" fmla="*/ 577486 h 1414105"/>
                <a:gd name="connsiteX4" fmla="*/ 1286127 w 1517302"/>
                <a:gd name="connsiteY4" fmla="*/ 836621 h 1414105"/>
                <a:gd name="connsiteX5" fmla="*/ 1438181 w 1517302"/>
                <a:gd name="connsiteY5" fmla="*/ 992692 h 1414105"/>
                <a:gd name="connsiteX6" fmla="*/ 1351960 w 1517302"/>
                <a:gd name="connsiteY6" fmla="*/ 1127933 h 1414105"/>
                <a:gd name="connsiteX7" fmla="*/ 1146297 w 1517302"/>
                <a:gd name="connsiteY7" fmla="*/ 1055947 h 1414105"/>
                <a:gd name="connsiteX8" fmla="*/ 898482 w 1517302"/>
                <a:gd name="connsiteY8" fmla="*/ 1185515 h 1414105"/>
                <a:gd name="connsiteX9" fmla="*/ 848621 w 1517302"/>
                <a:gd name="connsiteY9" fmla="*/ 1397632 h 1414105"/>
                <a:gd name="connsiteX10" fmla="*/ 668681 w 1517302"/>
                <a:gd name="connsiteY10" fmla="*/ 1397632 h 1414105"/>
                <a:gd name="connsiteX11" fmla="*/ 618820 w 1517302"/>
                <a:gd name="connsiteY11" fmla="*/ 1185516 h 1414105"/>
                <a:gd name="connsiteX12" fmla="*/ 371005 w 1517302"/>
                <a:gd name="connsiteY12" fmla="*/ 1055947 h 1414105"/>
                <a:gd name="connsiteX13" fmla="*/ 165342 w 1517302"/>
                <a:gd name="connsiteY13" fmla="*/ 1127933 h 1414105"/>
                <a:gd name="connsiteX14" fmla="*/ 79121 w 1517302"/>
                <a:gd name="connsiteY14" fmla="*/ 992692 h 1414105"/>
                <a:gd name="connsiteX15" fmla="*/ 231175 w 1517302"/>
                <a:gd name="connsiteY15" fmla="*/ 836619 h 1414105"/>
                <a:gd name="connsiteX16" fmla="*/ 231175 w 1517302"/>
                <a:gd name="connsiteY16" fmla="*/ 577484 h 1414105"/>
                <a:gd name="connsiteX17" fmla="*/ 79121 w 1517302"/>
                <a:gd name="connsiteY17" fmla="*/ 421413 h 1414105"/>
                <a:gd name="connsiteX18" fmla="*/ 165342 w 1517302"/>
                <a:gd name="connsiteY18" fmla="*/ 286172 h 1414105"/>
                <a:gd name="connsiteX19" fmla="*/ 371005 w 1517302"/>
                <a:gd name="connsiteY19" fmla="*/ 358158 h 1414105"/>
                <a:gd name="connsiteX20" fmla="*/ 618820 w 1517302"/>
                <a:gd name="connsiteY20" fmla="*/ 228590 h 1414105"/>
                <a:gd name="connsiteX21" fmla="*/ 668681 w 1517302"/>
                <a:gd name="connsiteY21" fmla="*/ 16473 h 1414105"/>
                <a:gd name="connsiteX22" fmla="*/ 848621 w 1517302"/>
                <a:gd name="connsiteY22" fmla="*/ 16473 h 1414105"/>
                <a:gd name="connsiteX23" fmla="*/ 898482 w 1517302"/>
                <a:gd name="connsiteY23" fmla="*/ 228589 h 1414105"/>
                <a:gd name="connsiteX24" fmla="*/ 1146297 w 1517302"/>
                <a:gd name="connsiteY24" fmla="*/ 358158 h 141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7302" h="1414105">
                  <a:moveTo>
                    <a:pt x="1146297" y="358158"/>
                  </a:moveTo>
                  <a:lnTo>
                    <a:pt x="1351960" y="286172"/>
                  </a:lnTo>
                  <a:lnTo>
                    <a:pt x="1438181" y="421413"/>
                  </a:lnTo>
                  <a:lnTo>
                    <a:pt x="1286127" y="577486"/>
                  </a:lnTo>
                  <a:cubicBezTo>
                    <a:pt x="1311540" y="662331"/>
                    <a:pt x="1311540" y="751776"/>
                    <a:pt x="1286127" y="836621"/>
                  </a:cubicBezTo>
                  <a:lnTo>
                    <a:pt x="1438181" y="992692"/>
                  </a:lnTo>
                  <a:lnTo>
                    <a:pt x="1351960" y="1127933"/>
                  </a:lnTo>
                  <a:lnTo>
                    <a:pt x="1146297" y="1055947"/>
                  </a:lnTo>
                  <a:cubicBezTo>
                    <a:pt x="1077865" y="1118301"/>
                    <a:pt x="992328" y="1163023"/>
                    <a:pt x="898482" y="1185515"/>
                  </a:cubicBezTo>
                  <a:lnTo>
                    <a:pt x="848621" y="1397632"/>
                  </a:lnTo>
                  <a:lnTo>
                    <a:pt x="668681" y="1397632"/>
                  </a:lnTo>
                  <a:lnTo>
                    <a:pt x="618820" y="1185516"/>
                  </a:lnTo>
                  <a:cubicBezTo>
                    <a:pt x="524974" y="1163024"/>
                    <a:pt x="439437" y="1118301"/>
                    <a:pt x="371005" y="1055947"/>
                  </a:cubicBezTo>
                  <a:lnTo>
                    <a:pt x="165342" y="1127933"/>
                  </a:lnTo>
                  <a:lnTo>
                    <a:pt x="79121" y="992692"/>
                  </a:lnTo>
                  <a:lnTo>
                    <a:pt x="231175" y="836619"/>
                  </a:lnTo>
                  <a:cubicBezTo>
                    <a:pt x="205762" y="751774"/>
                    <a:pt x="205762" y="662329"/>
                    <a:pt x="231175" y="577484"/>
                  </a:cubicBezTo>
                  <a:lnTo>
                    <a:pt x="79121" y="421413"/>
                  </a:lnTo>
                  <a:lnTo>
                    <a:pt x="165342" y="286172"/>
                  </a:lnTo>
                  <a:lnTo>
                    <a:pt x="371005" y="358158"/>
                  </a:lnTo>
                  <a:cubicBezTo>
                    <a:pt x="439437" y="295804"/>
                    <a:pt x="524974" y="251082"/>
                    <a:pt x="618820" y="228590"/>
                  </a:cubicBezTo>
                  <a:lnTo>
                    <a:pt x="668681" y="16473"/>
                  </a:lnTo>
                  <a:lnTo>
                    <a:pt x="848621" y="16473"/>
                  </a:lnTo>
                  <a:lnTo>
                    <a:pt x="898482" y="228589"/>
                  </a:lnTo>
                  <a:cubicBezTo>
                    <a:pt x="992328" y="251081"/>
                    <a:pt x="1077865" y="295804"/>
                    <a:pt x="1146297" y="358158"/>
                  </a:cubicBezTo>
                  <a:close/>
                </a:path>
              </a:pathLst>
            </a:custGeom>
            <a:solidFill>
              <a:srgbClr val="0089D0"/>
            </a:solidFill>
          </p:spPr>
          <p:style>
            <a:lnRef idx="2">
              <a:schemeClr val="lt1">
                <a:hueOff val="0"/>
                <a:satOff val="0"/>
                <a:lumOff val="0"/>
                <a:alphaOff val="0"/>
              </a:schemeClr>
            </a:lnRef>
            <a:fillRef idx="1">
              <a:scrgbClr r="0" g="0" b="0"/>
            </a:fillRef>
            <a:effectRef idx="0">
              <a:schemeClr val="accent3">
                <a:hueOff val="-3036032"/>
                <a:satOff val="21082"/>
                <a:lumOff val="2255"/>
                <a:alphaOff val="0"/>
              </a:schemeClr>
            </a:effectRef>
            <a:fontRef idx="minor">
              <a:schemeClr val="lt1"/>
            </a:fontRef>
          </p:style>
          <p:txBody>
            <a:bodyPr spcFirstLastPara="0" vert="horz" wrap="square" lIns="382435" tIns="369588" rIns="382435" bIns="369588" numCol="1" spcCol="1270" anchor="ctr" anchorCtr="0">
              <a:noAutofit/>
            </a:bodyPr>
            <a:lstStyle/>
            <a:p>
              <a:pPr lvl="0" algn="ctr" defTabSz="400050">
                <a:lnSpc>
                  <a:spcPct val="90000"/>
                </a:lnSpc>
                <a:spcBef>
                  <a:spcPct val="0"/>
                </a:spcBef>
                <a:spcAft>
                  <a:spcPct val="35000"/>
                </a:spcAft>
              </a:pPr>
              <a:r>
                <a:rPr lang="en-US" sz="900" kern="1200" dirty="0"/>
                <a:t>YOUR EMOTIONS TRIGGERED</a:t>
              </a:r>
            </a:p>
          </p:txBody>
        </p:sp>
        <p:sp>
          <p:nvSpPr>
            <p:cNvPr id="13" name="Freeform 12"/>
            <p:cNvSpPr/>
            <p:nvPr/>
          </p:nvSpPr>
          <p:spPr>
            <a:xfrm>
              <a:off x="3363016" y="2487179"/>
              <a:ext cx="1310155" cy="1310155"/>
            </a:xfrm>
            <a:custGeom>
              <a:avLst/>
              <a:gdLst>
                <a:gd name="connsiteX0" fmla="*/ 800428 w 1069737"/>
                <a:gd name="connsiteY0" fmla="*/ 270938 h 1069737"/>
                <a:gd name="connsiteX1" fmla="*/ 958251 w 1069737"/>
                <a:gd name="connsiteY1" fmla="*/ 223373 h 1069737"/>
                <a:gd name="connsiteX2" fmla="*/ 1016323 w 1069737"/>
                <a:gd name="connsiteY2" fmla="*/ 323959 h 1069737"/>
                <a:gd name="connsiteX3" fmla="*/ 896219 w 1069737"/>
                <a:gd name="connsiteY3" fmla="*/ 436854 h 1069737"/>
                <a:gd name="connsiteX4" fmla="*/ 896219 w 1069737"/>
                <a:gd name="connsiteY4" fmla="*/ 632884 h 1069737"/>
                <a:gd name="connsiteX5" fmla="*/ 1016323 w 1069737"/>
                <a:gd name="connsiteY5" fmla="*/ 745778 h 1069737"/>
                <a:gd name="connsiteX6" fmla="*/ 958251 w 1069737"/>
                <a:gd name="connsiteY6" fmla="*/ 846364 h 1069737"/>
                <a:gd name="connsiteX7" fmla="*/ 800428 w 1069737"/>
                <a:gd name="connsiteY7" fmla="*/ 798799 h 1069737"/>
                <a:gd name="connsiteX8" fmla="*/ 630660 w 1069737"/>
                <a:gd name="connsiteY8" fmla="*/ 896814 h 1069737"/>
                <a:gd name="connsiteX9" fmla="*/ 592942 w 1069737"/>
                <a:gd name="connsiteY9" fmla="*/ 1057275 h 1069737"/>
                <a:gd name="connsiteX10" fmla="*/ 476795 w 1069737"/>
                <a:gd name="connsiteY10" fmla="*/ 1057275 h 1069737"/>
                <a:gd name="connsiteX11" fmla="*/ 439076 w 1069737"/>
                <a:gd name="connsiteY11" fmla="*/ 896815 h 1069737"/>
                <a:gd name="connsiteX12" fmla="*/ 269308 w 1069737"/>
                <a:gd name="connsiteY12" fmla="*/ 798799 h 1069737"/>
                <a:gd name="connsiteX13" fmla="*/ 111486 w 1069737"/>
                <a:gd name="connsiteY13" fmla="*/ 846364 h 1069737"/>
                <a:gd name="connsiteX14" fmla="*/ 53414 w 1069737"/>
                <a:gd name="connsiteY14" fmla="*/ 745778 h 1069737"/>
                <a:gd name="connsiteX15" fmla="*/ 173518 w 1069737"/>
                <a:gd name="connsiteY15" fmla="*/ 632883 h 1069737"/>
                <a:gd name="connsiteX16" fmla="*/ 173518 w 1069737"/>
                <a:gd name="connsiteY16" fmla="*/ 436853 h 1069737"/>
                <a:gd name="connsiteX17" fmla="*/ 53414 w 1069737"/>
                <a:gd name="connsiteY17" fmla="*/ 323959 h 1069737"/>
                <a:gd name="connsiteX18" fmla="*/ 111486 w 1069737"/>
                <a:gd name="connsiteY18" fmla="*/ 223373 h 1069737"/>
                <a:gd name="connsiteX19" fmla="*/ 269309 w 1069737"/>
                <a:gd name="connsiteY19" fmla="*/ 270938 h 1069737"/>
                <a:gd name="connsiteX20" fmla="*/ 439077 w 1069737"/>
                <a:gd name="connsiteY20" fmla="*/ 172923 h 1069737"/>
                <a:gd name="connsiteX21" fmla="*/ 476795 w 1069737"/>
                <a:gd name="connsiteY21" fmla="*/ 12462 h 1069737"/>
                <a:gd name="connsiteX22" fmla="*/ 592942 w 1069737"/>
                <a:gd name="connsiteY22" fmla="*/ 12462 h 1069737"/>
                <a:gd name="connsiteX23" fmla="*/ 630661 w 1069737"/>
                <a:gd name="connsiteY23" fmla="*/ 172922 h 1069737"/>
                <a:gd name="connsiteX24" fmla="*/ 800429 w 1069737"/>
                <a:gd name="connsiteY24" fmla="*/ 270938 h 1069737"/>
                <a:gd name="connsiteX25" fmla="*/ 800428 w 1069737"/>
                <a:gd name="connsiteY25" fmla="*/ 270938 h 106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69737" h="1069737">
                  <a:moveTo>
                    <a:pt x="688534" y="270594"/>
                  </a:moveTo>
                  <a:lnTo>
                    <a:pt x="802953" y="199729"/>
                  </a:lnTo>
                  <a:lnTo>
                    <a:pt x="870009" y="266786"/>
                  </a:lnTo>
                  <a:lnTo>
                    <a:pt x="799144" y="381205"/>
                  </a:lnTo>
                  <a:cubicBezTo>
                    <a:pt x="826437" y="428146"/>
                    <a:pt x="840736" y="481509"/>
                    <a:pt x="840570" y="535809"/>
                  </a:cubicBezTo>
                  <a:lnTo>
                    <a:pt x="959150" y="599464"/>
                  </a:lnTo>
                  <a:lnTo>
                    <a:pt x="934606" y="691066"/>
                  </a:lnTo>
                  <a:lnTo>
                    <a:pt x="800084" y="686905"/>
                  </a:lnTo>
                  <a:cubicBezTo>
                    <a:pt x="773079" y="734013"/>
                    <a:pt x="734013" y="773078"/>
                    <a:pt x="686905" y="800083"/>
                  </a:cubicBezTo>
                  <a:lnTo>
                    <a:pt x="691067" y="934605"/>
                  </a:lnTo>
                  <a:lnTo>
                    <a:pt x="599465" y="959150"/>
                  </a:lnTo>
                  <a:lnTo>
                    <a:pt x="535808" y="840570"/>
                  </a:lnTo>
                  <a:cubicBezTo>
                    <a:pt x="481508" y="840737"/>
                    <a:pt x="428144" y="826438"/>
                    <a:pt x="381203" y="799143"/>
                  </a:cubicBezTo>
                  <a:lnTo>
                    <a:pt x="266784" y="870008"/>
                  </a:lnTo>
                  <a:lnTo>
                    <a:pt x="199728" y="802951"/>
                  </a:lnTo>
                  <a:lnTo>
                    <a:pt x="270593" y="688532"/>
                  </a:lnTo>
                  <a:cubicBezTo>
                    <a:pt x="243299" y="641591"/>
                    <a:pt x="229000" y="588228"/>
                    <a:pt x="229167" y="533928"/>
                  </a:cubicBezTo>
                  <a:lnTo>
                    <a:pt x="110587" y="470273"/>
                  </a:lnTo>
                  <a:lnTo>
                    <a:pt x="135131" y="378671"/>
                  </a:lnTo>
                  <a:lnTo>
                    <a:pt x="269653" y="382832"/>
                  </a:lnTo>
                  <a:cubicBezTo>
                    <a:pt x="296658" y="335724"/>
                    <a:pt x="335724" y="296659"/>
                    <a:pt x="382832" y="269654"/>
                  </a:cubicBezTo>
                  <a:lnTo>
                    <a:pt x="378670" y="135132"/>
                  </a:lnTo>
                  <a:lnTo>
                    <a:pt x="470272" y="110587"/>
                  </a:lnTo>
                  <a:lnTo>
                    <a:pt x="533929" y="229167"/>
                  </a:lnTo>
                  <a:cubicBezTo>
                    <a:pt x="588229" y="229000"/>
                    <a:pt x="641593" y="243299"/>
                    <a:pt x="688534" y="270594"/>
                  </a:cubicBezTo>
                  <a:lnTo>
                    <a:pt x="688534" y="270594"/>
                  </a:lnTo>
                  <a:close/>
                </a:path>
              </a:pathLst>
            </a:custGeom>
            <a:solidFill>
              <a:srgbClr val="0060AF"/>
            </a:solidFill>
          </p:spPr>
          <p:style>
            <a:lnRef idx="2">
              <a:schemeClr val="lt1">
                <a:hueOff val="0"/>
                <a:satOff val="0"/>
                <a:lumOff val="0"/>
                <a:alphaOff val="0"/>
              </a:schemeClr>
            </a:lnRef>
            <a:fillRef idx="1">
              <a:scrgbClr r="0" g="0" b="0"/>
            </a:fillRef>
            <a:effectRef idx="0">
              <a:schemeClr val="accent3">
                <a:hueOff val="-6072064"/>
                <a:satOff val="42164"/>
                <a:lumOff val="4509"/>
                <a:alphaOff val="0"/>
              </a:schemeClr>
            </a:effectRef>
            <a:fontRef idx="minor">
              <a:schemeClr val="lt1"/>
            </a:fontRef>
          </p:style>
          <p:txBody>
            <a:bodyPr spcFirstLastPara="0" vert="horz" wrap="square" lIns="367534" tIns="367533" rIns="367533" bIns="367534" numCol="1" spcCol="1270" anchor="ctr" anchorCtr="0">
              <a:noAutofit/>
            </a:bodyPr>
            <a:lstStyle/>
            <a:p>
              <a:pPr lvl="0" algn="ctr" defTabSz="444500">
                <a:lnSpc>
                  <a:spcPct val="90000"/>
                </a:lnSpc>
                <a:spcBef>
                  <a:spcPct val="0"/>
                </a:spcBef>
                <a:spcAft>
                  <a:spcPct val="35000"/>
                </a:spcAft>
              </a:pPr>
              <a:r>
                <a:rPr lang="en-US" sz="1000" kern="1200" dirty="0"/>
                <a:t>EVENT</a:t>
              </a:r>
            </a:p>
          </p:txBody>
        </p:sp>
        <p:sp>
          <p:nvSpPr>
            <p:cNvPr id="14" name="Circular Arrow 13"/>
            <p:cNvSpPr/>
            <p:nvPr/>
          </p:nvSpPr>
          <p:spPr>
            <a:xfrm>
              <a:off x="3490796" y="3497509"/>
              <a:ext cx="1921561" cy="1921561"/>
            </a:xfrm>
            <a:prstGeom prst="circularArrow">
              <a:avLst>
                <a:gd name="adj1" fmla="val 4688"/>
                <a:gd name="adj2" fmla="val 299029"/>
                <a:gd name="adj3" fmla="val 2466538"/>
                <a:gd name="adj4" fmla="val 15972654"/>
                <a:gd name="adj5" fmla="val 5469"/>
              </a:avLst>
            </a:prstGeom>
            <a:solidFill>
              <a:srgbClr val="00AEEF"/>
            </a:solidFill>
          </p:spPr>
          <p:style>
            <a:lnRef idx="0">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
          <p:nvSpPr>
            <p:cNvPr id="15" name="Shape 14"/>
            <p:cNvSpPr/>
            <p:nvPr/>
          </p:nvSpPr>
          <p:spPr>
            <a:xfrm>
              <a:off x="2554779" y="3125329"/>
              <a:ext cx="1396134" cy="1396134"/>
            </a:xfrm>
            <a:prstGeom prst="leftCircularArrow">
              <a:avLst>
                <a:gd name="adj1" fmla="val 6452"/>
                <a:gd name="adj2" fmla="val 429999"/>
                <a:gd name="adj3" fmla="val 10489124"/>
                <a:gd name="adj4" fmla="val 14837806"/>
                <a:gd name="adj5" fmla="val 7527"/>
              </a:avLst>
            </a:prstGeom>
            <a:solidFill>
              <a:srgbClr val="0089D0"/>
            </a:solidFill>
          </p:spPr>
          <p:style>
            <a:lnRef idx="0">
              <a:schemeClr val="lt1">
                <a:hueOff val="0"/>
                <a:satOff val="0"/>
                <a:lumOff val="0"/>
                <a:alphaOff val="0"/>
              </a:schemeClr>
            </a:lnRef>
            <a:fillRef idx="1">
              <a:scrgbClr r="0" g="0" b="0"/>
            </a:fillRef>
            <a:effectRef idx="0">
              <a:schemeClr val="accent3">
                <a:hueOff val="-3036032"/>
                <a:satOff val="21082"/>
                <a:lumOff val="2255"/>
                <a:alphaOff val="0"/>
              </a:schemeClr>
            </a:effectRef>
            <a:fontRef idx="minor">
              <a:schemeClr val="lt1"/>
            </a:fontRef>
          </p:style>
        </p:sp>
        <p:sp>
          <p:nvSpPr>
            <p:cNvPr id="16" name="Circular Arrow 15"/>
            <p:cNvSpPr/>
            <p:nvPr/>
          </p:nvSpPr>
          <p:spPr>
            <a:xfrm>
              <a:off x="3112210" y="2379362"/>
              <a:ext cx="1505314" cy="1505314"/>
            </a:xfrm>
            <a:prstGeom prst="circularArrow">
              <a:avLst>
                <a:gd name="adj1" fmla="val 5984"/>
                <a:gd name="adj2" fmla="val 394124"/>
                <a:gd name="adj3" fmla="val 13313824"/>
                <a:gd name="adj4" fmla="val 10508221"/>
                <a:gd name="adj5" fmla="val 6981"/>
              </a:avLst>
            </a:prstGeom>
            <a:solidFill>
              <a:srgbClr val="0060AF"/>
            </a:solidFill>
          </p:spPr>
          <p:style>
            <a:lnRef idx="0">
              <a:schemeClr val="lt1">
                <a:hueOff val="0"/>
                <a:satOff val="0"/>
                <a:lumOff val="0"/>
                <a:alphaOff val="0"/>
              </a:schemeClr>
            </a:lnRef>
            <a:fillRef idx="1">
              <a:scrgbClr r="0" g="0" b="0"/>
            </a:fillRef>
            <a:effectRef idx="0">
              <a:schemeClr val="accent3">
                <a:hueOff val="-6072064"/>
                <a:satOff val="42164"/>
                <a:lumOff val="4509"/>
                <a:alphaOff val="0"/>
              </a:schemeClr>
            </a:effectRef>
            <a:fontRef idx="minor">
              <a:schemeClr val="lt1"/>
            </a:fontRef>
          </p:style>
        </p:sp>
      </p:grpSp>
      <p:graphicFrame>
        <p:nvGraphicFramePr>
          <p:cNvPr id="8" name="Diagram 7"/>
          <p:cNvGraphicFramePr/>
          <p:nvPr/>
        </p:nvGraphicFramePr>
        <p:xfrm>
          <a:off x="5140037" y="3200400"/>
          <a:ext cx="3200401" cy="2951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pPr>
              <a:defRPr/>
            </a:pPr>
            <a:r>
              <a:rPr lang="en-US" sz="4000" dirty="0">
                <a:solidFill>
                  <a:schemeClr val="accent3"/>
                </a:solidFill>
                <a:latin typeface="Calibri" pitchFamily="34" charset="0"/>
              </a:rPr>
              <a:t>Checking on yourself</a:t>
            </a:r>
          </a:p>
        </p:txBody>
      </p:sp>
      <p:sp>
        <p:nvSpPr>
          <p:cNvPr id="99332" name="Slide Number Placeholder 3"/>
          <p:cNvSpPr>
            <a:spLocks noGrp="1"/>
          </p:cNvSpPr>
          <p:nvPr>
            <p:ph type="sldNum" sz="quarter" idx="10"/>
          </p:nvPr>
        </p:nvSpPr>
        <p:spPr>
          <a:noFill/>
        </p:spPr>
        <p:txBody>
          <a:bodyPr/>
          <a:lstStyle/>
          <a:p>
            <a:fld id="{AE515079-4E63-4ED8-883A-5C1287BA51B8}" type="slidenum">
              <a:rPr lang="en-US" smtClean="0">
                <a:latin typeface="Verdana" pitchFamily="34" charset="0"/>
                <a:ea typeface="ＭＳ Ｐゴシック" pitchFamily="34" charset="-128"/>
              </a:rPr>
              <a:pPr/>
              <a:t>9</a:t>
            </a:fld>
            <a:endParaRPr lang="en-US" dirty="0">
              <a:latin typeface="Verdana" pitchFamily="34" charset="0"/>
              <a:ea typeface="ＭＳ Ｐゴシック" pitchFamily="34" charset="-128"/>
            </a:endParaRPr>
          </a:p>
        </p:txBody>
      </p:sp>
      <p:sp>
        <p:nvSpPr>
          <p:cNvPr id="99331" name="Content Placeholder 6"/>
          <p:cNvSpPr>
            <a:spLocks noGrp="1"/>
          </p:cNvSpPr>
          <p:nvPr>
            <p:ph idx="1"/>
          </p:nvPr>
        </p:nvSpPr>
        <p:spPr>
          <a:xfrm>
            <a:off x="368301" y="1045007"/>
            <a:ext cx="8339137" cy="5314229"/>
          </a:xfrm>
        </p:spPr>
        <p:txBody>
          <a:bodyPr/>
          <a:lstStyle/>
          <a:p>
            <a:r>
              <a:rPr lang="en-US" dirty="0">
                <a:latin typeface="Calibri" pitchFamily="34" charset="0"/>
              </a:rPr>
              <a:t>When engaging in conflict, it is important to be aware of the other person’s emotional reactions and core concerns.  </a:t>
            </a:r>
          </a:p>
          <a:p>
            <a:r>
              <a:rPr lang="en-US" dirty="0">
                <a:latin typeface="Calibri" pitchFamily="34" charset="0"/>
              </a:rPr>
              <a:t>It is equally as important to be aware of YOUR emotional reactions and core concerns and your physical state when entering the conflict.</a:t>
            </a:r>
          </a:p>
          <a:p>
            <a:endParaRPr lang="en-US" sz="1650" dirty="0">
              <a:solidFill>
                <a:schemeClr val="bg1"/>
              </a:solidFill>
              <a:latin typeface="Calibri" pitchFamily="34" charset="0"/>
            </a:endParaRPr>
          </a:p>
          <a:p>
            <a:r>
              <a:rPr lang="en-US" sz="1500" b="1" dirty="0">
                <a:solidFill>
                  <a:schemeClr val="bg1"/>
                </a:solidFill>
                <a:latin typeface="Calibri" pitchFamily="34" charset="0"/>
              </a:rPr>
              <a:t>Ask yourself:</a:t>
            </a:r>
          </a:p>
          <a:p>
            <a:pPr>
              <a:spcBef>
                <a:spcPts val="600"/>
              </a:spcBef>
            </a:pPr>
            <a:r>
              <a:rPr lang="en-US" sz="1500" dirty="0">
                <a:solidFill>
                  <a:schemeClr val="bg1"/>
                </a:solidFill>
                <a:latin typeface="Calibri" pitchFamily="34" charset="0"/>
              </a:rPr>
              <a:t>  Am I hungry?	</a:t>
            </a:r>
          </a:p>
          <a:p>
            <a:pPr>
              <a:spcBef>
                <a:spcPts val="600"/>
              </a:spcBef>
            </a:pPr>
            <a:r>
              <a:rPr lang="en-US" sz="1500" dirty="0">
                <a:solidFill>
                  <a:schemeClr val="bg1"/>
                </a:solidFill>
                <a:latin typeface="Calibri" pitchFamily="34" charset="0"/>
              </a:rPr>
              <a:t>  Am I tired?	</a:t>
            </a:r>
          </a:p>
          <a:p>
            <a:pPr>
              <a:spcBef>
                <a:spcPts val="600"/>
              </a:spcBef>
            </a:pPr>
            <a:r>
              <a:rPr lang="en-US" sz="1500" dirty="0">
                <a:solidFill>
                  <a:schemeClr val="bg1"/>
                </a:solidFill>
                <a:latin typeface="Calibri" pitchFamily="34" charset="0"/>
              </a:rPr>
              <a:t>  Do I feel well?</a:t>
            </a:r>
            <a:r>
              <a:rPr lang="en-US" dirty="0">
                <a:latin typeface="Calibri" pitchFamily="34" charset="0"/>
              </a:rPr>
              <a:t>	</a:t>
            </a:r>
          </a:p>
          <a:p>
            <a:endParaRPr lang="en-US" dirty="0"/>
          </a:p>
          <a:p>
            <a:endParaRPr lang="en-US" dirty="0"/>
          </a:p>
          <a:p>
            <a:endParaRPr lang="en-US" dirty="0"/>
          </a:p>
          <a:p>
            <a:r>
              <a:rPr lang="en-US" sz="2000" dirty="0">
                <a:latin typeface="Calibri" pitchFamily="34" charset="0"/>
              </a:rPr>
              <a:t>Ask yourself if addressing the conflict in your </a:t>
            </a:r>
          </a:p>
          <a:p>
            <a:r>
              <a:rPr lang="en-US" sz="2000" dirty="0">
                <a:latin typeface="Calibri" pitchFamily="34" charset="0"/>
              </a:rPr>
              <a:t>present state is going to be the most productive… </a:t>
            </a:r>
          </a:p>
          <a:p>
            <a:r>
              <a:rPr lang="en-US" dirty="0"/>
              <a:t>	</a:t>
            </a:r>
          </a:p>
        </p:txBody>
      </p:sp>
    </p:spTree>
  </p:cSld>
  <p:clrMapOvr>
    <a:masterClrMapping/>
  </p:clrMapOvr>
</p:sld>
</file>

<file path=ppt/theme/theme1.xml><?xml version="1.0" encoding="utf-8"?>
<a:theme xmlns:a="http://schemas.openxmlformats.org/drawingml/2006/main" name="2011_PPT2003_template">
  <a:themeElements>
    <a:clrScheme name="Y-PowerPoint">
      <a:dk1>
        <a:srgbClr val="000000"/>
      </a:dk1>
      <a:lt1>
        <a:srgbClr val="FFFFFF"/>
      </a:lt1>
      <a:dk2>
        <a:srgbClr val="464847"/>
      </a:dk2>
      <a:lt2>
        <a:srgbClr val="FFFFFF"/>
      </a:lt2>
      <a:accent1>
        <a:srgbClr val="F47920"/>
      </a:accent1>
      <a:accent2>
        <a:srgbClr val="ED1C24"/>
      </a:accent2>
      <a:accent3>
        <a:srgbClr val="92278F"/>
      </a:accent3>
      <a:accent4>
        <a:srgbClr val="0089D0"/>
      </a:accent4>
      <a:accent5>
        <a:srgbClr val="01A490"/>
      </a:accent5>
      <a:accent6>
        <a:srgbClr val="464847"/>
      </a:accent6>
      <a:hlink>
        <a:srgbClr val="007CBC"/>
      </a:hlink>
      <a:folHlink>
        <a:srgbClr val="01A490"/>
      </a:folHlink>
    </a:clrScheme>
    <a:fontScheme name="Y-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YMCA-Red">
  <a:themeElements>
    <a:clrScheme name="Y-PowerPoint">
      <a:dk1>
        <a:srgbClr val="000000"/>
      </a:dk1>
      <a:lt1>
        <a:srgbClr val="FFFFFF"/>
      </a:lt1>
      <a:dk2>
        <a:srgbClr val="464847"/>
      </a:dk2>
      <a:lt2>
        <a:srgbClr val="FFFFFF"/>
      </a:lt2>
      <a:accent1>
        <a:srgbClr val="F47920"/>
      </a:accent1>
      <a:accent2>
        <a:srgbClr val="ED1C24"/>
      </a:accent2>
      <a:accent3>
        <a:srgbClr val="92278F"/>
      </a:accent3>
      <a:accent4>
        <a:srgbClr val="0089D0"/>
      </a:accent4>
      <a:accent5>
        <a:srgbClr val="01A490"/>
      </a:accent5>
      <a:accent6>
        <a:srgbClr val="464847"/>
      </a:accent6>
      <a:hlink>
        <a:srgbClr val="007CBC"/>
      </a:hlink>
      <a:folHlink>
        <a:srgbClr val="01A490"/>
      </a:folHlink>
    </a:clrScheme>
    <a:fontScheme name="Office Theme">
      <a:majorFont>
        <a:latin typeface="Verdana"/>
        <a:ea typeface="ＭＳ Ｐゴシック"/>
        <a:cs typeface="ＭＳ Ｐゴシック"/>
      </a:majorFont>
      <a:minorFont>
        <a:latin typeface="Verdan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YMCA-Purple">
  <a:themeElements>
    <a:clrScheme name="Y-PowerPoint">
      <a:dk1>
        <a:srgbClr val="000000"/>
      </a:dk1>
      <a:lt1>
        <a:srgbClr val="FFFFFF"/>
      </a:lt1>
      <a:dk2>
        <a:srgbClr val="464847"/>
      </a:dk2>
      <a:lt2>
        <a:srgbClr val="FFFFFF"/>
      </a:lt2>
      <a:accent1>
        <a:srgbClr val="F47920"/>
      </a:accent1>
      <a:accent2>
        <a:srgbClr val="ED1C24"/>
      </a:accent2>
      <a:accent3>
        <a:srgbClr val="92278F"/>
      </a:accent3>
      <a:accent4>
        <a:srgbClr val="0089D0"/>
      </a:accent4>
      <a:accent5>
        <a:srgbClr val="01A490"/>
      </a:accent5>
      <a:accent6>
        <a:srgbClr val="464847"/>
      </a:accent6>
      <a:hlink>
        <a:srgbClr val="007CBC"/>
      </a:hlink>
      <a:folHlink>
        <a:srgbClr val="01A490"/>
      </a:folHlink>
    </a:clrScheme>
    <a:fontScheme name="Y-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YMCA-Blue">
  <a:themeElements>
    <a:clrScheme name="Y-PowerPoint">
      <a:dk1>
        <a:srgbClr val="000000"/>
      </a:dk1>
      <a:lt1>
        <a:srgbClr val="FFFFFF"/>
      </a:lt1>
      <a:dk2>
        <a:srgbClr val="464847"/>
      </a:dk2>
      <a:lt2>
        <a:srgbClr val="FFFFFF"/>
      </a:lt2>
      <a:accent1>
        <a:srgbClr val="F47920"/>
      </a:accent1>
      <a:accent2>
        <a:srgbClr val="ED1C24"/>
      </a:accent2>
      <a:accent3>
        <a:srgbClr val="92278F"/>
      </a:accent3>
      <a:accent4>
        <a:srgbClr val="0089D0"/>
      </a:accent4>
      <a:accent5>
        <a:srgbClr val="01A490"/>
      </a:accent5>
      <a:accent6>
        <a:srgbClr val="464847"/>
      </a:accent6>
      <a:hlink>
        <a:srgbClr val="007CBC"/>
      </a:hlink>
      <a:folHlink>
        <a:srgbClr val="01A490"/>
      </a:folHlink>
    </a:clrScheme>
    <a:fontScheme name="Office Theme">
      <a:majorFont>
        <a:latin typeface="Verdana"/>
        <a:ea typeface="ＭＳ Ｐゴシック"/>
        <a:cs typeface="ＭＳ Ｐゴシック"/>
      </a:majorFont>
      <a:minorFont>
        <a:latin typeface="Verdan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YMCA-Green">
  <a:themeElements>
    <a:clrScheme name="Y-PowerPoint">
      <a:dk1>
        <a:srgbClr val="000000"/>
      </a:dk1>
      <a:lt1>
        <a:srgbClr val="FFFFFF"/>
      </a:lt1>
      <a:dk2>
        <a:srgbClr val="464847"/>
      </a:dk2>
      <a:lt2>
        <a:srgbClr val="FFFFFF"/>
      </a:lt2>
      <a:accent1>
        <a:srgbClr val="F47920"/>
      </a:accent1>
      <a:accent2>
        <a:srgbClr val="ED1C24"/>
      </a:accent2>
      <a:accent3>
        <a:srgbClr val="92278F"/>
      </a:accent3>
      <a:accent4>
        <a:srgbClr val="0089D0"/>
      </a:accent4>
      <a:accent5>
        <a:srgbClr val="01A490"/>
      </a:accent5>
      <a:accent6>
        <a:srgbClr val="464847"/>
      </a:accent6>
      <a:hlink>
        <a:srgbClr val="007CBC"/>
      </a:hlink>
      <a:folHlink>
        <a:srgbClr val="01A490"/>
      </a:folHlink>
    </a:clrScheme>
    <a:fontScheme name="Office Theme">
      <a:majorFont>
        <a:latin typeface="Verdana"/>
        <a:ea typeface="ＭＳ Ｐゴシック"/>
        <a:cs typeface="ＭＳ Ｐゴシック"/>
      </a:majorFont>
      <a:minorFont>
        <a:latin typeface="Verdan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pitchFamily="64" charset="0"/>
            <a:ea typeface="ＭＳ Ｐゴシック" pitchFamily="64" charset="-128"/>
            <a:cs typeface="ＭＳ Ｐゴシック" pitchFamily="6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rogram xmlns="b0c049ce-57ba-4cd7-82c1-08015ca708f1">
      <Value>General</Value>
    </Program>
    <Thumbnail xmlns="b0c049ce-57ba-4cd7-82c1-08015ca708f1">
      <Url xsi:nil="true"/>
      <Description xsi:nil="true"/>
    </Thumbnail>
    <Link xmlns="b0c049ce-57ba-4cd7-82c1-08015ca708f1">
      <Url xsi:nil="true"/>
      <Description xsi:nil="true"/>
    </Link>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B0A19646FD33D46913BB7F8BF6D980C" ma:contentTypeVersion="3" ma:contentTypeDescription="Create a new document." ma:contentTypeScope="" ma:versionID="ac18a79aa643f79665688443d8e81377">
  <xsd:schema xmlns:xsd="http://www.w3.org/2001/XMLSchema" xmlns:xs="http://www.w3.org/2001/XMLSchema" xmlns:p="http://schemas.microsoft.com/office/2006/metadata/properties" xmlns:ns2="b0c049ce-57ba-4cd7-82c1-08015ca708f1" targetNamespace="http://schemas.microsoft.com/office/2006/metadata/properties" ma:root="true" ma:fieldsID="a512508772c70aca1608bb875d56b558" ns2:_="">
    <xsd:import namespace="b0c049ce-57ba-4cd7-82c1-08015ca708f1"/>
    <xsd:element name="properties">
      <xsd:complexType>
        <xsd:sequence>
          <xsd:element name="documentManagement">
            <xsd:complexType>
              <xsd:all>
                <xsd:element ref="ns2:Link" minOccurs="0"/>
                <xsd:element ref="ns2:Thumbnail" minOccurs="0"/>
                <xsd:element ref="ns2:Program"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c049ce-57ba-4cd7-82c1-08015ca708f1" elementFormDefault="qualified">
    <xsd:import namespace="http://schemas.microsoft.com/office/2006/documentManagement/types"/>
    <xsd:import namespace="http://schemas.microsoft.com/office/infopath/2007/PartnerControls"/>
    <xsd:element name="Link" ma:index="8"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Thumbnail" ma:index="9" nillable="true" ma:displayName="Thumbnail" ma:format="Hyperlink"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Program" ma:index="10" nillable="true" ma:displayName="Program" ma:default="General" ma:internalName="Program">
      <xsd:complexType>
        <xsd:complexContent>
          <xsd:extension base="dms:MultiChoice">
            <xsd:sequence>
              <xsd:element name="Value" maxOccurs="unbounded" minOccurs="0" nillable="true">
                <xsd:simpleType>
                  <xsd:restriction base="dms:Choice">
                    <xsd:enumeration value="Fun Company"/>
                    <xsd:enumeration value="Day Camp"/>
                    <xsd:enumeration value="Aquatics"/>
                    <xsd:enumeration value="Y-Play"/>
                    <xsd:enumeration value="Group Exercise"/>
                    <xsd:enumeration value="Personal Fitness"/>
                    <xsd:enumeration value="Membership"/>
                    <xsd:enumeration value="Philanthropy"/>
                    <xsd:enumeration value="Health Innovation"/>
                    <xsd:enumeration value="Youth Services"/>
                    <xsd:enumeration value="General"/>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53794-11D1-4AD7-8B40-DE3F6EA84961}">
  <ds:schemaRefs>
    <ds:schemaRef ds:uri="http://schemas.microsoft.com/sharepoint/v3/contenttype/forms"/>
  </ds:schemaRefs>
</ds:datastoreItem>
</file>

<file path=customXml/itemProps2.xml><?xml version="1.0" encoding="utf-8"?>
<ds:datastoreItem xmlns:ds="http://schemas.openxmlformats.org/officeDocument/2006/customXml" ds:itemID="{A983EE9E-09EA-480D-8025-0466A71E99E1}">
  <ds:schemaRefs>
    <ds:schemaRef ds:uri="http://schemas.microsoft.com/office/2006/metadata/properties"/>
    <ds:schemaRef ds:uri="http://schemas.microsoft.com/office/infopath/2007/PartnerControls"/>
    <ds:schemaRef ds:uri="b0c049ce-57ba-4cd7-82c1-08015ca708f1"/>
  </ds:schemaRefs>
</ds:datastoreItem>
</file>

<file path=customXml/itemProps3.xml><?xml version="1.0" encoding="utf-8"?>
<ds:datastoreItem xmlns:ds="http://schemas.openxmlformats.org/officeDocument/2006/customXml" ds:itemID="{0010352C-DF2C-43FC-91F8-EAD9D7AF1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c049ce-57ba-4cd7-82c1-08015ca708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2011_PPT2003_template</Template>
  <TotalTime>1170</TotalTime>
  <Words>5522</Words>
  <Application>Microsoft Macintosh PowerPoint</Application>
  <PresentationFormat>On-screen Show (4:3)</PresentationFormat>
  <Paragraphs>754</Paragraphs>
  <Slides>48</Slides>
  <Notes>1</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48</vt:i4>
      </vt:variant>
    </vt:vector>
  </HeadingPairs>
  <TitlesOfParts>
    <vt:vector size="56" baseType="lpstr">
      <vt:lpstr>Arial</vt:lpstr>
      <vt:lpstr>Calibri</vt:lpstr>
      <vt:lpstr>Verdana</vt:lpstr>
      <vt:lpstr>2011_PPT2003_template</vt:lpstr>
      <vt:lpstr>YMCA-Red</vt:lpstr>
      <vt:lpstr>YMCA-Purple</vt:lpstr>
      <vt:lpstr>YMCA-Blue</vt:lpstr>
      <vt:lpstr>YMCA-Green</vt:lpstr>
      <vt:lpstr>CONFLICT  MANAGEMENT FOR  EMERGENCY FOOD BOX PROGRAMS</vt:lpstr>
      <vt:lpstr>TRAINING GOALS</vt:lpstr>
      <vt:lpstr>LEARNING HOW TO TALK ABOUT CONFLICT</vt:lpstr>
      <vt:lpstr>DISCUSSION</vt:lpstr>
      <vt:lpstr>Conflict as opportunity</vt:lpstr>
      <vt:lpstr>Emotional triggers The “red flags” of our deepest needs</vt:lpstr>
      <vt:lpstr>EmotionS TRIGGERED</vt:lpstr>
      <vt:lpstr>Core concerns hopes, fears, cares, needs, values  We all experience the need for: </vt:lpstr>
      <vt:lpstr>Checking on yourself</vt:lpstr>
      <vt:lpstr>Going below the line</vt:lpstr>
      <vt:lpstr>Going below the line</vt:lpstr>
      <vt:lpstr>GOING BELOW THE LINE</vt:lpstr>
      <vt:lpstr>GOING BELOW THE LINE</vt:lpstr>
      <vt:lpstr>HOW DO WE GET BELOW THE LINE IN CONFLICT?</vt:lpstr>
      <vt:lpstr>PART TWO   PERSONAL CONFLICT STYLE  KRAYBILL CONFLICT STYLE ASSESSMENT</vt:lpstr>
      <vt:lpstr>PERSONAL CONFLICT STYLE</vt:lpstr>
      <vt:lpstr>WHY DOES KNOWING STYLE MATTER?</vt:lpstr>
      <vt:lpstr>FIVE CONFLICT STYLES kraybill assessment</vt:lpstr>
      <vt:lpstr>Directing style  “let’s just get the job done”                            </vt:lpstr>
      <vt:lpstr>Cooperating style “My preference is…and please tell me yours…”                       </vt:lpstr>
      <vt:lpstr>Compromising style “I’ll meet you halfway…”                      </vt:lpstr>
      <vt:lpstr>Avoiding style “can we talk about this another time?”                      </vt:lpstr>
      <vt:lpstr>Harmonizing style “whatever you want is fine with me…”                      </vt:lpstr>
      <vt:lpstr>Storm shifts                     </vt:lpstr>
      <vt:lpstr>REFLECTION QUESTION                 </vt:lpstr>
      <vt:lpstr>PART Three    conflict  escalation and management  </vt:lpstr>
      <vt:lpstr>LEVELS OF CONFLICT                </vt:lpstr>
      <vt:lpstr>LEVELS OF CONFLICT                </vt:lpstr>
      <vt:lpstr>LEVELS OF CONFLICT                </vt:lpstr>
      <vt:lpstr>LEVELS OF CONFLICT                </vt:lpstr>
      <vt:lpstr>LEVELS OF CONFLICT                </vt:lpstr>
      <vt:lpstr>LEVELS OF CONFLICT                </vt:lpstr>
      <vt:lpstr>A WORD ON INTRACTABLE CONFLICT…              </vt:lpstr>
      <vt:lpstr>Managing the emotions in conflict                </vt:lpstr>
      <vt:lpstr>Managing the emotions in conflict                </vt:lpstr>
      <vt:lpstr>The art of appreciating, affiliating and asking the right question               </vt:lpstr>
      <vt:lpstr>The art of appreciating, affiliating and asking the right question               </vt:lpstr>
      <vt:lpstr>The art of appreciating, affiliating and asking the right question               </vt:lpstr>
      <vt:lpstr>The art of appreciating, affiliating and asking the right question               </vt:lpstr>
      <vt:lpstr>The art of appreciating, affiliating and asking the right question               </vt:lpstr>
      <vt:lpstr>The art of appreciating, affiliating and asking the right question               </vt:lpstr>
      <vt:lpstr>The art of appreciating, affiliating and asking the right question               </vt:lpstr>
      <vt:lpstr>The art of the question            </vt:lpstr>
      <vt:lpstr>The art of the question            </vt:lpstr>
      <vt:lpstr>The art of the question            </vt:lpstr>
      <vt:lpstr>Finding resolution            </vt:lpstr>
      <vt:lpstr>Finding resolution            </vt:lpstr>
      <vt:lpstr>Final thoughts…  </vt:lpstr>
    </vt:vector>
  </TitlesOfParts>
  <Company>YMCA of Middle Tennessee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 Message</dc:title>
  <dc:creator>tjackson</dc:creator>
  <cp:lastModifiedBy>Sara Hamill</cp:lastModifiedBy>
  <cp:revision>150</cp:revision>
  <dcterms:created xsi:type="dcterms:W3CDTF">2013-08-12T19:27:38Z</dcterms:created>
  <dcterms:modified xsi:type="dcterms:W3CDTF">2022-02-27T01:13:10Z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0x010100BB0A19646FD33D46913BB7F8BF6D980C</vt:lpwstr>
  </property>
</Properties>
</file>