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7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1B1-AEA0-4866-A9E5-EE224EA0B8AA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6392-1738-4C30-845D-DA78FE2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2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1B1-AEA0-4866-A9E5-EE224EA0B8AA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6392-1738-4C30-845D-DA78FE2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7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1B1-AEA0-4866-A9E5-EE224EA0B8AA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6392-1738-4C30-845D-DA78FE2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0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1B1-AEA0-4866-A9E5-EE224EA0B8AA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6392-1738-4C30-845D-DA78FE2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1B1-AEA0-4866-A9E5-EE224EA0B8AA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6392-1738-4C30-845D-DA78FE2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0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1B1-AEA0-4866-A9E5-EE224EA0B8AA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6392-1738-4C30-845D-DA78FE2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87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1B1-AEA0-4866-A9E5-EE224EA0B8AA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6392-1738-4C30-845D-DA78FE2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3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1B1-AEA0-4866-A9E5-EE224EA0B8AA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6392-1738-4C30-845D-DA78FE2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0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1B1-AEA0-4866-A9E5-EE224EA0B8AA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6392-1738-4C30-845D-DA78FE2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1B1-AEA0-4866-A9E5-EE224EA0B8AA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6392-1738-4C30-845D-DA78FE2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24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1B1-AEA0-4866-A9E5-EE224EA0B8AA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6392-1738-4C30-845D-DA78FE2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1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011B1-AEA0-4866-A9E5-EE224EA0B8AA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16392-1738-4C30-845D-DA78FE24F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0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99198"/>
              </p:ext>
            </p:extLst>
          </p:nvPr>
        </p:nvGraphicFramePr>
        <p:xfrm>
          <a:off x="988291" y="1246140"/>
          <a:ext cx="8148621" cy="4267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621">
                  <a:extLst>
                    <a:ext uri="{9D8B030D-6E8A-4147-A177-3AD203B41FA5}">
                      <a16:colId xmlns:a16="http://schemas.microsoft.com/office/drawing/2014/main" val="260425278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55775407"/>
                    </a:ext>
                  </a:extLst>
                </a:gridCol>
              </a:tblGrid>
              <a:tr h="4529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69958"/>
                  </a:ext>
                </a:extLst>
              </a:tr>
              <a:tr h="517803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Jul-18 - Jul-22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 to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tic-tac-toe from </a:t>
                      </a:r>
                      <a:r>
                        <a:rPr lang="en-US" altLang="zh-CN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hub website, and design own program 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333411"/>
                  </a:ext>
                </a:extLst>
              </a:tr>
              <a:tr h="91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Jul-25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-Aug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-12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Design and achieve the visualization by reading different 3D game engine</a:t>
                      </a:r>
                      <a:endParaRPr lang="zh-CN" altLang="en-US" sz="1800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78569"/>
                  </a:ext>
                </a:extLst>
              </a:tr>
              <a:tr h="7534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Aug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-15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– Aug 26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Make the </a:t>
                      </a:r>
                      <a:r>
                        <a:rPr lang="en-US" altLang="zh-CN" sz="1800" kern="12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ppt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 have a discussion with my supervisor</a:t>
                      </a:r>
                      <a:endParaRPr lang="zh-CN" altLang="en-US" sz="1800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271234"/>
                  </a:ext>
                </a:extLst>
              </a:tr>
              <a:tr h="7534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Aug-29 - Sep-02</a:t>
                      </a:r>
                      <a:endParaRPr lang="zh-CN" alt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Make a presentation</a:t>
                      </a:r>
                      <a:endParaRPr lang="zh-CN" altLang="en-US" sz="1800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44184"/>
                  </a:ext>
                </a:extLst>
              </a:tr>
              <a:tr h="7534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Sep-05-Sep-23</a:t>
                      </a:r>
                      <a:endParaRPr lang="zh-CN" alt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Write my dissertation</a:t>
                      </a:r>
                      <a:endParaRPr lang="zh-CN" altLang="en-US" sz="1800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142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18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90246"/>
              </p:ext>
            </p:extLst>
          </p:nvPr>
        </p:nvGraphicFramePr>
        <p:xfrm>
          <a:off x="1865741" y="1468581"/>
          <a:ext cx="7416803" cy="2472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000">
                  <a:extLst>
                    <a:ext uri="{9D8B030D-6E8A-4147-A177-3AD203B41FA5}">
                      <a16:colId xmlns:a16="http://schemas.microsoft.com/office/drawing/2014/main" val="3630893720"/>
                    </a:ext>
                  </a:extLst>
                </a:gridCol>
                <a:gridCol w="1818067">
                  <a:extLst>
                    <a:ext uri="{9D8B030D-6E8A-4147-A177-3AD203B41FA5}">
                      <a16:colId xmlns:a16="http://schemas.microsoft.com/office/drawing/2014/main" val="3776034031"/>
                    </a:ext>
                  </a:extLst>
                </a:gridCol>
                <a:gridCol w="1252082">
                  <a:extLst>
                    <a:ext uri="{9D8B030D-6E8A-4147-A177-3AD203B41FA5}">
                      <a16:colId xmlns:a16="http://schemas.microsoft.com/office/drawing/2014/main" val="929021780"/>
                    </a:ext>
                  </a:extLst>
                </a:gridCol>
                <a:gridCol w="2604654">
                  <a:extLst>
                    <a:ext uri="{9D8B030D-6E8A-4147-A177-3AD203B41FA5}">
                      <a16:colId xmlns:a16="http://schemas.microsoft.com/office/drawing/2014/main" val="2505941815"/>
                    </a:ext>
                  </a:extLst>
                </a:gridCol>
              </a:tblGrid>
              <a:tr h="6155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Risks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Contingencies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Likelihood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Impact</a:t>
                      </a:r>
                      <a:endParaRPr lang="zh-CN" alt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778903"/>
                  </a:ext>
                </a:extLst>
              </a:tr>
              <a:tr h="183203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Unity could not achieve visualization by using python 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 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pygame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achieve the visualization by python programming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middle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little impact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48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03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80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Sarah</dc:creator>
  <cp:lastModifiedBy>Sarah</cp:lastModifiedBy>
  <cp:revision>4</cp:revision>
  <dcterms:created xsi:type="dcterms:W3CDTF">2022-08-16T19:04:27Z</dcterms:created>
  <dcterms:modified xsi:type="dcterms:W3CDTF">2022-08-16T20:14:41Z</dcterms:modified>
</cp:coreProperties>
</file>