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73" r:id="rId6"/>
    <p:sldId id="272" r:id="rId7"/>
    <p:sldId id="264" r:id="rId8"/>
    <p:sldId id="265" r:id="rId9"/>
    <p:sldId id="266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B02F-1688-40D6-A151-B8CD81CE45CA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5432-948A-4CF8-9126-B12855A09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61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B02F-1688-40D6-A151-B8CD81CE45CA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5432-948A-4CF8-9126-B12855A09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9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B02F-1688-40D6-A151-B8CD81CE45CA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5432-948A-4CF8-9126-B12855A09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8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B02F-1688-40D6-A151-B8CD81CE45CA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5432-948A-4CF8-9126-B12855A09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9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B02F-1688-40D6-A151-B8CD81CE45CA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5432-948A-4CF8-9126-B12855A09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5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B02F-1688-40D6-A151-B8CD81CE45CA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5432-948A-4CF8-9126-B12855A09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6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B02F-1688-40D6-A151-B8CD81CE45CA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5432-948A-4CF8-9126-B12855A09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B02F-1688-40D6-A151-B8CD81CE45CA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5432-948A-4CF8-9126-B12855A09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4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B02F-1688-40D6-A151-B8CD81CE45CA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5432-948A-4CF8-9126-B12855A09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8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B02F-1688-40D6-A151-B8CD81CE45CA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5432-948A-4CF8-9126-B12855A09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B02F-1688-40D6-A151-B8CD81CE45CA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5432-948A-4CF8-9126-B12855A09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9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B02F-1688-40D6-A151-B8CD81CE45CA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5432-948A-4CF8-9126-B12855A09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7999" y="711429"/>
            <a:ext cx="9633527" cy="520908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Title: Visualization and AI for 3D tic-tac-toe</a:t>
            </a: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Name: Nan Zhao</a:t>
            </a:r>
          </a:p>
          <a:p>
            <a:pPr algn="l">
              <a:lnSpc>
                <a:spcPct val="150000"/>
              </a:lnSpc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 ID: 201530286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Primary Supervisor: Prof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. Boris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Konev</a:t>
            </a:r>
          </a:p>
          <a:p>
            <a:pPr algn="l">
              <a:lnSpc>
                <a:spcPct val="150000"/>
              </a:lnSpc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Second Supervisor: Prof. Frank </a:t>
            </a:r>
            <a:r>
              <a:rPr lang="en-US" altLang="zh-CN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Wolter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6764" y="2189018"/>
            <a:ext cx="4784436" cy="2484582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TAHNK YOU WATCHING 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9451" y="277089"/>
            <a:ext cx="2856345" cy="803997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9451" y="1571760"/>
            <a:ext cx="5541818" cy="453505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 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  <a:p>
            <a:pPr marL="0" indent="0">
              <a:buNone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Aims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0" indent="0">
              <a:buNone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Evaluation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Software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</a:p>
          <a:p>
            <a:pPr marL="0" indent="0">
              <a:buNone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97" y="1214696"/>
            <a:ext cx="11590194" cy="472428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brief explanation of the project</a:t>
            </a:r>
          </a:p>
          <a:p>
            <a:pPr marL="514350" indent="-51435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his is a random game of tic-tac-toe, AI firstly starts or player firstly starts in the game,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a player uses two pieces (X and O), AI uses two pieces (Y and W) to play game with a player. If a player uses one piece(X or O), AI uses one piece(Y or W) to play game with a player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Only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having the same four pieces become a line from row, column, diagonal will get one score, finally, summing up those scores, getting higher scores will win the game.</a:t>
            </a:r>
          </a:p>
          <a:p>
            <a:pPr marL="514350" indent="-51435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project, I use the min-max with alpha-beta pruning optimized, because alpha-beta is helpful to find a better location of piece on the board.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time of performed iterations is much less than using only mini-max algorithm.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67697" y="180224"/>
            <a:ext cx="7195127" cy="103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97" y="1214696"/>
            <a:ext cx="10600170" cy="455470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 contribution of project makes to the knowledge of others</a:t>
            </a:r>
          </a:p>
          <a:p>
            <a:pPr marL="514350" indent="-51435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game shows the application of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minmax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 and the visualization, using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3D game engine achieves user interface friendly.</a:t>
            </a:r>
          </a:p>
          <a:p>
            <a:pPr marL="514350" indent="-51435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the acknowledge of algorithms and visualization through playing the game of tic-tac-toe.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67697" y="180224"/>
            <a:ext cx="7195127" cy="103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97" y="1214696"/>
            <a:ext cx="10600170" cy="455470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 changed content of project compared with my specification and proposed design document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 the beginning, I want to use Unity to complete visualization by using python, I found that Unity usually uses C# programming and not support python, I want to use python in the project. Therefore, I choose to use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achieve visualization and create user interface friendly instead of Unity.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67697" y="180224"/>
            <a:ext cx="7195127" cy="103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06" y="1663004"/>
            <a:ext cx="10600170" cy="4554706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project, I finish my idea that AI and player both sides have two pieces respectively to play tic-tac-toe on the 4x4 board.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 also achieved two purposes, the one uses min-max algorithm with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alpha-beta pruning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optimized, the other is that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visualization the cube uses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of 3D computer game engine and creates an intuitive user-friendly interface</a:t>
            </a:r>
            <a:r>
              <a:rPr lang="en-US" altLang="zh-CN" sz="2200" dirty="0"/>
              <a:t>.</a:t>
            </a:r>
            <a:endParaRPr lang="en-US" altLang="zh-CN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67697" y="180224"/>
            <a:ext cx="7195127" cy="103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Aims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and Objectives</a:t>
            </a:r>
          </a:p>
        </p:txBody>
      </p:sp>
    </p:spTree>
    <p:extLst>
      <p:ext uri="{BB962C8B-B14F-4D97-AF65-F5344CB8AC3E}">
        <p14:creationId xmlns:p14="http://schemas.microsoft.com/office/powerpoint/2010/main" val="34429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37" y="831502"/>
            <a:ext cx="10688481" cy="48921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game achieves the 3D cube of 4x4x4 and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4x4 board of user interface by using python programming and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of 3D game engine. AI always easily wins the game.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6096" y="0"/>
            <a:ext cx="2381539" cy="103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5" y="1844968"/>
            <a:ext cx="4255496" cy="42554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764" y="1738108"/>
            <a:ext cx="2887311" cy="50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97" y="1214696"/>
            <a:ext cx="10600170" cy="455470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67697" y="180224"/>
            <a:ext cx="7195127" cy="103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42044"/>
              </p:ext>
            </p:extLst>
          </p:nvPr>
        </p:nvGraphicFramePr>
        <p:xfrm>
          <a:off x="1449952" y="1663004"/>
          <a:ext cx="7669943" cy="39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280">
                  <a:extLst>
                    <a:ext uri="{9D8B030D-6E8A-4147-A177-3AD203B41FA5}">
                      <a16:colId xmlns:a16="http://schemas.microsoft.com/office/drawing/2014/main" val="556345858"/>
                    </a:ext>
                  </a:extLst>
                </a:gridCol>
                <a:gridCol w="4121663">
                  <a:extLst>
                    <a:ext uri="{9D8B030D-6E8A-4147-A177-3AD203B41FA5}">
                      <a16:colId xmlns:a16="http://schemas.microsoft.com/office/drawing/2014/main" val="2501899978"/>
                    </a:ext>
                  </a:extLst>
                </a:gridCol>
              </a:tblGrid>
              <a:tr h="983673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achievement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shortfall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55232"/>
                  </a:ext>
                </a:extLst>
              </a:tr>
              <a:tr h="98367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python program and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pygame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finish the project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using Unity to create user interface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due to non-compatible python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601538"/>
                  </a:ext>
                </a:extLst>
              </a:tr>
              <a:tr h="98367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 4x4x4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cube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458"/>
                  </a:ext>
                </a:extLst>
              </a:tr>
              <a:tr h="98367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interface friendly on the 4x4 board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1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2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97" y="1214696"/>
            <a:ext cx="10600170" cy="455470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It takes 2-3 minutes to show the software demonstration.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64" y="0"/>
            <a:ext cx="1625036" cy="1663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6813"/>
            <a:ext cx="2736850" cy="725541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67697" y="180224"/>
            <a:ext cx="7195127" cy="103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2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17392</TotalTime>
  <Words>477</Words>
  <Application>Microsoft Office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主题​​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Sarah</dc:creator>
  <cp:lastModifiedBy>Sarah</cp:lastModifiedBy>
  <cp:revision>21</cp:revision>
  <dcterms:created xsi:type="dcterms:W3CDTF">2022-08-17T18:03:44Z</dcterms:created>
  <dcterms:modified xsi:type="dcterms:W3CDTF">2022-09-02T15:03:19Z</dcterms:modified>
</cp:coreProperties>
</file>