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7" r:id="rId4"/>
    <p:sldId id="273" r:id="rId5"/>
    <p:sldId id="262" r:id="rId6"/>
    <p:sldId id="274" r:id="rId7"/>
    <p:sldId id="275" r:id="rId8"/>
    <p:sldId id="276" r:id="rId9"/>
    <p:sldId id="278" r:id="rId10"/>
    <p:sldId id="279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F1D-96B9-4A9B-9480-B0E8527EFA9A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085-6EA1-4FDB-BE7D-F6DE7DA80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1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F1D-96B9-4A9B-9480-B0E8527EFA9A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085-6EA1-4FDB-BE7D-F6DE7DA80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2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F1D-96B9-4A9B-9480-B0E8527EFA9A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085-6EA1-4FDB-BE7D-F6DE7DA80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9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F1D-96B9-4A9B-9480-B0E8527EFA9A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085-6EA1-4FDB-BE7D-F6DE7DA80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8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F1D-96B9-4A9B-9480-B0E8527EFA9A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085-6EA1-4FDB-BE7D-F6DE7DA80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6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F1D-96B9-4A9B-9480-B0E8527EFA9A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085-6EA1-4FDB-BE7D-F6DE7DA80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3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F1D-96B9-4A9B-9480-B0E8527EFA9A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085-6EA1-4FDB-BE7D-F6DE7DA80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1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F1D-96B9-4A9B-9480-B0E8527EFA9A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085-6EA1-4FDB-BE7D-F6DE7DA80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7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F1D-96B9-4A9B-9480-B0E8527EFA9A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085-6EA1-4FDB-BE7D-F6DE7DA80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7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F1D-96B9-4A9B-9480-B0E8527EFA9A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085-6EA1-4FDB-BE7D-F6DE7DA80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2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F1D-96B9-4A9B-9480-B0E8527EFA9A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A085-6EA1-4FDB-BE7D-F6DE7DA80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5F1D-96B9-4A9B-9480-B0E8527EFA9A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A085-6EA1-4FDB-BE7D-F6DE7DA80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7109" y="212435"/>
            <a:ext cx="2856345" cy="803997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0964" y="1853334"/>
            <a:ext cx="6005945" cy="33097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of tic-tac-toe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pecification of 3D tic-tac-toe</a:t>
            </a:r>
          </a:p>
          <a:p>
            <a:pPr marL="0" indent="0">
              <a:buNone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of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tic-tac-toe</a:t>
            </a:r>
          </a:p>
          <a:p>
            <a:pPr marL="0" indent="0">
              <a:buNone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9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if depth = 0 or node is a terminal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04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6764" y="2189018"/>
            <a:ext cx="4784436" cy="2484582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TAHNK YOU WATCHING 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1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55" y="1348738"/>
            <a:ext cx="10600170" cy="45547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winResult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property: all ways to win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playerResult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property: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 the ways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player win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compResult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property: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 the ways computer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Initialize the board according to player choice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choose pieces: X OR O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choose role: player OR computer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Click on the board: only player need to click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555625" y="314266"/>
            <a:ext cx="7195127" cy="103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of  tic-tac-toe</a:t>
            </a:r>
            <a:endParaRPr lang="zh-CN" altLang="en-US" sz="40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768828"/>
              </p:ext>
            </p:extLst>
          </p:nvPr>
        </p:nvGraphicFramePr>
        <p:xfrm>
          <a:off x="9042400" y="2449823"/>
          <a:ext cx="2337082" cy="146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包装程序外壳对象" showAsIcon="1" r:id="rId5" imgW="764640" imgH="481320" progId="Package">
                  <p:embed/>
                </p:oleObj>
              </mc:Choice>
              <mc:Fallback>
                <p:oleObj name="包装程序外壳对象" showAsIcon="1" r:id="rId5" imgW="76464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42400" y="2449823"/>
                        <a:ext cx="2337082" cy="146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11953"/>
              </p:ext>
            </p:extLst>
          </p:nvPr>
        </p:nvGraphicFramePr>
        <p:xfrm>
          <a:off x="8800244" y="4629478"/>
          <a:ext cx="2579238" cy="147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包装程序外壳对象" showAsIcon="1" r:id="rId7" imgW="840240" imgH="481320" progId="Package">
                  <p:embed/>
                </p:oleObj>
              </mc:Choice>
              <mc:Fallback>
                <p:oleObj name="包装程序外壳对象" showAsIcon="1" r:id="rId7" imgW="840240" imgH="481320" progId="Package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00244" y="4629478"/>
                        <a:ext cx="2579238" cy="147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14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27" y="157018"/>
            <a:ext cx="7823200" cy="942254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Specification of 3D </a:t>
            </a:r>
            <a:r>
              <a:rPr lang="en-US" altLang="zh-C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tic-tac-toe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907" y="1422255"/>
            <a:ext cx="11665529" cy="491388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 chessboard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extend 4x4x4</a:t>
            </a:r>
          </a:p>
          <a:p>
            <a:pPr algn="l"/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Two modes that are man-machine and two-player are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designed</a:t>
            </a:r>
          </a:p>
          <a:p>
            <a:pPr algn="l"/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Each mode (player or AI)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hold two kinds of chesses and use them in sequence.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chesses of the same type are connected in a line, the victory is won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227" y="0"/>
            <a:ext cx="1627773" cy="16643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2582" y="1542328"/>
            <a:ext cx="9855199" cy="481229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3127" y="157018"/>
            <a:ext cx="7823200" cy="942254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Specification of 3D </a:t>
            </a:r>
            <a:r>
              <a:rPr lang="en-US" altLang="zh-C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tic-tac-toe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7047" y="1403927"/>
            <a:ext cx="1160091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using IMGUI to complete the tic-tac-toe mini-game</a:t>
            </a: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 basic concepts of ECS to achieve the separation of entities,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and components</a:t>
            </a: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completing the two modes of PVP and PVAI, and choose to play first casually.</a:t>
            </a:r>
            <a:endParaRPr lang="zh-CN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227" y="0"/>
            <a:ext cx="1627773" cy="1664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091" y="278150"/>
            <a:ext cx="7056581" cy="9051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Design of 3D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tic-tac-toe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091" y="1461462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entity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layer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basic data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structures)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chessboard (extend 4x4x4 instead of 3x3x3)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player (which can be replaced by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rounds)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current state of the game and the game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pictures and backgrounds required for the UI interface.</a:t>
            </a:r>
            <a:endParaRPr lang="en-US" altLang="zh-C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5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836" y="95394"/>
            <a:ext cx="7056581" cy="9051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Design of 3D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tic-tac-toe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945" y="1143709"/>
            <a:ext cx="10855036" cy="51201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system layer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(implement the game logic)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modes that are man-machine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two-player are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designed. 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Both sides hold two kinds of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chesses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 use them in sequence. When the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chesses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of the same type are connected in a line, the victory is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won. For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example,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holds the two kinds of chesses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○◎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player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 holds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two kinds of chesses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X ※, the chess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order is ○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(player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, X (player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 ◎(player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 ※(player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B). A line of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○◎○◎does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not count as a win for Party A,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they are the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chesses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they are of different types;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needs to make a line of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○○○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○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or a line of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◎◎◎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◎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win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Judge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end of the game according to the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settings of initialization and modification parameters.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382" y="278150"/>
            <a:ext cx="7056581" cy="9051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Design of 3D 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tic-tac-toe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382" y="1183313"/>
            <a:ext cx="10023763" cy="41830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component layer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display the interactive interface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switch the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game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interface through state variable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Unity's IMGUI is refreshed every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automatically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switch according to variable changes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1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382" y="278150"/>
            <a:ext cx="7056581" cy="9051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Design of 3D 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tic-tac-toe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018" y="1026294"/>
            <a:ext cx="11824855" cy="56700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The logic of the game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endParaRPr lang="en-US" altLang="zh-C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chess placement strategy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  finding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corresponding array element changes,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judging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end of the game and changing the round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AI chess placement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strategy:   AI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should do local optimal operations. For each square,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AI could win, AI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will win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first,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then if the opponent can win,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will block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first,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otherwise, play randomly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Judge the game over</a:t>
            </a:r>
            <a:endParaRPr lang="en-US" altLang="zh-C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720" y="207136"/>
            <a:ext cx="11542776" cy="6102223"/>
          </a:xfrm>
        </p:spPr>
        <p:txBody>
          <a:bodyPr>
            <a:normAutofit/>
          </a:bodyPr>
          <a:lstStyle/>
          <a:p>
            <a:r>
              <a:rPr lang="en-US" altLang="zh-CN" dirty="0"/>
              <a:t>function  minimax( node, depth, </a:t>
            </a:r>
            <a:r>
              <a:rPr lang="en-US" altLang="zh-CN" dirty="0" err="1"/>
              <a:t>maximizingPlayer</a:t>
            </a:r>
            <a:r>
              <a:rPr lang="en-US" altLang="zh-CN" dirty="0"/>
              <a:t> ) </a:t>
            </a:r>
            <a:r>
              <a:rPr lang="en-US" altLang="zh-CN" dirty="0" err="1"/>
              <a:t>isif</a:t>
            </a:r>
            <a:r>
              <a:rPr lang="en-US" altLang="zh-CN" dirty="0"/>
              <a:t> depth = 0 or node is a terminal node </a:t>
            </a:r>
            <a:r>
              <a:rPr lang="en-US" altLang="zh-CN" dirty="0" err="1"/>
              <a:t>thenreturn</a:t>
            </a:r>
            <a:r>
              <a:rPr lang="en-US" altLang="zh-CN" dirty="0"/>
              <a:t> the heuristic value of node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maximizingPlayer</a:t>
            </a:r>
            <a:r>
              <a:rPr lang="en-US" altLang="zh-CN" dirty="0"/>
              <a:t> then</a:t>
            </a:r>
          </a:p>
          <a:p>
            <a:r>
              <a:rPr lang="en-US" altLang="zh-CN" dirty="0"/>
              <a:t>        value := −∞</a:t>
            </a:r>
          </a:p>
          <a:p>
            <a:r>
              <a:rPr lang="en-US" altLang="zh-CN" dirty="0"/>
              <a:t>        for each child of node do</a:t>
            </a:r>
          </a:p>
          <a:p>
            <a:r>
              <a:rPr lang="en-US" altLang="zh-CN" dirty="0"/>
              <a:t>            value := max(value, minimax(child, depth − 1, FALSE))</a:t>
            </a:r>
          </a:p>
          <a:p>
            <a:r>
              <a:rPr lang="en-US" altLang="zh-CN" dirty="0"/>
              <a:t>        return value</a:t>
            </a:r>
          </a:p>
          <a:p>
            <a:r>
              <a:rPr lang="en-US" altLang="zh-CN" dirty="0"/>
              <a:t>    else (* minimizing player *)</a:t>
            </a:r>
          </a:p>
          <a:p>
            <a:r>
              <a:rPr lang="en-US" altLang="zh-CN" dirty="0"/>
              <a:t>        value := +∞</a:t>
            </a:r>
          </a:p>
          <a:p>
            <a:r>
              <a:rPr lang="en-US" altLang="zh-CN" dirty="0"/>
              <a:t>        for each child of node do</a:t>
            </a:r>
          </a:p>
          <a:p>
            <a:r>
              <a:rPr lang="en-US" altLang="zh-CN" dirty="0"/>
              <a:t>            value := min( value, minimax( child, depth − 1, TRUE ) 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return </a:t>
            </a:r>
            <a:r>
              <a:rPr lang="en-US" altLang="zh-CN" dirty="0" smtClean="0"/>
              <a:t>value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91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6158</TotalTime>
  <Words>610</Words>
  <Application>Microsoft Office PowerPoint</Application>
  <PresentationFormat>宽屏</PresentationFormat>
  <Paragraphs>80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Wingdings</vt:lpstr>
      <vt:lpstr>Office 主题​​</vt:lpstr>
      <vt:lpstr>包装程序外壳对象</vt:lpstr>
      <vt:lpstr>Content</vt:lpstr>
      <vt:lpstr>PowerPoint 演示文稿</vt:lpstr>
      <vt:lpstr>Specification of 3D tic-tac-toe</vt:lpstr>
      <vt:lpstr>Specification of 3D tic-tac-toe</vt:lpstr>
      <vt:lpstr>Design of 3D tic-tac-toe</vt:lpstr>
      <vt:lpstr>Design of 3D tic-tac-toe</vt:lpstr>
      <vt:lpstr>Design of 3D tic-tac-toe</vt:lpstr>
      <vt:lpstr>Design of 3D tic-tac-toe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 and Design</dc:title>
  <dc:creator>Sarah</dc:creator>
  <cp:lastModifiedBy>Sarah</cp:lastModifiedBy>
  <cp:revision>46</cp:revision>
  <dcterms:created xsi:type="dcterms:W3CDTF">2022-06-21T18:42:38Z</dcterms:created>
  <dcterms:modified xsi:type="dcterms:W3CDTF">2022-07-14T10:04:34Z</dcterms:modified>
</cp:coreProperties>
</file>