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Work Sans"/>
      <p:regular r:id="rId16"/>
      <p:bold r:id="rId17"/>
    </p:embeddedFont>
    <p:embeddedFont>
      <p:font typeface="Work Sans Ligh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WorkSansLight-bold.fntdata"/><Relationship Id="rId6" Type="http://schemas.openxmlformats.org/officeDocument/2006/relationships/slide" Target="slides/slide1.xml"/><Relationship Id="rId18" Type="http://schemas.openxmlformats.org/officeDocument/2006/relationships/font" Target="fonts/WorkSa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a17b19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a17b19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a17b198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a17b198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Twitter? Just used their first name + last name together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a17b198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a17b19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polarity via Textblob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ba6d9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ba6d9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a6d9bec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a6d9be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a6d9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a6d9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a6d9becc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a6d9bec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a17b198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ba17b198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a17b1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a17b1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profile/ethan3912#!/vizhome/TheBacheloretteVisualizations/Dashboard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PTzF-DfpsIY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Bachelor(ette)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Sarah Bashir, Ethan Ong, Lindsey Tam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70550" y="579625"/>
            <a:ext cx="7978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Predictive Model - Classification mode</a:t>
            </a:r>
            <a:r>
              <a:rPr lang="en" sz="2400"/>
              <a:t>ls</a:t>
            </a:r>
            <a:endParaRPr sz="24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69150" y="1331250"/>
            <a:ext cx="74058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Naive Bayes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Use Bayes theorem and naively assumes independence of features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Linear Discriminant Analysis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Creates a linear decision boundary that separates classes and reduces dimension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Logistic Regression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Similar to linear regression but outcome is binary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Linear Support Vector Classification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Uses linear kernel to create best-fit hyperplane to seperate classes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Stochastic Gradient Descent Classifier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Estimates gradient (or minima) of loss for random points training data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13550" y="726575"/>
            <a:ext cx="50922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 Show data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869100" y="117567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Bachelor (2018-2019) and Bachelorette (2018-2019)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25" y="1935451"/>
            <a:ext cx="7640549" cy="21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87825" y="544600"/>
            <a:ext cx="5373600" cy="6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69088" y="1184200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Two years worth JSON Twitter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Parsed for period of ‘contestants </a:t>
            </a:r>
            <a:r>
              <a:rPr lang="en" sz="1800"/>
              <a:t>announced’</a:t>
            </a:r>
            <a:r>
              <a:rPr lang="en" sz="1800"/>
              <a:t> to ‘one week after sh</a:t>
            </a:r>
            <a:r>
              <a:rPr lang="en" sz="1800"/>
              <a:t>ow end’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Key words: twitter handles of contestants in season, ‘thebachelor’, ‘thebachelorette’, ‘bachelorabc’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Disproportionate amount of data between season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Bachelor2018 - 1,914 and Bachelor2019-907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276" y="3349550"/>
            <a:ext cx="6223451" cy="13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57950" y="562350"/>
            <a:ext cx="50922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869100" y="129287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Map and Chart Visualizations: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Created new data set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Altered date, weeks, and season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Word Cloud Visualization: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Parsed all words in tweets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Count per word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869150" y="847600"/>
            <a:ext cx="50922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Mutated Data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25" y="1582500"/>
            <a:ext cx="8237750" cy="13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112" y="3186275"/>
            <a:ext cx="3323774" cy="15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18450" y="562325"/>
            <a:ext cx="72222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The Bachelor(ette) Visualizations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Bachelor 2019 Colton Underwood Season 23 (Episode 9)" id="101" name="Google Shape;101;p19" title="He Just Jumped The F***ing Fence - The Bachelo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363" y="454025"/>
            <a:ext cx="5647274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639700" y="622825"/>
            <a:ext cx="7926900" cy="5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Predictive Model - Disclaimer</a:t>
            </a:r>
            <a:endParaRPr sz="34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69100" y="1180500"/>
            <a:ext cx="74058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No interpretation should be made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Used to set-up future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Generalize performance of classification models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