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7A8F"/>
    <a:srgbClr val="FAD862"/>
    <a:srgbClr val="9BBBC8"/>
    <a:srgbClr val="B5C383"/>
    <a:srgbClr val="ED6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737"/>
  </p:normalViewPr>
  <p:slideViewPr>
    <p:cSldViewPr snapToGrid="0" showGuides="1">
      <p:cViewPr varScale="1">
        <p:scale>
          <a:sx n="104" d="100"/>
          <a:sy n="104" d="100"/>
        </p:scale>
        <p:origin x="56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EED6-8736-7E91-57EF-6BC4625BE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A58A2-7A97-2F47-4CD2-422AAC68A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B4D03-AF8E-BA57-26A0-701D72F0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A640-82A5-0345-AFED-EF3108C957B2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2970F-8376-7653-A497-49E68366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45BF-C1A0-7141-0DA5-7FF37C4C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6AC-08A5-DB47-A590-1347378F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4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3660-108D-1FA8-8F35-3C0BB862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6AC94-A91B-7AEB-2851-ED1F815D7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DFEC9-834E-7583-C5E6-ABD0F7A1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A640-82A5-0345-AFED-EF3108C957B2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1C289-1EBA-D8C1-2823-CA5A84D6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D6D67-804F-9DCD-081D-51FA1059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6AC-08A5-DB47-A590-1347378F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3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0A1D4-C527-116E-F927-28FA76875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A15D1-80A4-A667-DF54-E3D585EA7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6F248-5C97-B115-B205-A25BC4F9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A640-82A5-0345-AFED-EF3108C957B2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56B2-1600-1A5A-0400-4315EC79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310CC-A143-41AC-BABE-08AB985B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6AC-08A5-DB47-A590-1347378F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8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1E4E-21F5-D0CC-F5A6-98089EEC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2C6F0-ECC1-51D0-7514-F8E0CCAFD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51F32-366D-2319-12B0-876F0B3E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A640-82A5-0345-AFED-EF3108C957B2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28832-BD71-9FD4-B1B0-44E009E3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EB8D7-C72A-9FBB-98A9-473357C3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6AC-08A5-DB47-A590-1347378F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1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5D39-A298-2634-164B-C0BB779D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41881-E0B7-9F37-882C-876F9D379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BF825-776A-C13E-E854-02454085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A640-82A5-0345-AFED-EF3108C957B2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EF7E2-3556-6D39-D6EE-BFFC753C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B203-89A6-2694-8494-87445245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6AC-08A5-DB47-A590-1347378F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1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DEE8-E8F3-D090-33B1-DAA4CE76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5639E-23F7-4190-2495-4ABC434A0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E5557-092A-F6A8-AF3D-F099F3680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19A3A-5AEF-FFEE-CEC8-166B68D4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A640-82A5-0345-AFED-EF3108C957B2}" type="datetimeFigureOut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2EDA6-0E32-FBE8-B01F-1FFB7400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2E9DA-90B7-6C56-0C29-0111A21A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6AC-08A5-DB47-A590-1347378F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72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8C2E-95FB-B8A2-352C-7176DFA4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498AE-D3BB-226F-71EF-68569C157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72649-3E2E-BFAB-4C9F-ABDF43149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C661D-83C7-4CA4-2541-BEC97027E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1259B-E35B-1A6D-4FD8-3C951CDA4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1B0A8-1E75-053D-1490-7D4D13D4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A640-82A5-0345-AFED-EF3108C957B2}" type="datetimeFigureOut">
              <a:rPr lang="en-US" smtClean="0"/>
              <a:t>1/20/25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3EA588-E01E-23D8-DB38-3702B32C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3A18D-F6A9-8A20-10B5-29E102F2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6AC-08A5-DB47-A590-1347378F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3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5FBD-FBD8-8BF0-63EA-95D6C6FE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CDAC9-B624-01AE-3F9B-AAEAF9A6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A640-82A5-0345-AFED-EF3108C957B2}" type="datetimeFigureOut">
              <a:rPr lang="en-US" smtClean="0"/>
              <a:t>1/20/25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A9E6A-66AD-14E0-F56B-13350599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C320D-604C-8EBE-67C7-38CAED06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6AC-08A5-DB47-A590-1347378F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8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8F6FB-69BB-10D7-68FC-BE5A06C0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A640-82A5-0345-AFED-EF3108C957B2}" type="datetimeFigureOut">
              <a:rPr lang="en-US" smtClean="0"/>
              <a:t>1/20/25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26E7C0-98AF-C4C0-5D62-D48998C0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F5CB7-B880-1163-7691-9D2A5E22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6AC-08A5-DB47-A590-1347378F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7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3BEB-F8F8-75AE-9FDF-BB77C909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D2D81-5341-9F0D-57E9-610E5A995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3F04B-B736-9241-4FB6-DE821DD04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27A18-80B4-05AF-7F3B-645BFCBE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A640-82A5-0345-AFED-EF3108C957B2}" type="datetimeFigureOut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77841-22D8-03DD-5827-9B066501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7A515-D776-DA4B-5C2B-28096F30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6AC-08A5-DB47-A590-1347378F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CC91-C197-D712-11A7-9E65E7F5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8A60C-39FE-ED3A-9E75-A5F7202A1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2095A-3E52-39FF-AD7E-18440550F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59C03-AEE5-7029-EA5C-D5DEB449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DA640-82A5-0345-AFED-EF3108C957B2}" type="datetimeFigureOut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BBB29-754F-A2D2-8F0D-C1E740FB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52B4C-4961-AA94-A407-29488050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436AC-08A5-DB47-A590-1347378F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1157E-F746-A4C0-82C3-5C6EAB07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09387-B859-3EE1-ECE2-7B03DBC60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B5476-046E-745A-118D-5FA0BB7D8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DA640-82A5-0345-AFED-EF3108C957B2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77972-02D3-A218-B580-F8E99B789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0D47E-A99B-35B2-D365-891E34434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F436AC-08A5-DB47-A590-1347378FC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2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03501B2-A0FF-0650-DC6D-5E3DCB9847A2}"/>
              </a:ext>
            </a:extLst>
          </p:cNvPr>
          <p:cNvSpPr/>
          <p:nvPr/>
        </p:nvSpPr>
        <p:spPr>
          <a:xfrm>
            <a:off x="3570514" y="812800"/>
            <a:ext cx="493486" cy="493486"/>
          </a:xfrm>
          <a:prstGeom prst="ellipse">
            <a:avLst/>
          </a:prstGeom>
          <a:solidFill>
            <a:srgbClr val="FAD86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65CC3D-0B7D-8A8E-8DC8-313D3C4732C2}"/>
              </a:ext>
            </a:extLst>
          </p:cNvPr>
          <p:cNvSpPr/>
          <p:nvPr/>
        </p:nvSpPr>
        <p:spPr>
          <a:xfrm>
            <a:off x="3013990" y="3107025"/>
            <a:ext cx="493486" cy="493486"/>
          </a:xfrm>
          <a:prstGeom prst="ellipse">
            <a:avLst/>
          </a:prstGeom>
          <a:solidFill>
            <a:srgbClr val="ED6F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700A35-C8FC-FE83-A037-47ED9D121899}"/>
              </a:ext>
            </a:extLst>
          </p:cNvPr>
          <p:cNvSpPr/>
          <p:nvPr/>
        </p:nvSpPr>
        <p:spPr>
          <a:xfrm>
            <a:off x="5310575" y="1129175"/>
            <a:ext cx="493486" cy="493486"/>
          </a:xfrm>
          <a:prstGeom prst="ellipse">
            <a:avLst/>
          </a:prstGeom>
          <a:solidFill>
            <a:srgbClr val="B5C38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DFEB1F-1800-AAB3-D601-77572EFE61C7}"/>
              </a:ext>
            </a:extLst>
          </p:cNvPr>
          <p:cNvSpPr/>
          <p:nvPr/>
        </p:nvSpPr>
        <p:spPr>
          <a:xfrm>
            <a:off x="8639330" y="1375918"/>
            <a:ext cx="367862" cy="367862"/>
          </a:xfrm>
          <a:prstGeom prst="ellipse">
            <a:avLst/>
          </a:prstGeom>
          <a:solidFill>
            <a:srgbClr val="4B7A8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01FF42-4CC8-11EE-6708-2682FEFBBEE9}"/>
              </a:ext>
            </a:extLst>
          </p:cNvPr>
          <p:cNvSpPr/>
          <p:nvPr/>
        </p:nvSpPr>
        <p:spPr>
          <a:xfrm>
            <a:off x="3765881" y="1649437"/>
            <a:ext cx="251248" cy="251248"/>
          </a:xfrm>
          <a:prstGeom prst="ellipse">
            <a:avLst/>
          </a:prstGeom>
          <a:solidFill>
            <a:srgbClr val="9BBBC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EAC272-90EB-87B6-B5CA-EA8FCDB05D02}"/>
              </a:ext>
            </a:extLst>
          </p:cNvPr>
          <p:cNvSpPr/>
          <p:nvPr/>
        </p:nvSpPr>
        <p:spPr>
          <a:xfrm>
            <a:off x="3184810" y="1407199"/>
            <a:ext cx="367862" cy="367862"/>
          </a:xfrm>
          <a:prstGeom prst="ellipse">
            <a:avLst/>
          </a:prstGeom>
          <a:solidFill>
            <a:srgbClr val="4B7A8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D9154A-0C97-AAA1-D82F-7B1707CCD129}"/>
              </a:ext>
            </a:extLst>
          </p:cNvPr>
          <p:cNvSpPr/>
          <p:nvPr/>
        </p:nvSpPr>
        <p:spPr>
          <a:xfrm>
            <a:off x="5158175" y="4140889"/>
            <a:ext cx="367862" cy="367862"/>
          </a:xfrm>
          <a:prstGeom prst="ellipse">
            <a:avLst/>
          </a:prstGeom>
          <a:solidFill>
            <a:srgbClr val="4B7A8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D71FEC-4F8E-B320-A84B-9177F9CB8790}"/>
              </a:ext>
            </a:extLst>
          </p:cNvPr>
          <p:cNvSpPr/>
          <p:nvPr/>
        </p:nvSpPr>
        <p:spPr>
          <a:xfrm>
            <a:off x="9653138" y="1375918"/>
            <a:ext cx="246744" cy="246744"/>
          </a:xfrm>
          <a:prstGeom prst="ellipse">
            <a:avLst/>
          </a:prstGeom>
          <a:solidFill>
            <a:srgbClr val="B5C38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200EDD-B898-BC69-4779-67D3FAC079C9}"/>
              </a:ext>
            </a:extLst>
          </p:cNvPr>
          <p:cNvSpPr/>
          <p:nvPr/>
        </p:nvSpPr>
        <p:spPr>
          <a:xfrm>
            <a:off x="9849123" y="3885903"/>
            <a:ext cx="257498" cy="257498"/>
          </a:xfrm>
          <a:prstGeom prst="ellipse">
            <a:avLst/>
          </a:prstGeom>
          <a:solidFill>
            <a:srgbClr val="ED6F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9658DC-0F53-4C2B-A0D1-8A2076AE9506}"/>
              </a:ext>
            </a:extLst>
          </p:cNvPr>
          <p:cNvSpPr/>
          <p:nvPr/>
        </p:nvSpPr>
        <p:spPr>
          <a:xfrm>
            <a:off x="6018544" y="3937196"/>
            <a:ext cx="154912" cy="154912"/>
          </a:xfrm>
          <a:prstGeom prst="ellipse">
            <a:avLst/>
          </a:prstGeom>
          <a:solidFill>
            <a:srgbClr val="ED6F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BE7C56-78C2-94A4-3EA3-FC2A78EF7E3F}"/>
              </a:ext>
            </a:extLst>
          </p:cNvPr>
          <p:cNvSpPr/>
          <p:nvPr/>
        </p:nvSpPr>
        <p:spPr>
          <a:xfrm>
            <a:off x="1508412" y="465983"/>
            <a:ext cx="257498" cy="257498"/>
          </a:xfrm>
          <a:prstGeom prst="ellipse">
            <a:avLst/>
          </a:prstGeom>
          <a:solidFill>
            <a:srgbClr val="ED6F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BE8D4C1-5B67-D16B-67BC-60C62C72BC50}"/>
              </a:ext>
            </a:extLst>
          </p:cNvPr>
          <p:cNvSpPr/>
          <p:nvPr/>
        </p:nvSpPr>
        <p:spPr>
          <a:xfrm>
            <a:off x="1037814" y="4508751"/>
            <a:ext cx="157940" cy="157940"/>
          </a:xfrm>
          <a:prstGeom prst="ellipse">
            <a:avLst/>
          </a:prstGeom>
          <a:solidFill>
            <a:srgbClr val="ED6F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16BED53-B0A9-C7B2-7D8C-23C242ADD1D1}"/>
              </a:ext>
            </a:extLst>
          </p:cNvPr>
          <p:cNvSpPr/>
          <p:nvPr/>
        </p:nvSpPr>
        <p:spPr>
          <a:xfrm>
            <a:off x="3729967" y="6165754"/>
            <a:ext cx="157940" cy="157940"/>
          </a:xfrm>
          <a:prstGeom prst="ellipse">
            <a:avLst/>
          </a:prstGeom>
          <a:solidFill>
            <a:srgbClr val="ED6F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4ABC48-4032-6775-98B8-9C6BC5B8EC62}"/>
              </a:ext>
            </a:extLst>
          </p:cNvPr>
          <p:cNvSpPr/>
          <p:nvPr/>
        </p:nvSpPr>
        <p:spPr>
          <a:xfrm>
            <a:off x="9159652" y="1775061"/>
            <a:ext cx="352997" cy="352997"/>
          </a:xfrm>
          <a:prstGeom prst="ellipse">
            <a:avLst/>
          </a:prstGeom>
          <a:solidFill>
            <a:srgbClr val="FAD86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5BBED8-4A34-F354-5A57-5586F9CF6F83}"/>
              </a:ext>
            </a:extLst>
          </p:cNvPr>
          <p:cNvSpPr/>
          <p:nvPr/>
        </p:nvSpPr>
        <p:spPr>
          <a:xfrm>
            <a:off x="9185864" y="3752832"/>
            <a:ext cx="503284" cy="503284"/>
          </a:xfrm>
          <a:prstGeom prst="ellipse">
            <a:avLst/>
          </a:prstGeom>
          <a:solidFill>
            <a:srgbClr val="FAD86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08C678-13B7-36D8-EF0B-2703EC661919}"/>
              </a:ext>
            </a:extLst>
          </p:cNvPr>
          <p:cNvSpPr/>
          <p:nvPr/>
        </p:nvSpPr>
        <p:spPr>
          <a:xfrm>
            <a:off x="3891505" y="6391220"/>
            <a:ext cx="503284" cy="503284"/>
          </a:xfrm>
          <a:prstGeom prst="ellipse">
            <a:avLst/>
          </a:prstGeom>
          <a:solidFill>
            <a:srgbClr val="FAD86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108B839-2C7E-DB95-915D-51071E4E48FC}"/>
              </a:ext>
            </a:extLst>
          </p:cNvPr>
          <p:cNvSpPr/>
          <p:nvPr/>
        </p:nvSpPr>
        <p:spPr>
          <a:xfrm>
            <a:off x="8665321" y="5869267"/>
            <a:ext cx="157940" cy="157940"/>
          </a:xfrm>
          <a:prstGeom prst="ellipse">
            <a:avLst/>
          </a:prstGeom>
          <a:solidFill>
            <a:srgbClr val="ED6F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5EB9D7E-2565-8C70-B51F-268B6E09B893}"/>
              </a:ext>
            </a:extLst>
          </p:cNvPr>
          <p:cNvSpPr/>
          <p:nvPr/>
        </p:nvSpPr>
        <p:spPr>
          <a:xfrm>
            <a:off x="2622040" y="3169837"/>
            <a:ext cx="163567" cy="163567"/>
          </a:xfrm>
          <a:prstGeom prst="ellipse">
            <a:avLst/>
          </a:prstGeom>
          <a:solidFill>
            <a:srgbClr val="4B7A8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A436FD-83BA-4849-6C16-37D81BB98FCA}"/>
              </a:ext>
            </a:extLst>
          </p:cNvPr>
          <p:cNvSpPr/>
          <p:nvPr/>
        </p:nvSpPr>
        <p:spPr>
          <a:xfrm>
            <a:off x="1154670" y="3757731"/>
            <a:ext cx="493486" cy="493486"/>
          </a:xfrm>
          <a:prstGeom prst="ellipse">
            <a:avLst/>
          </a:prstGeom>
          <a:solidFill>
            <a:srgbClr val="B5C38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E41D3A7-9A16-1516-EECA-F73F36B41608}"/>
              </a:ext>
            </a:extLst>
          </p:cNvPr>
          <p:cNvSpPr/>
          <p:nvPr/>
        </p:nvSpPr>
        <p:spPr>
          <a:xfrm>
            <a:off x="9691384" y="4377387"/>
            <a:ext cx="262728" cy="262728"/>
          </a:xfrm>
          <a:prstGeom prst="ellipse">
            <a:avLst/>
          </a:prstGeom>
          <a:solidFill>
            <a:srgbClr val="B5C38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2CC7166-14D2-B012-47C9-213744265268}"/>
              </a:ext>
            </a:extLst>
          </p:cNvPr>
          <p:cNvSpPr/>
          <p:nvPr/>
        </p:nvSpPr>
        <p:spPr>
          <a:xfrm>
            <a:off x="7057837" y="2610161"/>
            <a:ext cx="503284" cy="503284"/>
          </a:xfrm>
          <a:prstGeom prst="ellipse">
            <a:avLst/>
          </a:prstGeom>
          <a:solidFill>
            <a:srgbClr val="9BBBC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6BB13E-4367-0214-0422-805BE2182D17}"/>
              </a:ext>
            </a:extLst>
          </p:cNvPr>
          <p:cNvSpPr/>
          <p:nvPr/>
        </p:nvSpPr>
        <p:spPr>
          <a:xfrm>
            <a:off x="6376193" y="272530"/>
            <a:ext cx="251642" cy="251642"/>
          </a:xfrm>
          <a:prstGeom prst="ellipse">
            <a:avLst/>
          </a:prstGeom>
          <a:solidFill>
            <a:srgbClr val="9BBBC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BEA007D-E5D5-A688-704B-C8343FEA1FB1}"/>
              </a:ext>
            </a:extLst>
          </p:cNvPr>
          <p:cNvSpPr/>
          <p:nvPr/>
        </p:nvSpPr>
        <p:spPr>
          <a:xfrm>
            <a:off x="8881371" y="4461900"/>
            <a:ext cx="157940" cy="157940"/>
          </a:xfrm>
          <a:prstGeom prst="ellipse">
            <a:avLst/>
          </a:prstGeom>
          <a:solidFill>
            <a:srgbClr val="9BBBC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CF75B37-BB01-28E9-E087-5C6418DDDE13}"/>
              </a:ext>
            </a:extLst>
          </p:cNvPr>
          <p:cNvSpPr/>
          <p:nvPr/>
        </p:nvSpPr>
        <p:spPr>
          <a:xfrm>
            <a:off x="11027462" y="6007814"/>
            <a:ext cx="157940" cy="157940"/>
          </a:xfrm>
          <a:prstGeom prst="ellipse">
            <a:avLst/>
          </a:prstGeom>
          <a:solidFill>
            <a:srgbClr val="9BBBC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2DA672-6720-A704-286C-8EB4D4B357D2}"/>
              </a:ext>
            </a:extLst>
          </p:cNvPr>
          <p:cNvSpPr/>
          <p:nvPr/>
        </p:nvSpPr>
        <p:spPr>
          <a:xfrm>
            <a:off x="11463542" y="3011897"/>
            <a:ext cx="157940" cy="157940"/>
          </a:xfrm>
          <a:prstGeom prst="ellipse">
            <a:avLst/>
          </a:prstGeom>
          <a:solidFill>
            <a:srgbClr val="B5C38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1C1972D-EB4B-DC76-599F-CD154B7E4E26}"/>
              </a:ext>
            </a:extLst>
          </p:cNvPr>
          <p:cNvSpPr/>
          <p:nvPr/>
        </p:nvSpPr>
        <p:spPr>
          <a:xfrm>
            <a:off x="1842022" y="5562057"/>
            <a:ext cx="157940" cy="157940"/>
          </a:xfrm>
          <a:prstGeom prst="ellipse">
            <a:avLst/>
          </a:prstGeom>
          <a:solidFill>
            <a:srgbClr val="B5C38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FF9DE4-8D1F-1DBA-BA3C-4E76FB48F3AB}"/>
              </a:ext>
            </a:extLst>
          </p:cNvPr>
          <p:cNvSpPr/>
          <p:nvPr/>
        </p:nvSpPr>
        <p:spPr>
          <a:xfrm>
            <a:off x="3585577" y="4114858"/>
            <a:ext cx="188904" cy="188904"/>
          </a:xfrm>
          <a:prstGeom prst="ellipse">
            <a:avLst/>
          </a:prstGeom>
          <a:solidFill>
            <a:srgbClr val="FAD86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DC1AC43-E791-3905-401F-0EC9EC85FB78}"/>
              </a:ext>
            </a:extLst>
          </p:cNvPr>
          <p:cNvSpPr/>
          <p:nvPr/>
        </p:nvSpPr>
        <p:spPr>
          <a:xfrm>
            <a:off x="789135" y="1496678"/>
            <a:ext cx="125983" cy="125983"/>
          </a:xfrm>
          <a:prstGeom prst="ellipse">
            <a:avLst/>
          </a:prstGeom>
          <a:solidFill>
            <a:srgbClr val="FAD86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AAE92E5-BBA6-19D8-78E0-686E2E843C24}"/>
              </a:ext>
            </a:extLst>
          </p:cNvPr>
          <p:cNvSpPr/>
          <p:nvPr/>
        </p:nvSpPr>
        <p:spPr>
          <a:xfrm>
            <a:off x="5918321" y="108868"/>
            <a:ext cx="125983" cy="125983"/>
          </a:xfrm>
          <a:prstGeom prst="ellipse">
            <a:avLst/>
          </a:prstGeom>
          <a:solidFill>
            <a:srgbClr val="FAD86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99F764D-6B12-D0F4-05C0-2F0E011219C1}"/>
              </a:ext>
            </a:extLst>
          </p:cNvPr>
          <p:cNvSpPr/>
          <p:nvPr/>
        </p:nvSpPr>
        <p:spPr>
          <a:xfrm>
            <a:off x="10919399" y="209538"/>
            <a:ext cx="125983" cy="125983"/>
          </a:xfrm>
          <a:prstGeom prst="ellipse">
            <a:avLst/>
          </a:prstGeom>
          <a:solidFill>
            <a:srgbClr val="FAD86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F0F368B-C466-1FF1-B4B8-22A2AF4789B8}"/>
              </a:ext>
            </a:extLst>
          </p:cNvPr>
          <p:cNvSpPr/>
          <p:nvPr/>
        </p:nvSpPr>
        <p:spPr>
          <a:xfrm>
            <a:off x="9355098" y="557576"/>
            <a:ext cx="152400" cy="152400"/>
          </a:xfrm>
          <a:prstGeom prst="ellipse">
            <a:avLst/>
          </a:prstGeom>
          <a:solidFill>
            <a:srgbClr val="ED6F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5A7F440-C5CD-5916-6D58-279C8FBD1480}"/>
              </a:ext>
            </a:extLst>
          </p:cNvPr>
          <p:cNvSpPr/>
          <p:nvPr/>
        </p:nvSpPr>
        <p:spPr>
          <a:xfrm>
            <a:off x="12096316" y="2004387"/>
            <a:ext cx="152400" cy="152400"/>
          </a:xfrm>
          <a:prstGeom prst="ellipse">
            <a:avLst/>
          </a:prstGeom>
          <a:solidFill>
            <a:srgbClr val="ED6F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008FCB5-0260-85E0-5DF4-44C01C3CA0C5}"/>
              </a:ext>
            </a:extLst>
          </p:cNvPr>
          <p:cNvSpPr/>
          <p:nvPr/>
        </p:nvSpPr>
        <p:spPr>
          <a:xfrm>
            <a:off x="-173656" y="556259"/>
            <a:ext cx="503284" cy="503284"/>
          </a:xfrm>
          <a:prstGeom prst="ellipse">
            <a:avLst/>
          </a:prstGeom>
          <a:solidFill>
            <a:srgbClr val="9BBBC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7A2F326-334F-1BC0-4EA2-2C20DEDCF1D8}"/>
              </a:ext>
            </a:extLst>
          </p:cNvPr>
          <p:cNvSpPr/>
          <p:nvPr/>
        </p:nvSpPr>
        <p:spPr>
          <a:xfrm>
            <a:off x="11996287" y="5474524"/>
            <a:ext cx="257348" cy="257348"/>
          </a:xfrm>
          <a:prstGeom prst="ellipse">
            <a:avLst/>
          </a:prstGeom>
          <a:solidFill>
            <a:srgbClr val="9BBBC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329B702-A66E-895B-B193-5BBBB3CDAA35}"/>
              </a:ext>
            </a:extLst>
          </p:cNvPr>
          <p:cNvSpPr/>
          <p:nvPr/>
        </p:nvSpPr>
        <p:spPr>
          <a:xfrm>
            <a:off x="8987797" y="6146312"/>
            <a:ext cx="520262" cy="520262"/>
          </a:xfrm>
          <a:prstGeom prst="ellipse">
            <a:avLst/>
          </a:prstGeom>
          <a:solidFill>
            <a:srgbClr val="4B7A8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DCA43C0-77C4-578D-A732-4039B3533F18}"/>
              </a:ext>
            </a:extLst>
          </p:cNvPr>
          <p:cNvSpPr/>
          <p:nvPr/>
        </p:nvSpPr>
        <p:spPr>
          <a:xfrm>
            <a:off x="87203" y="6597869"/>
            <a:ext cx="520262" cy="520262"/>
          </a:xfrm>
          <a:prstGeom prst="ellipse">
            <a:avLst/>
          </a:prstGeom>
          <a:solidFill>
            <a:srgbClr val="4B7A8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891B59F-40FF-C9EE-4762-CCE57775B8EC}"/>
              </a:ext>
            </a:extLst>
          </p:cNvPr>
          <p:cNvSpPr/>
          <p:nvPr/>
        </p:nvSpPr>
        <p:spPr>
          <a:xfrm>
            <a:off x="11736156" y="298911"/>
            <a:ext cx="520262" cy="520262"/>
          </a:xfrm>
          <a:prstGeom prst="ellipse">
            <a:avLst/>
          </a:prstGeom>
          <a:solidFill>
            <a:srgbClr val="4B7A8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3BB31BC-C999-329A-A943-F71508679E53}"/>
              </a:ext>
            </a:extLst>
          </p:cNvPr>
          <p:cNvSpPr/>
          <p:nvPr/>
        </p:nvSpPr>
        <p:spPr>
          <a:xfrm>
            <a:off x="7385195" y="5106390"/>
            <a:ext cx="175926" cy="175926"/>
          </a:xfrm>
          <a:prstGeom prst="ellipse">
            <a:avLst/>
          </a:prstGeom>
          <a:solidFill>
            <a:srgbClr val="4B7A8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8A26247-CB73-8C47-592F-0A562C902A83}"/>
              </a:ext>
            </a:extLst>
          </p:cNvPr>
          <p:cNvSpPr/>
          <p:nvPr/>
        </p:nvSpPr>
        <p:spPr>
          <a:xfrm>
            <a:off x="6507444" y="5614199"/>
            <a:ext cx="253948" cy="253948"/>
          </a:xfrm>
          <a:prstGeom prst="ellipse">
            <a:avLst/>
          </a:prstGeom>
          <a:solidFill>
            <a:srgbClr val="9BBBC8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EBDD904-342A-8449-4139-49AA1524BE54}"/>
              </a:ext>
            </a:extLst>
          </p:cNvPr>
          <p:cNvSpPr/>
          <p:nvPr/>
        </p:nvSpPr>
        <p:spPr>
          <a:xfrm>
            <a:off x="6711359" y="2239391"/>
            <a:ext cx="195446" cy="195446"/>
          </a:xfrm>
          <a:prstGeom prst="ellipse">
            <a:avLst/>
          </a:prstGeom>
          <a:solidFill>
            <a:srgbClr val="FAD86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2EC42E-9E10-0FB1-A1F2-837C28BAEDF7}"/>
              </a:ext>
            </a:extLst>
          </p:cNvPr>
          <p:cNvSpPr/>
          <p:nvPr/>
        </p:nvSpPr>
        <p:spPr>
          <a:xfrm>
            <a:off x="7237614" y="-348195"/>
            <a:ext cx="620724" cy="620724"/>
          </a:xfrm>
          <a:prstGeom prst="ellipse">
            <a:avLst/>
          </a:prstGeom>
          <a:solidFill>
            <a:srgbClr val="B5C38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E8D8D5A-75EF-0E82-E709-CA634C2135D3}"/>
              </a:ext>
            </a:extLst>
          </p:cNvPr>
          <p:cNvSpPr/>
          <p:nvPr/>
        </p:nvSpPr>
        <p:spPr>
          <a:xfrm>
            <a:off x="5095809" y="2647037"/>
            <a:ext cx="214766" cy="214766"/>
          </a:xfrm>
          <a:prstGeom prst="ellipse">
            <a:avLst/>
          </a:prstGeom>
          <a:solidFill>
            <a:srgbClr val="B5C38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A624C0B-4075-BD8F-DB3C-11BD9FAF3282}"/>
              </a:ext>
            </a:extLst>
          </p:cNvPr>
          <p:cNvSpPr/>
          <p:nvPr/>
        </p:nvSpPr>
        <p:spPr>
          <a:xfrm>
            <a:off x="9576938" y="6065691"/>
            <a:ext cx="152400" cy="152400"/>
          </a:xfrm>
          <a:prstGeom prst="ellipse">
            <a:avLst/>
          </a:prstGeom>
          <a:solidFill>
            <a:srgbClr val="FAD86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86E8C3-E4D0-34FA-5229-ADBF60393C37}"/>
              </a:ext>
            </a:extLst>
          </p:cNvPr>
          <p:cNvSpPr/>
          <p:nvPr/>
        </p:nvSpPr>
        <p:spPr>
          <a:xfrm>
            <a:off x="752697" y="3676632"/>
            <a:ext cx="152400" cy="152400"/>
          </a:xfrm>
          <a:prstGeom prst="ellipse">
            <a:avLst/>
          </a:prstGeom>
          <a:solidFill>
            <a:srgbClr val="FAD86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7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C16BD-95E0-F959-C202-52F9DA5F9980}"/>
              </a:ext>
            </a:extLst>
          </p:cNvPr>
          <p:cNvGrpSpPr/>
          <p:nvPr/>
        </p:nvGrpSpPr>
        <p:grpSpPr>
          <a:xfrm>
            <a:off x="-1393664" y="2057400"/>
            <a:ext cx="23263064" cy="7332657"/>
            <a:chOff x="-784949" y="2209800"/>
            <a:chExt cx="19298290" cy="733265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C9AC88-2B8F-3650-D7C9-BA0CCEFE1FD2}"/>
                </a:ext>
              </a:extLst>
            </p:cNvPr>
            <p:cNvGrpSpPr/>
            <p:nvPr/>
          </p:nvGrpSpPr>
          <p:grpSpPr>
            <a:xfrm flipH="1">
              <a:off x="-784949" y="3556000"/>
              <a:ext cx="18375738" cy="5986457"/>
              <a:chOff x="-3953104" y="5177372"/>
              <a:chExt cx="10990739" cy="4574592"/>
            </a:xfrm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2DC5FB83-E880-7B43-0640-250C804D7DF3}"/>
                  </a:ext>
                </a:extLst>
              </p:cNvPr>
              <p:cNvSpPr/>
              <p:nvPr/>
            </p:nvSpPr>
            <p:spPr>
              <a:xfrm>
                <a:off x="-3953104" y="5273440"/>
                <a:ext cx="10990739" cy="4478524"/>
              </a:xfrm>
              <a:custGeom>
                <a:avLst/>
                <a:gdLst>
                  <a:gd name="connsiteX0" fmla="*/ 1152577 w 8840514"/>
                  <a:gd name="connsiteY0" fmla="*/ 928979 h 4561477"/>
                  <a:gd name="connsiteX1" fmla="*/ 2781353 w 8840514"/>
                  <a:gd name="connsiteY1" fmla="*/ 28866 h 4561477"/>
                  <a:gd name="connsiteX2" fmla="*/ 5024490 w 8840514"/>
                  <a:gd name="connsiteY2" fmla="*/ 1886241 h 4561477"/>
                  <a:gd name="connsiteX3" fmla="*/ 6253215 w 8840514"/>
                  <a:gd name="connsiteY3" fmla="*/ 2043404 h 4561477"/>
                  <a:gd name="connsiteX4" fmla="*/ 7681965 w 8840514"/>
                  <a:gd name="connsiteY4" fmla="*/ 3986504 h 4561477"/>
                  <a:gd name="connsiteX5" fmla="*/ 8839253 w 8840514"/>
                  <a:gd name="connsiteY5" fmla="*/ 2657766 h 4561477"/>
                  <a:gd name="connsiteX6" fmla="*/ 7610528 w 8840514"/>
                  <a:gd name="connsiteY6" fmla="*/ 4429416 h 4561477"/>
                  <a:gd name="connsiteX7" fmla="*/ 509640 w 8840514"/>
                  <a:gd name="connsiteY7" fmla="*/ 4072229 h 4561477"/>
                  <a:gd name="connsiteX8" fmla="*/ 1124002 w 8840514"/>
                  <a:gd name="connsiteY8" fmla="*/ 1214729 h 4561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40514" h="4561477">
                    <a:moveTo>
                      <a:pt x="1152577" y="928979"/>
                    </a:moveTo>
                    <a:cubicBezTo>
                      <a:pt x="1644305" y="399150"/>
                      <a:pt x="2136034" y="-130678"/>
                      <a:pt x="2781353" y="28866"/>
                    </a:cubicBezTo>
                    <a:cubicBezTo>
                      <a:pt x="3426672" y="188410"/>
                      <a:pt x="4445846" y="1550485"/>
                      <a:pt x="5024490" y="1886241"/>
                    </a:cubicBezTo>
                    <a:cubicBezTo>
                      <a:pt x="5603134" y="2221997"/>
                      <a:pt x="5810303" y="1693360"/>
                      <a:pt x="6253215" y="2043404"/>
                    </a:cubicBezTo>
                    <a:cubicBezTo>
                      <a:pt x="6696127" y="2393448"/>
                      <a:pt x="7250959" y="3884110"/>
                      <a:pt x="7681965" y="3986504"/>
                    </a:cubicBezTo>
                    <a:cubicBezTo>
                      <a:pt x="8112971" y="4088898"/>
                      <a:pt x="8851159" y="2583947"/>
                      <a:pt x="8839253" y="2657766"/>
                    </a:cubicBezTo>
                    <a:cubicBezTo>
                      <a:pt x="8827347" y="2731585"/>
                      <a:pt x="8998797" y="4193672"/>
                      <a:pt x="7610528" y="4429416"/>
                    </a:cubicBezTo>
                    <a:cubicBezTo>
                      <a:pt x="6222259" y="4665160"/>
                      <a:pt x="1590728" y="4608010"/>
                      <a:pt x="509640" y="4072229"/>
                    </a:cubicBezTo>
                    <a:cubicBezTo>
                      <a:pt x="-571448" y="3536448"/>
                      <a:pt x="276277" y="2375588"/>
                      <a:pt x="1124002" y="1214729"/>
                    </a:cubicBezTo>
                  </a:path>
                </a:pathLst>
              </a:custGeom>
              <a:noFill/>
              <a:ln w="34925">
                <a:solidFill>
                  <a:srgbClr val="9FBFC9">
                    <a:alpha val="76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5299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7C2C31D6-D92D-65AF-6479-34D4FAEF10BB}"/>
                  </a:ext>
                </a:extLst>
              </p:cNvPr>
              <p:cNvSpPr/>
              <p:nvPr/>
            </p:nvSpPr>
            <p:spPr>
              <a:xfrm>
                <a:off x="-3887354" y="5177372"/>
                <a:ext cx="10374679" cy="4478522"/>
              </a:xfrm>
              <a:custGeom>
                <a:avLst/>
                <a:gdLst>
                  <a:gd name="connsiteX0" fmla="*/ 1152577 w 8840514"/>
                  <a:gd name="connsiteY0" fmla="*/ 928979 h 4561477"/>
                  <a:gd name="connsiteX1" fmla="*/ 2781353 w 8840514"/>
                  <a:gd name="connsiteY1" fmla="*/ 28866 h 4561477"/>
                  <a:gd name="connsiteX2" fmla="*/ 5024490 w 8840514"/>
                  <a:gd name="connsiteY2" fmla="*/ 1886241 h 4561477"/>
                  <a:gd name="connsiteX3" fmla="*/ 6253215 w 8840514"/>
                  <a:gd name="connsiteY3" fmla="*/ 2043404 h 4561477"/>
                  <a:gd name="connsiteX4" fmla="*/ 7681965 w 8840514"/>
                  <a:gd name="connsiteY4" fmla="*/ 3986504 h 4561477"/>
                  <a:gd name="connsiteX5" fmla="*/ 8839253 w 8840514"/>
                  <a:gd name="connsiteY5" fmla="*/ 2657766 h 4561477"/>
                  <a:gd name="connsiteX6" fmla="*/ 7610528 w 8840514"/>
                  <a:gd name="connsiteY6" fmla="*/ 4429416 h 4561477"/>
                  <a:gd name="connsiteX7" fmla="*/ 509640 w 8840514"/>
                  <a:gd name="connsiteY7" fmla="*/ 4072229 h 4561477"/>
                  <a:gd name="connsiteX8" fmla="*/ 1124002 w 8840514"/>
                  <a:gd name="connsiteY8" fmla="*/ 1214729 h 4561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840514" h="4561477">
                    <a:moveTo>
                      <a:pt x="1152577" y="928979"/>
                    </a:moveTo>
                    <a:cubicBezTo>
                      <a:pt x="1644305" y="399150"/>
                      <a:pt x="2136034" y="-130678"/>
                      <a:pt x="2781353" y="28866"/>
                    </a:cubicBezTo>
                    <a:cubicBezTo>
                      <a:pt x="3426672" y="188410"/>
                      <a:pt x="4445846" y="1550485"/>
                      <a:pt x="5024490" y="1886241"/>
                    </a:cubicBezTo>
                    <a:cubicBezTo>
                      <a:pt x="5603134" y="2221997"/>
                      <a:pt x="5810303" y="1693360"/>
                      <a:pt x="6253215" y="2043404"/>
                    </a:cubicBezTo>
                    <a:cubicBezTo>
                      <a:pt x="6696127" y="2393448"/>
                      <a:pt x="7250959" y="3884110"/>
                      <a:pt x="7681965" y="3986504"/>
                    </a:cubicBezTo>
                    <a:cubicBezTo>
                      <a:pt x="8112971" y="4088898"/>
                      <a:pt x="8851159" y="2583947"/>
                      <a:pt x="8839253" y="2657766"/>
                    </a:cubicBezTo>
                    <a:cubicBezTo>
                      <a:pt x="8827347" y="2731585"/>
                      <a:pt x="8998797" y="4193672"/>
                      <a:pt x="7610528" y="4429416"/>
                    </a:cubicBezTo>
                    <a:cubicBezTo>
                      <a:pt x="6222259" y="4665160"/>
                      <a:pt x="1590728" y="4608010"/>
                      <a:pt x="509640" y="4072229"/>
                    </a:cubicBezTo>
                    <a:cubicBezTo>
                      <a:pt x="-571448" y="3536448"/>
                      <a:pt x="276277" y="2375588"/>
                      <a:pt x="1124002" y="1214729"/>
                    </a:cubicBezTo>
                  </a:path>
                </a:pathLst>
              </a:custGeom>
              <a:noFill/>
              <a:ln w="34925">
                <a:solidFill>
                  <a:srgbClr val="86A1A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5299"/>
              </a:p>
            </p:txBody>
          </p:sp>
        </p:grp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32F4DC3-152D-18EB-78CA-1A2D1B2F3FCB}"/>
                </a:ext>
              </a:extLst>
            </p:cNvPr>
            <p:cNvSpPr/>
            <p:nvPr/>
          </p:nvSpPr>
          <p:spPr>
            <a:xfrm rot="19636159" flipH="1">
              <a:off x="4479730" y="2209800"/>
              <a:ext cx="14033611" cy="5860737"/>
            </a:xfrm>
            <a:custGeom>
              <a:avLst/>
              <a:gdLst>
                <a:gd name="connsiteX0" fmla="*/ 1152577 w 8840514"/>
                <a:gd name="connsiteY0" fmla="*/ 928979 h 4561477"/>
                <a:gd name="connsiteX1" fmla="*/ 2781353 w 8840514"/>
                <a:gd name="connsiteY1" fmla="*/ 28866 h 4561477"/>
                <a:gd name="connsiteX2" fmla="*/ 5024490 w 8840514"/>
                <a:gd name="connsiteY2" fmla="*/ 1886241 h 4561477"/>
                <a:gd name="connsiteX3" fmla="*/ 6253215 w 8840514"/>
                <a:gd name="connsiteY3" fmla="*/ 2043404 h 4561477"/>
                <a:gd name="connsiteX4" fmla="*/ 7681965 w 8840514"/>
                <a:gd name="connsiteY4" fmla="*/ 3986504 h 4561477"/>
                <a:gd name="connsiteX5" fmla="*/ 8839253 w 8840514"/>
                <a:gd name="connsiteY5" fmla="*/ 2657766 h 4561477"/>
                <a:gd name="connsiteX6" fmla="*/ 7610528 w 8840514"/>
                <a:gd name="connsiteY6" fmla="*/ 4429416 h 4561477"/>
                <a:gd name="connsiteX7" fmla="*/ 509640 w 8840514"/>
                <a:gd name="connsiteY7" fmla="*/ 4072229 h 4561477"/>
                <a:gd name="connsiteX8" fmla="*/ 1124002 w 8840514"/>
                <a:gd name="connsiteY8" fmla="*/ 1214729 h 456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40514" h="4561477">
                  <a:moveTo>
                    <a:pt x="1152577" y="928979"/>
                  </a:moveTo>
                  <a:cubicBezTo>
                    <a:pt x="1644305" y="399150"/>
                    <a:pt x="2136034" y="-130678"/>
                    <a:pt x="2781353" y="28866"/>
                  </a:cubicBezTo>
                  <a:cubicBezTo>
                    <a:pt x="3426672" y="188410"/>
                    <a:pt x="4445846" y="1550485"/>
                    <a:pt x="5024490" y="1886241"/>
                  </a:cubicBezTo>
                  <a:cubicBezTo>
                    <a:pt x="5603134" y="2221997"/>
                    <a:pt x="5810303" y="1693360"/>
                    <a:pt x="6253215" y="2043404"/>
                  </a:cubicBezTo>
                  <a:cubicBezTo>
                    <a:pt x="6696127" y="2393448"/>
                    <a:pt x="7250959" y="3884110"/>
                    <a:pt x="7681965" y="3986504"/>
                  </a:cubicBezTo>
                  <a:cubicBezTo>
                    <a:pt x="8112971" y="4088898"/>
                    <a:pt x="8851159" y="2583947"/>
                    <a:pt x="8839253" y="2657766"/>
                  </a:cubicBezTo>
                  <a:cubicBezTo>
                    <a:pt x="8827347" y="2731585"/>
                    <a:pt x="8998797" y="4193672"/>
                    <a:pt x="7610528" y="4429416"/>
                  </a:cubicBezTo>
                  <a:cubicBezTo>
                    <a:pt x="6222259" y="4665160"/>
                    <a:pt x="1590728" y="4608010"/>
                    <a:pt x="509640" y="4072229"/>
                  </a:cubicBezTo>
                  <a:cubicBezTo>
                    <a:pt x="-571448" y="3536448"/>
                    <a:pt x="276277" y="2375588"/>
                    <a:pt x="1124002" y="1214729"/>
                  </a:cubicBezTo>
                </a:path>
              </a:pathLst>
            </a:custGeom>
            <a:noFill/>
            <a:ln w="34925">
              <a:solidFill>
                <a:srgbClr val="FAD86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5299">
                <a:solidFill>
                  <a:srgbClr val="FAD86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4469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Sarah Baur</dc:creator>
  <cp:lastModifiedBy>Sarah Baur</cp:lastModifiedBy>
  <cp:revision>2</cp:revision>
  <dcterms:created xsi:type="dcterms:W3CDTF">2025-01-20T12:55:00Z</dcterms:created>
  <dcterms:modified xsi:type="dcterms:W3CDTF">2025-01-20T14:51:44Z</dcterms:modified>
</cp:coreProperties>
</file>