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07BE-61EE-8B4E-9B6C-E0D42BE0B951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AF544-AF37-1C4D-A9E6-25BADC25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4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645" y="3886200"/>
            <a:ext cx="6400800" cy="1752600"/>
          </a:xfrm>
        </p:spPr>
        <p:txBody>
          <a:bodyPr/>
          <a:lstStyle/>
          <a:p>
            <a:r>
              <a:rPr lang="en-US" dirty="0" smtClean="0"/>
              <a:t>Team Lead: Sarah Headley</a:t>
            </a:r>
          </a:p>
          <a:p>
            <a:r>
              <a:rPr lang="en-US" dirty="0" err="1" smtClean="0"/>
              <a:t>Giang</a:t>
            </a:r>
            <a:r>
              <a:rPr lang="en-US" dirty="0" smtClean="0"/>
              <a:t> Bui</a:t>
            </a:r>
          </a:p>
          <a:p>
            <a:r>
              <a:rPr lang="en-US" dirty="0" smtClean="0"/>
              <a:t>Tony Moua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Maze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Ask for Players name</a:t>
            </a:r>
          </a:p>
          <a:p>
            <a:r>
              <a:rPr lang="en-US" dirty="0" smtClean="0"/>
              <a:t>Prompt user for a size user wants for maze</a:t>
            </a:r>
          </a:p>
          <a:p>
            <a:r>
              <a:rPr lang="en-US" dirty="0" smtClean="0"/>
              <a:t>Prompt user for door they would like to go through</a:t>
            </a:r>
          </a:p>
          <a:p>
            <a:r>
              <a:rPr lang="en-US" dirty="0" smtClean="0"/>
              <a:t>Once door is chosen</a:t>
            </a:r>
          </a:p>
          <a:p>
            <a:pPr lvl="1"/>
            <a:r>
              <a:rPr lang="en-US" dirty="0" smtClean="0"/>
              <a:t>Question pops up</a:t>
            </a:r>
          </a:p>
          <a:p>
            <a:pPr lvl="1"/>
            <a:r>
              <a:rPr lang="en-US" dirty="0" smtClean="0"/>
              <a:t>User answers</a:t>
            </a:r>
          </a:p>
          <a:p>
            <a:pPr lvl="1"/>
            <a:r>
              <a:rPr lang="en-US" dirty="0" smtClean="0"/>
              <a:t>Get it right move on, get it wrong that door is locked</a:t>
            </a:r>
          </a:p>
          <a:p>
            <a:r>
              <a:rPr lang="en-US" dirty="0" smtClean="0"/>
              <a:t>Once door is open they stay open</a:t>
            </a:r>
          </a:p>
          <a:p>
            <a:pPr lvl="1"/>
            <a:r>
              <a:rPr lang="en-US" dirty="0" smtClean="0"/>
              <a:t>Can always retrace your path back</a:t>
            </a:r>
          </a:p>
          <a:p>
            <a:r>
              <a:rPr lang="en-US" dirty="0" smtClean="0"/>
              <a:t>Win = reach the end of the maze(bottom right corner)</a:t>
            </a:r>
          </a:p>
          <a:p>
            <a:r>
              <a:rPr lang="en-US" dirty="0" smtClean="0"/>
              <a:t>Lose = all doors that lead to the end of maze are 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Trivia Maze Sequence Diagram-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73" r="-22973"/>
          <a:stretch>
            <a:fillRect/>
          </a:stretch>
        </p:blipFill>
        <p:spPr>
          <a:xfrm>
            <a:off x="-221979" y="1226678"/>
            <a:ext cx="9464217" cy="5330080"/>
          </a:xfrm>
        </p:spPr>
      </p:pic>
    </p:spTree>
    <p:extLst>
      <p:ext uri="{BB962C8B-B14F-4D97-AF65-F5344CB8AC3E}">
        <p14:creationId xmlns:p14="http://schemas.microsoft.com/office/powerpoint/2010/main" val="18431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5" y="460006"/>
            <a:ext cx="7889241" cy="5194934"/>
          </a:xfrm>
        </p:spPr>
      </p:pic>
    </p:spTree>
    <p:extLst>
      <p:ext uri="{BB962C8B-B14F-4D97-AF65-F5344CB8AC3E}">
        <p14:creationId xmlns:p14="http://schemas.microsoft.com/office/powerpoint/2010/main" val="17289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40" y="325368"/>
            <a:ext cx="7588709" cy="5469815"/>
          </a:xfrm>
        </p:spPr>
      </p:pic>
    </p:spTree>
    <p:extLst>
      <p:ext uri="{BB962C8B-B14F-4D97-AF65-F5344CB8AC3E}">
        <p14:creationId xmlns:p14="http://schemas.microsoft.com/office/powerpoint/2010/main" val="18001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101</Words>
  <Application>Microsoft Office PowerPoint</Application>
  <PresentationFormat>On-screen Show (4:3)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TEAM IDK</vt:lpstr>
      <vt:lpstr>Trivia Maze Overview</vt:lpstr>
      <vt:lpstr>Sequence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IDK</dc:title>
  <dc:creator>Tony Moua</dc:creator>
  <cp:lastModifiedBy>Microsoft account</cp:lastModifiedBy>
  <cp:revision>6</cp:revision>
  <dcterms:created xsi:type="dcterms:W3CDTF">2014-06-12T01:41:15Z</dcterms:created>
  <dcterms:modified xsi:type="dcterms:W3CDTF">2014-06-12T17:21:53Z</dcterms:modified>
</cp:coreProperties>
</file>