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4" r:id="rId4"/>
    <p:sldId id="265" r:id="rId5"/>
    <p:sldId id="266" r:id="rId6"/>
    <p:sldId id="258" r:id="rId7"/>
    <p:sldId id="262" r:id="rId8"/>
    <p:sldId id="261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34" d="100"/>
          <a:sy n="134" d="100"/>
        </p:scale>
        <p:origin x="-24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207BE-61EE-8B4E-9B6C-E0D42BE0B951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AF544-AF37-1C4D-A9E6-25BADC255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06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AF544-AF37-1C4D-A9E6-25BADC2559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0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AF544-AF37-1C4D-A9E6-25BADC2559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7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0DC959-06D7-E34B-BD63-006E0A6BA023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0DC959-06D7-E34B-BD63-006E0A6BA023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0DC959-06D7-E34B-BD63-006E0A6BA023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0DC959-06D7-E34B-BD63-006E0A6BA023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0DC959-06D7-E34B-BD63-006E0A6BA023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0DC959-06D7-E34B-BD63-006E0A6BA023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0DC959-06D7-E34B-BD63-006E0A6BA023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0DC959-06D7-E34B-BD63-006E0A6BA023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0DC959-06D7-E34B-BD63-006E0A6BA023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0DC959-06D7-E34B-BD63-006E0A6BA023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0DC959-06D7-E34B-BD63-006E0A6BA023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F0DC959-06D7-E34B-BD63-006E0A6BA023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IDK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645" y="3886200"/>
            <a:ext cx="6400800" cy="1752600"/>
          </a:xfrm>
        </p:spPr>
        <p:txBody>
          <a:bodyPr/>
          <a:lstStyle/>
          <a:p>
            <a:r>
              <a:rPr lang="en-US" dirty="0" smtClean="0"/>
              <a:t>Team Lead: Sarah Headley</a:t>
            </a:r>
          </a:p>
          <a:p>
            <a:r>
              <a:rPr lang="en-US" dirty="0" err="1" smtClean="0"/>
              <a:t>Giang</a:t>
            </a:r>
            <a:r>
              <a:rPr lang="en-US" dirty="0" smtClean="0"/>
              <a:t> Bui</a:t>
            </a:r>
          </a:p>
          <a:p>
            <a:r>
              <a:rPr lang="en-US" dirty="0" smtClean="0"/>
              <a:t>Tony Moua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2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 Maze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Ask for Players name</a:t>
            </a:r>
          </a:p>
          <a:p>
            <a:r>
              <a:rPr lang="en-US" dirty="0" smtClean="0"/>
              <a:t>Prompt user for a size user wants for maze</a:t>
            </a:r>
          </a:p>
          <a:p>
            <a:r>
              <a:rPr lang="en-US" dirty="0" smtClean="0"/>
              <a:t>Prompt user for door they would like to go through</a:t>
            </a:r>
          </a:p>
          <a:p>
            <a:r>
              <a:rPr lang="en-US" dirty="0" smtClean="0"/>
              <a:t>Once door is chosen</a:t>
            </a:r>
          </a:p>
          <a:p>
            <a:pPr lvl="1"/>
            <a:r>
              <a:rPr lang="en-US" dirty="0" smtClean="0"/>
              <a:t>Question pops up</a:t>
            </a:r>
          </a:p>
          <a:p>
            <a:pPr lvl="1"/>
            <a:r>
              <a:rPr lang="en-US" dirty="0" smtClean="0"/>
              <a:t>User answers</a:t>
            </a:r>
          </a:p>
          <a:p>
            <a:pPr lvl="1"/>
            <a:r>
              <a:rPr lang="en-US" dirty="0" smtClean="0"/>
              <a:t>Get it right move on, get it wrong that door is locked</a:t>
            </a:r>
          </a:p>
          <a:p>
            <a:r>
              <a:rPr lang="en-US" dirty="0" smtClean="0"/>
              <a:t>Once door is open they stay open</a:t>
            </a:r>
          </a:p>
          <a:p>
            <a:pPr lvl="1"/>
            <a:r>
              <a:rPr lang="en-US" dirty="0" smtClean="0"/>
              <a:t>Can always retrace your path back</a:t>
            </a:r>
          </a:p>
          <a:p>
            <a:r>
              <a:rPr lang="en-US" dirty="0" smtClean="0"/>
              <a:t>Win = reach the end of the maze(bottom right corner of maze)</a:t>
            </a:r>
          </a:p>
          <a:p>
            <a:r>
              <a:rPr lang="en-US" dirty="0" smtClean="0"/>
              <a:t>Lose = all doors that lead to the end of maze are locked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4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Sarah</a:t>
            </a:r>
          </a:p>
          <a:p>
            <a:pPr lvl="1"/>
            <a:r>
              <a:rPr lang="en-US" dirty="0" smtClean="0"/>
              <a:t>Admin </a:t>
            </a:r>
          </a:p>
          <a:p>
            <a:pPr lvl="1"/>
            <a:r>
              <a:rPr lang="en-US" dirty="0" smtClean="0"/>
              <a:t>Set up Object</a:t>
            </a:r>
          </a:p>
          <a:p>
            <a:pPr lvl="1"/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1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Giang</a:t>
            </a:r>
            <a:endParaRPr lang="en-US" dirty="0" smtClean="0"/>
          </a:p>
          <a:p>
            <a:pPr lvl="1"/>
            <a:r>
              <a:rPr lang="en-US" dirty="0" smtClean="0"/>
              <a:t>Transverse- lock-up</a:t>
            </a:r>
          </a:p>
          <a:p>
            <a:pPr lvl="1"/>
            <a:r>
              <a:rPr lang="en-US" dirty="0" smtClean="0"/>
              <a:t>Move</a:t>
            </a:r>
          </a:p>
          <a:p>
            <a:pPr lvl="1"/>
            <a:r>
              <a:rPr lang="en-US" dirty="0" smtClean="0"/>
              <a:t>Skip option</a:t>
            </a:r>
          </a:p>
        </p:txBody>
      </p:sp>
    </p:spTree>
    <p:extLst>
      <p:ext uri="{BB962C8B-B14F-4D97-AF65-F5344CB8AC3E}">
        <p14:creationId xmlns:p14="http://schemas.microsoft.com/office/powerpoint/2010/main" val="88713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Tony </a:t>
            </a:r>
          </a:p>
          <a:p>
            <a:pPr lvl="1"/>
            <a:r>
              <a:rPr lang="en-US" dirty="0" smtClean="0"/>
              <a:t>Set up DB</a:t>
            </a:r>
          </a:p>
          <a:p>
            <a:pPr lvl="1"/>
            <a:r>
              <a:rPr lang="en-US" dirty="0" smtClean="0"/>
              <a:t>Get Questions and Answers </a:t>
            </a:r>
          </a:p>
          <a:p>
            <a:pPr lvl="1"/>
            <a:r>
              <a:rPr lang="en-US" dirty="0" smtClean="0"/>
              <a:t>Validate User Input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5114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Content Placeholder 3" descr="Trivia Maze Sequence Diagram-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73" r="-22973"/>
          <a:stretch>
            <a:fillRect/>
          </a:stretch>
        </p:blipFill>
        <p:spPr>
          <a:xfrm>
            <a:off x="-221979" y="624166"/>
            <a:ext cx="9464217" cy="4677936"/>
          </a:xfrm>
        </p:spPr>
      </p:pic>
    </p:spTree>
    <p:extLst>
      <p:ext uri="{BB962C8B-B14F-4D97-AF65-F5344CB8AC3E}">
        <p14:creationId xmlns:p14="http://schemas.microsoft.com/office/powerpoint/2010/main" val="184313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49" y="901981"/>
            <a:ext cx="5810102" cy="4187825"/>
          </a:xfrm>
        </p:spPr>
      </p:pic>
    </p:spTree>
    <p:extLst>
      <p:ext uri="{BB962C8B-B14F-4D97-AF65-F5344CB8AC3E}">
        <p14:creationId xmlns:p14="http://schemas.microsoft.com/office/powerpoint/2010/main" val="256754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06" y="798330"/>
            <a:ext cx="6823028" cy="4281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554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567" y="2183573"/>
            <a:ext cx="8183880" cy="105156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9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63</TotalTime>
  <Words>137</Words>
  <Application>Microsoft Office PowerPoint</Application>
  <PresentationFormat>On-screen Show (4:3)</PresentationFormat>
  <Paragraphs>37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Aspect</vt:lpstr>
      <vt:lpstr>TEAM IDK</vt:lpstr>
      <vt:lpstr>Trivia Maze Overview</vt:lpstr>
      <vt:lpstr>Individual Task</vt:lpstr>
      <vt:lpstr>Individual Task</vt:lpstr>
      <vt:lpstr>Individual Task</vt:lpstr>
      <vt:lpstr>Sequence Diagram</vt:lpstr>
      <vt:lpstr>State Diagram</vt:lpstr>
      <vt:lpstr>UML Diagram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IDK</dc:title>
  <dc:creator>Tony Moua</dc:creator>
  <cp:lastModifiedBy>Moua, Tony</cp:lastModifiedBy>
  <cp:revision>16</cp:revision>
  <dcterms:created xsi:type="dcterms:W3CDTF">2014-06-12T01:41:15Z</dcterms:created>
  <dcterms:modified xsi:type="dcterms:W3CDTF">2014-06-12T18:09:52Z</dcterms:modified>
</cp:coreProperties>
</file>