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57" r:id="rId3"/>
    <p:sldId id="313" r:id="rId4"/>
    <p:sldId id="260" r:id="rId5"/>
    <p:sldId id="312" r:id="rId6"/>
    <p:sldId id="261" r:id="rId7"/>
    <p:sldId id="278" r:id="rId8"/>
    <p:sldId id="311" r:id="rId9"/>
    <p:sldId id="315" r:id="rId10"/>
    <p:sldId id="314" r:id="rId11"/>
    <p:sldId id="292" r:id="rId12"/>
    <p:sldId id="270" r:id="rId13"/>
  </p:sldIdLst>
  <p:sldSz cx="9144000" cy="5143500" type="screen16x9"/>
  <p:notesSz cx="6858000" cy="9144000"/>
  <p:embeddedFontLs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lack" panose="00000A00000000000000" pitchFamily="2" charset="0"/>
      <p:bold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B3909B-FC32-433A-A456-0DA51E3C2A9B}">
  <a:tblStyle styleId="{ADB3909B-FC32-433A-A456-0DA51E3C2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4660"/>
  </p:normalViewPr>
  <p:slideViewPr>
    <p:cSldViewPr snapToGrid="0">
      <p:cViewPr>
        <p:scale>
          <a:sx n="84" d="100"/>
          <a:sy n="84" d="100"/>
        </p:scale>
        <p:origin x="12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ceeb0160d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ceeb0160d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ceeb0160d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ceeb0160d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7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cef0b6ca3b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cef0b6ca3b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eeb0160d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eeb0160d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76525" y="3585975"/>
            <a:ext cx="11808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7107750" y="3272475"/>
            <a:ext cx="2015700" cy="97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30350" y="1906450"/>
            <a:ext cx="5283300" cy="1334700"/>
          </a:xfrm>
          <a:prstGeom prst="rect">
            <a:avLst/>
          </a:prstGeom>
          <a:effectLst>
            <a:outerShdw dist="104775" dir="8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100">
                <a:solidFill>
                  <a:srgbClr val="FF36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00000" y="3415225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4500056">
            <a:off x="5926903" y="91217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3980403" y="296387"/>
            <a:ext cx="972843" cy="951785"/>
            <a:chOff x="4667475" y="1531525"/>
            <a:chExt cx="2710625" cy="2651950"/>
          </a:xfrm>
        </p:grpSpPr>
        <p:sp>
          <p:nvSpPr>
            <p:cNvPr id="16" name="Google Shape;16;p2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4749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04549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2700000">
            <a:off x="569635" y="653975"/>
            <a:ext cx="919380" cy="919380"/>
          </a:xfrm>
          <a:prstGeom prst="rect">
            <a:avLst/>
          </a:prstGeom>
          <a:solidFill>
            <a:srgbClr val="F1489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438650" y="464500"/>
            <a:ext cx="18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2"/>
          <p:cNvCxnSpPr/>
          <p:nvPr/>
        </p:nvCxnSpPr>
        <p:spPr>
          <a:xfrm>
            <a:off x="5666500" y="464500"/>
            <a:ext cx="105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2"/>
          <p:cNvSpPr/>
          <p:nvPr/>
        </p:nvSpPr>
        <p:spPr>
          <a:xfrm>
            <a:off x="5890729" y="11889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629150" y="1383075"/>
            <a:ext cx="972900" cy="97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055141" y="16055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5400000">
            <a:off x="-64875" y="2715325"/>
            <a:ext cx="1569741" cy="700752"/>
          </a:xfrm>
          <a:custGeom>
            <a:avLst/>
            <a:gdLst/>
            <a:ahLst/>
            <a:cxnLst/>
            <a:rect l="l" t="t" r="r" b="b"/>
            <a:pathLst>
              <a:path w="28738" h="12829" extrusionOk="0">
                <a:moveTo>
                  <a:pt x="13698" y="0"/>
                </a:moveTo>
                <a:lnTo>
                  <a:pt x="12987" y="79"/>
                </a:lnTo>
                <a:lnTo>
                  <a:pt x="12316" y="158"/>
                </a:lnTo>
                <a:lnTo>
                  <a:pt x="11645" y="237"/>
                </a:lnTo>
                <a:lnTo>
                  <a:pt x="11013" y="395"/>
                </a:lnTo>
                <a:lnTo>
                  <a:pt x="10342" y="553"/>
                </a:lnTo>
                <a:lnTo>
                  <a:pt x="9711" y="750"/>
                </a:lnTo>
                <a:lnTo>
                  <a:pt x="9119" y="987"/>
                </a:lnTo>
                <a:lnTo>
                  <a:pt x="8487" y="1224"/>
                </a:lnTo>
                <a:lnTo>
                  <a:pt x="7895" y="1540"/>
                </a:lnTo>
                <a:lnTo>
                  <a:pt x="7342" y="1816"/>
                </a:lnTo>
                <a:lnTo>
                  <a:pt x="6790" y="2171"/>
                </a:lnTo>
                <a:lnTo>
                  <a:pt x="6237" y="2526"/>
                </a:lnTo>
                <a:lnTo>
                  <a:pt x="5724" y="2882"/>
                </a:lnTo>
                <a:lnTo>
                  <a:pt x="5211" y="3276"/>
                </a:lnTo>
                <a:lnTo>
                  <a:pt x="4698" y="3711"/>
                </a:lnTo>
                <a:lnTo>
                  <a:pt x="4224" y="4145"/>
                </a:lnTo>
                <a:lnTo>
                  <a:pt x="3790" y="4619"/>
                </a:lnTo>
                <a:lnTo>
                  <a:pt x="3355" y="5092"/>
                </a:lnTo>
                <a:lnTo>
                  <a:pt x="2961" y="5605"/>
                </a:lnTo>
                <a:lnTo>
                  <a:pt x="2566" y="6118"/>
                </a:lnTo>
                <a:lnTo>
                  <a:pt x="2211" y="6671"/>
                </a:lnTo>
                <a:lnTo>
                  <a:pt x="1855" y="7224"/>
                </a:lnTo>
                <a:lnTo>
                  <a:pt x="1540" y="7776"/>
                </a:lnTo>
                <a:lnTo>
                  <a:pt x="1263" y="8368"/>
                </a:lnTo>
                <a:lnTo>
                  <a:pt x="987" y="8961"/>
                </a:lnTo>
                <a:lnTo>
                  <a:pt x="750" y="9592"/>
                </a:lnTo>
                <a:lnTo>
                  <a:pt x="553" y="10224"/>
                </a:lnTo>
                <a:lnTo>
                  <a:pt x="395" y="10855"/>
                </a:lnTo>
                <a:lnTo>
                  <a:pt x="237" y="11487"/>
                </a:lnTo>
                <a:lnTo>
                  <a:pt x="119" y="12158"/>
                </a:lnTo>
                <a:lnTo>
                  <a:pt x="0" y="12829"/>
                </a:lnTo>
                <a:lnTo>
                  <a:pt x="6237" y="12829"/>
                </a:lnTo>
                <a:lnTo>
                  <a:pt x="6434" y="12118"/>
                </a:lnTo>
                <a:lnTo>
                  <a:pt x="6671" y="11447"/>
                </a:lnTo>
                <a:lnTo>
                  <a:pt x="6948" y="10816"/>
                </a:lnTo>
                <a:lnTo>
                  <a:pt x="7263" y="10184"/>
                </a:lnTo>
                <a:lnTo>
                  <a:pt x="7658" y="9592"/>
                </a:lnTo>
                <a:lnTo>
                  <a:pt x="8092" y="9040"/>
                </a:lnTo>
                <a:lnTo>
                  <a:pt x="8566" y="8526"/>
                </a:lnTo>
                <a:lnTo>
                  <a:pt x="9079" y="8092"/>
                </a:lnTo>
                <a:lnTo>
                  <a:pt x="9632" y="7658"/>
                </a:lnTo>
                <a:lnTo>
                  <a:pt x="10224" y="7263"/>
                </a:lnTo>
                <a:lnTo>
                  <a:pt x="10855" y="6947"/>
                </a:lnTo>
                <a:lnTo>
                  <a:pt x="11527" y="6671"/>
                </a:lnTo>
                <a:lnTo>
                  <a:pt x="12198" y="6474"/>
                </a:lnTo>
                <a:lnTo>
                  <a:pt x="12908" y="6316"/>
                </a:lnTo>
                <a:lnTo>
                  <a:pt x="13619" y="6197"/>
                </a:lnTo>
                <a:lnTo>
                  <a:pt x="14369" y="6158"/>
                </a:lnTo>
                <a:lnTo>
                  <a:pt x="15119" y="6197"/>
                </a:lnTo>
                <a:lnTo>
                  <a:pt x="15829" y="6316"/>
                </a:lnTo>
                <a:lnTo>
                  <a:pt x="16540" y="6474"/>
                </a:lnTo>
                <a:lnTo>
                  <a:pt x="17250" y="6671"/>
                </a:lnTo>
                <a:lnTo>
                  <a:pt x="17882" y="6947"/>
                </a:lnTo>
                <a:lnTo>
                  <a:pt x="18513" y="7263"/>
                </a:lnTo>
                <a:lnTo>
                  <a:pt x="19105" y="7658"/>
                </a:lnTo>
                <a:lnTo>
                  <a:pt x="19658" y="8092"/>
                </a:lnTo>
                <a:lnTo>
                  <a:pt x="20171" y="8526"/>
                </a:lnTo>
                <a:lnTo>
                  <a:pt x="20645" y="9040"/>
                </a:lnTo>
                <a:lnTo>
                  <a:pt x="21079" y="9592"/>
                </a:lnTo>
                <a:lnTo>
                  <a:pt x="21474" y="10184"/>
                </a:lnTo>
                <a:lnTo>
                  <a:pt x="21790" y="10816"/>
                </a:lnTo>
                <a:lnTo>
                  <a:pt x="22105" y="11447"/>
                </a:lnTo>
                <a:lnTo>
                  <a:pt x="22342" y="12118"/>
                </a:lnTo>
                <a:lnTo>
                  <a:pt x="22500" y="12829"/>
                </a:lnTo>
                <a:lnTo>
                  <a:pt x="28737" y="12829"/>
                </a:lnTo>
                <a:lnTo>
                  <a:pt x="28658" y="12158"/>
                </a:lnTo>
                <a:lnTo>
                  <a:pt x="28540" y="11487"/>
                </a:lnTo>
                <a:lnTo>
                  <a:pt x="28382" y="10855"/>
                </a:lnTo>
                <a:lnTo>
                  <a:pt x="28184" y="10224"/>
                </a:lnTo>
                <a:lnTo>
                  <a:pt x="27987" y="9592"/>
                </a:lnTo>
                <a:lnTo>
                  <a:pt x="27750" y="8961"/>
                </a:lnTo>
                <a:lnTo>
                  <a:pt x="27474" y="8368"/>
                </a:lnTo>
                <a:lnTo>
                  <a:pt x="27198" y="7776"/>
                </a:lnTo>
                <a:lnTo>
                  <a:pt x="26882" y="7224"/>
                </a:lnTo>
                <a:lnTo>
                  <a:pt x="26527" y="6671"/>
                </a:lnTo>
                <a:lnTo>
                  <a:pt x="26171" y="6118"/>
                </a:lnTo>
                <a:lnTo>
                  <a:pt x="25777" y="5605"/>
                </a:lnTo>
                <a:lnTo>
                  <a:pt x="25382" y="5092"/>
                </a:lnTo>
                <a:lnTo>
                  <a:pt x="24948" y="4619"/>
                </a:lnTo>
                <a:lnTo>
                  <a:pt x="24513" y="4145"/>
                </a:lnTo>
                <a:lnTo>
                  <a:pt x="24040" y="3711"/>
                </a:lnTo>
                <a:lnTo>
                  <a:pt x="23566" y="3276"/>
                </a:lnTo>
                <a:lnTo>
                  <a:pt x="23053" y="2882"/>
                </a:lnTo>
                <a:lnTo>
                  <a:pt x="22500" y="2526"/>
                </a:lnTo>
                <a:lnTo>
                  <a:pt x="21987" y="2171"/>
                </a:lnTo>
                <a:lnTo>
                  <a:pt x="21395" y="1816"/>
                </a:lnTo>
                <a:lnTo>
                  <a:pt x="20842" y="1540"/>
                </a:lnTo>
                <a:lnTo>
                  <a:pt x="20250" y="1224"/>
                </a:lnTo>
                <a:lnTo>
                  <a:pt x="19658" y="987"/>
                </a:lnTo>
                <a:lnTo>
                  <a:pt x="19027" y="750"/>
                </a:lnTo>
                <a:lnTo>
                  <a:pt x="18395" y="553"/>
                </a:lnTo>
                <a:lnTo>
                  <a:pt x="17763" y="395"/>
                </a:lnTo>
                <a:lnTo>
                  <a:pt x="17092" y="237"/>
                </a:lnTo>
                <a:lnTo>
                  <a:pt x="16421" y="158"/>
                </a:lnTo>
                <a:lnTo>
                  <a:pt x="15750" y="79"/>
                </a:lnTo>
                <a:lnTo>
                  <a:pt x="15079" y="0"/>
                </a:lnTo>
                <a:close/>
              </a:path>
            </a:pathLst>
          </a:custGeom>
          <a:solidFill>
            <a:schemeClr val="accent5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867500">
            <a:off x="7111575" y="3340563"/>
            <a:ext cx="972750" cy="951693"/>
            <a:chOff x="4667475" y="1531525"/>
            <a:chExt cx="2710625" cy="2651950"/>
          </a:xfrm>
        </p:grpSpPr>
        <p:sp>
          <p:nvSpPr>
            <p:cNvPr id="28" name="Google Shape;28;p2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58662" y="1777276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98462" y="2189926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3196091" y="39889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 rot="-800355">
            <a:off x="1167055" y="4389234"/>
            <a:ext cx="972795" cy="951738"/>
            <a:chOff x="4667475" y="1531525"/>
            <a:chExt cx="2710625" cy="2651950"/>
          </a:xfrm>
        </p:grpSpPr>
        <p:sp>
          <p:nvSpPr>
            <p:cNvPr id="34" name="Google Shape;34;p2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>
            <a:off x="2601675" y="4768225"/>
            <a:ext cx="463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2"/>
          <p:cNvSpPr/>
          <p:nvPr/>
        </p:nvSpPr>
        <p:spPr>
          <a:xfrm rot="-2196648">
            <a:off x="2240282" y="4625349"/>
            <a:ext cx="2938834" cy="837708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1_1_1_1_1_1_1_2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-432225" y="-125750"/>
            <a:ext cx="1090800" cy="222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 rot="-5400000">
            <a:off x="7283800" y="1289613"/>
            <a:ext cx="2015700" cy="97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 rot="4500056">
            <a:off x="6954603" y="3084742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rot="1548526">
            <a:off x="-1311258" y="935593"/>
            <a:ext cx="2938859" cy="837724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6"/>
          <p:cNvGrpSpPr/>
          <p:nvPr/>
        </p:nvGrpSpPr>
        <p:grpSpPr>
          <a:xfrm>
            <a:off x="467016" y="3933962"/>
            <a:ext cx="972843" cy="951785"/>
            <a:chOff x="4667475" y="1531525"/>
            <a:chExt cx="2710625" cy="2651950"/>
          </a:xfrm>
        </p:grpSpPr>
        <p:sp>
          <p:nvSpPr>
            <p:cNvPr id="779" name="Google Shape;779;p3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6"/>
          <p:cNvGrpSpPr/>
          <p:nvPr/>
        </p:nvGrpSpPr>
        <p:grpSpPr>
          <a:xfrm rot="867500">
            <a:off x="8527400" y="373063"/>
            <a:ext cx="972750" cy="951693"/>
            <a:chOff x="4667475" y="1531525"/>
            <a:chExt cx="2710625" cy="2651950"/>
          </a:xfrm>
        </p:grpSpPr>
        <p:sp>
          <p:nvSpPr>
            <p:cNvPr id="784" name="Google Shape;784;p3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36"/>
          <p:cNvSpPr/>
          <p:nvPr/>
        </p:nvSpPr>
        <p:spPr>
          <a:xfrm>
            <a:off x="4459379" y="45135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7639116" y="5809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576525" y="3585975"/>
            <a:ext cx="11808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 rot="-5400000">
            <a:off x="7107750" y="3272475"/>
            <a:ext cx="2015700" cy="97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 rot="4500056">
            <a:off x="5926903" y="91217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95" name="Google Shape;795;p37"/>
          <p:cNvGrpSpPr/>
          <p:nvPr/>
        </p:nvGrpSpPr>
        <p:grpSpPr>
          <a:xfrm>
            <a:off x="3980403" y="296387"/>
            <a:ext cx="972843" cy="951785"/>
            <a:chOff x="4667475" y="1531525"/>
            <a:chExt cx="2710625" cy="2651950"/>
          </a:xfrm>
        </p:grpSpPr>
        <p:sp>
          <p:nvSpPr>
            <p:cNvPr id="796" name="Google Shape;796;p3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964749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604549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 rot="2700000">
            <a:off x="569635" y="653975"/>
            <a:ext cx="919380" cy="919380"/>
          </a:xfrm>
          <a:prstGeom prst="rect">
            <a:avLst/>
          </a:prstGeom>
          <a:solidFill>
            <a:srgbClr val="F1489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1" name="Google Shape;801;p37"/>
          <p:cNvCxnSpPr/>
          <p:nvPr/>
        </p:nvCxnSpPr>
        <p:spPr>
          <a:xfrm>
            <a:off x="1438650" y="464500"/>
            <a:ext cx="18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37"/>
          <p:cNvCxnSpPr/>
          <p:nvPr/>
        </p:nvCxnSpPr>
        <p:spPr>
          <a:xfrm>
            <a:off x="5666500" y="464500"/>
            <a:ext cx="105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3" name="Google Shape;803;p37"/>
          <p:cNvSpPr/>
          <p:nvPr/>
        </p:nvSpPr>
        <p:spPr>
          <a:xfrm>
            <a:off x="5890729" y="11889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629150" y="1383075"/>
            <a:ext cx="972900" cy="97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2055141" y="16055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 rot="5400000">
            <a:off x="-64875" y="2715325"/>
            <a:ext cx="1569741" cy="700752"/>
          </a:xfrm>
          <a:custGeom>
            <a:avLst/>
            <a:gdLst/>
            <a:ahLst/>
            <a:cxnLst/>
            <a:rect l="l" t="t" r="r" b="b"/>
            <a:pathLst>
              <a:path w="28738" h="12829" extrusionOk="0">
                <a:moveTo>
                  <a:pt x="13698" y="0"/>
                </a:moveTo>
                <a:lnTo>
                  <a:pt x="12987" y="79"/>
                </a:lnTo>
                <a:lnTo>
                  <a:pt x="12316" y="158"/>
                </a:lnTo>
                <a:lnTo>
                  <a:pt x="11645" y="237"/>
                </a:lnTo>
                <a:lnTo>
                  <a:pt x="11013" y="395"/>
                </a:lnTo>
                <a:lnTo>
                  <a:pt x="10342" y="553"/>
                </a:lnTo>
                <a:lnTo>
                  <a:pt x="9711" y="750"/>
                </a:lnTo>
                <a:lnTo>
                  <a:pt x="9119" y="987"/>
                </a:lnTo>
                <a:lnTo>
                  <a:pt x="8487" y="1224"/>
                </a:lnTo>
                <a:lnTo>
                  <a:pt x="7895" y="1540"/>
                </a:lnTo>
                <a:lnTo>
                  <a:pt x="7342" y="1816"/>
                </a:lnTo>
                <a:lnTo>
                  <a:pt x="6790" y="2171"/>
                </a:lnTo>
                <a:lnTo>
                  <a:pt x="6237" y="2526"/>
                </a:lnTo>
                <a:lnTo>
                  <a:pt x="5724" y="2882"/>
                </a:lnTo>
                <a:lnTo>
                  <a:pt x="5211" y="3276"/>
                </a:lnTo>
                <a:lnTo>
                  <a:pt x="4698" y="3711"/>
                </a:lnTo>
                <a:lnTo>
                  <a:pt x="4224" y="4145"/>
                </a:lnTo>
                <a:lnTo>
                  <a:pt x="3790" y="4619"/>
                </a:lnTo>
                <a:lnTo>
                  <a:pt x="3355" y="5092"/>
                </a:lnTo>
                <a:lnTo>
                  <a:pt x="2961" y="5605"/>
                </a:lnTo>
                <a:lnTo>
                  <a:pt x="2566" y="6118"/>
                </a:lnTo>
                <a:lnTo>
                  <a:pt x="2211" y="6671"/>
                </a:lnTo>
                <a:lnTo>
                  <a:pt x="1855" y="7224"/>
                </a:lnTo>
                <a:lnTo>
                  <a:pt x="1540" y="7776"/>
                </a:lnTo>
                <a:lnTo>
                  <a:pt x="1263" y="8368"/>
                </a:lnTo>
                <a:lnTo>
                  <a:pt x="987" y="8961"/>
                </a:lnTo>
                <a:lnTo>
                  <a:pt x="750" y="9592"/>
                </a:lnTo>
                <a:lnTo>
                  <a:pt x="553" y="10224"/>
                </a:lnTo>
                <a:lnTo>
                  <a:pt x="395" y="10855"/>
                </a:lnTo>
                <a:lnTo>
                  <a:pt x="237" y="11487"/>
                </a:lnTo>
                <a:lnTo>
                  <a:pt x="119" y="12158"/>
                </a:lnTo>
                <a:lnTo>
                  <a:pt x="0" y="12829"/>
                </a:lnTo>
                <a:lnTo>
                  <a:pt x="6237" y="12829"/>
                </a:lnTo>
                <a:lnTo>
                  <a:pt x="6434" y="12118"/>
                </a:lnTo>
                <a:lnTo>
                  <a:pt x="6671" y="11447"/>
                </a:lnTo>
                <a:lnTo>
                  <a:pt x="6948" y="10816"/>
                </a:lnTo>
                <a:lnTo>
                  <a:pt x="7263" y="10184"/>
                </a:lnTo>
                <a:lnTo>
                  <a:pt x="7658" y="9592"/>
                </a:lnTo>
                <a:lnTo>
                  <a:pt x="8092" y="9040"/>
                </a:lnTo>
                <a:lnTo>
                  <a:pt x="8566" y="8526"/>
                </a:lnTo>
                <a:lnTo>
                  <a:pt x="9079" y="8092"/>
                </a:lnTo>
                <a:lnTo>
                  <a:pt x="9632" y="7658"/>
                </a:lnTo>
                <a:lnTo>
                  <a:pt x="10224" y="7263"/>
                </a:lnTo>
                <a:lnTo>
                  <a:pt x="10855" y="6947"/>
                </a:lnTo>
                <a:lnTo>
                  <a:pt x="11527" y="6671"/>
                </a:lnTo>
                <a:lnTo>
                  <a:pt x="12198" y="6474"/>
                </a:lnTo>
                <a:lnTo>
                  <a:pt x="12908" y="6316"/>
                </a:lnTo>
                <a:lnTo>
                  <a:pt x="13619" y="6197"/>
                </a:lnTo>
                <a:lnTo>
                  <a:pt x="14369" y="6158"/>
                </a:lnTo>
                <a:lnTo>
                  <a:pt x="15119" y="6197"/>
                </a:lnTo>
                <a:lnTo>
                  <a:pt x="15829" y="6316"/>
                </a:lnTo>
                <a:lnTo>
                  <a:pt x="16540" y="6474"/>
                </a:lnTo>
                <a:lnTo>
                  <a:pt x="17250" y="6671"/>
                </a:lnTo>
                <a:lnTo>
                  <a:pt x="17882" y="6947"/>
                </a:lnTo>
                <a:lnTo>
                  <a:pt x="18513" y="7263"/>
                </a:lnTo>
                <a:lnTo>
                  <a:pt x="19105" y="7658"/>
                </a:lnTo>
                <a:lnTo>
                  <a:pt x="19658" y="8092"/>
                </a:lnTo>
                <a:lnTo>
                  <a:pt x="20171" y="8526"/>
                </a:lnTo>
                <a:lnTo>
                  <a:pt x="20645" y="9040"/>
                </a:lnTo>
                <a:lnTo>
                  <a:pt x="21079" y="9592"/>
                </a:lnTo>
                <a:lnTo>
                  <a:pt x="21474" y="10184"/>
                </a:lnTo>
                <a:lnTo>
                  <a:pt x="21790" y="10816"/>
                </a:lnTo>
                <a:lnTo>
                  <a:pt x="22105" y="11447"/>
                </a:lnTo>
                <a:lnTo>
                  <a:pt x="22342" y="12118"/>
                </a:lnTo>
                <a:lnTo>
                  <a:pt x="22500" y="12829"/>
                </a:lnTo>
                <a:lnTo>
                  <a:pt x="28737" y="12829"/>
                </a:lnTo>
                <a:lnTo>
                  <a:pt x="28658" y="12158"/>
                </a:lnTo>
                <a:lnTo>
                  <a:pt x="28540" y="11487"/>
                </a:lnTo>
                <a:lnTo>
                  <a:pt x="28382" y="10855"/>
                </a:lnTo>
                <a:lnTo>
                  <a:pt x="28184" y="10224"/>
                </a:lnTo>
                <a:lnTo>
                  <a:pt x="27987" y="9592"/>
                </a:lnTo>
                <a:lnTo>
                  <a:pt x="27750" y="8961"/>
                </a:lnTo>
                <a:lnTo>
                  <a:pt x="27474" y="8368"/>
                </a:lnTo>
                <a:lnTo>
                  <a:pt x="27198" y="7776"/>
                </a:lnTo>
                <a:lnTo>
                  <a:pt x="26882" y="7224"/>
                </a:lnTo>
                <a:lnTo>
                  <a:pt x="26527" y="6671"/>
                </a:lnTo>
                <a:lnTo>
                  <a:pt x="26171" y="6118"/>
                </a:lnTo>
                <a:lnTo>
                  <a:pt x="25777" y="5605"/>
                </a:lnTo>
                <a:lnTo>
                  <a:pt x="25382" y="5092"/>
                </a:lnTo>
                <a:lnTo>
                  <a:pt x="24948" y="4619"/>
                </a:lnTo>
                <a:lnTo>
                  <a:pt x="24513" y="4145"/>
                </a:lnTo>
                <a:lnTo>
                  <a:pt x="24040" y="3711"/>
                </a:lnTo>
                <a:lnTo>
                  <a:pt x="23566" y="3276"/>
                </a:lnTo>
                <a:lnTo>
                  <a:pt x="23053" y="2882"/>
                </a:lnTo>
                <a:lnTo>
                  <a:pt x="22500" y="2526"/>
                </a:lnTo>
                <a:lnTo>
                  <a:pt x="21987" y="2171"/>
                </a:lnTo>
                <a:lnTo>
                  <a:pt x="21395" y="1816"/>
                </a:lnTo>
                <a:lnTo>
                  <a:pt x="20842" y="1540"/>
                </a:lnTo>
                <a:lnTo>
                  <a:pt x="20250" y="1224"/>
                </a:lnTo>
                <a:lnTo>
                  <a:pt x="19658" y="987"/>
                </a:lnTo>
                <a:lnTo>
                  <a:pt x="19027" y="750"/>
                </a:lnTo>
                <a:lnTo>
                  <a:pt x="18395" y="553"/>
                </a:lnTo>
                <a:lnTo>
                  <a:pt x="17763" y="395"/>
                </a:lnTo>
                <a:lnTo>
                  <a:pt x="17092" y="237"/>
                </a:lnTo>
                <a:lnTo>
                  <a:pt x="16421" y="158"/>
                </a:lnTo>
                <a:lnTo>
                  <a:pt x="15750" y="79"/>
                </a:lnTo>
                <a:lnTo>
                  <a:pt x="15079" y="0"/>
                </a:lnTo>
                <a:close/>
              </a:path>
            </a:pathLst>
          </a:custGeom>
          <a:solidFill>
            <a:schemeClr val="accent5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7"/>
          <p:cNvGrpSpPr/>
          <p:nvPr/>
        </p:nvGrpSpPr>
        <p:grpSpPr>
          <a:xfrm rot="867500">
            <a:off x="7111575" y="3340563"/>
            <a:ext cx="972750" cy="951693"/>
            <a:chOff x="4667475" y="1531525"/>
            <a:chExt cx="2710625" cy="2651950"/>
          </a:xfrm>
        </p:grpSpPr>
        <p:sp>
          <p:nvSpPr>
            <p:cNvPr id="808" name="Google Shape;808;p3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4958662" y="1777276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5598462" y="2189926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7"/>
          <p:cNvSpPr/>
          <p:nvPr/>
        </p:nvSpPr>
        <p:spPr>
          <a:xfrm>
            <a:off x="3196091" y="39889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7"/>
          <p:cNvGrpSpPr/>
          <p:nvPr/>
        </p:nvGrpSpPr>
        <p:grpSpPr>
          <a:xfrm rot="-800355">
            <a:off x="1167055" y="4389234"/>
            <a:ext cx="972795" cy="951738"/>
            <a:chOff x="4667475" y="1531525"/>
            <a:chExt cx="2710625" cy="2651950"/>
          </a:xfrm>
        </p:grpSpPr>
        <p:sp>
          <p:nvSpPr>
            <p:cNvPr id="814" name="Google Shape;814;p3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8" name="Google Shape;818;p37"/>
          <p:cNvCxnSpPr/>
          <p:nvPr/>
        </p:nvCxnSpPr>
        <p:spPr>
          <a:xfrm>
            <a:off x="2601675" y="4768225"/>
            <a:ext cx="463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37"/>
          <p:cNvSpPr/>
          <p:nvPr/>
        </p:nvSpPr>
        <p:spPr>
          <a:xfrm rot="-2196648">
            <a:off x="2240282" y="4625349"/>
            <a:ext cx="2938834" cy="837708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528025" y="3540975"/>
            <a:ext cx="6258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-553475" y="-125750"/>
            <a:ext cx="1081500" cy="222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8"/>
          <p:cNvSpPr/>
          <p:nvPr/>
        </p:nvSpPr>
        <p:spPr>
          <a:xfrm rot="10800000" flipH="1">
            <a:off x="-217273" y="-223155"/>
            <a:ext cx="1569741" cy="700752"/>
          </a:xfrm>
          <a:custGeom>
            <a:avLst/>
            <a:gdLst/>
            <a:ahLst/>
            <a:cxnLst/>
            <a:rect l="l" t="t" r="r" b="b"/>
            <a:pathLst>
              <a:path w="28738" h="12829" extrusionOk="0">
                <a:moveTo>
                  <a:pt x="13698" y="0"/>
                </a:moveTo>
                <a:lnTo>
                  <a:pt x="12987" y="79"/>
                </a:lnTo>
                <a:lnTo>
                  <a:pt x="12316" y="158"/>
                </a:lnTo>
                <a:lnTo>
                  <a:pt x="11645" y="237"/>
                </a:lnTo>
                <a:lnTo>
                  <a:pt x="11013" y="395"/>
                </a:lnTo>
                <a:lnTo>
                  <a:pt x="10342" y="553"/>
                </a:lnTo>
                <a:lnTo>
                  <a:pt x="9711" y="750"/>
                </a:lnTo>
                <a:lnTo>
                  <a:pt x="9119" y="987"/>
                </a:lnTo>
                <a:lnTo>
                  <a:pt x="8487" y="1224"/>
                </a:lnTo>
                <a:lnTo>
                  <a:pt x="7895" y="1540"/>
                </a:lnTo>
                <a:lnTo>
                  <a:pt x="7342" y="1816"/>
                </a:lnTo>
                <a:lnTo>
                  <a:pt x="6790" y="2171"/>
                </a:lnTo>
                <a:lnTo>
                  <a:pt x="6237" y="2526"/>
                </a:lnTo>
                <a:lnTo>
                  <a:pt x="5724" y="2882"/>
                </a:lnTo>
                <a:lnTo>
                  <a:pt x="5211" y="3276"/>
                </a:lnTo>
                <a:lnTo>
                  <a:pt x="4698" y="3711"/>
                </a:lnTo>
                <a:lnTo>
                  <a:pt x="4224" y="4145"/>
                </a:lnTo>
                <a:lnTo>
                  <a:pt x="3790" y="4619"/>
                </a:lnTo>
                <a:lnTo>
                  <a:pt x="3355" y="5092"/>
                </a:lnTo>
                <a:lnTo>
                  <a:pt x="2961" y="5605"/>
                </a:lnTo>
                <a:lnTo>
                  <a:pt x="2566" y="6118"/>
                </a:lnTo>
                <a:lnTo>
                  <a:pt x="2211" y="6671"/>
                </a:lnTo>
                <a:lnTo>
                  <a:pt x="1855" y="7224"/>
                </a:lnTo>
                <a:lnTo>
                  <a:pt x="1540" y="7776"/>
                </a:lnTo>
                <a:lnTo>
                  <a:pt x="1263" y="8368"/>
                </a:lnTo>
                <a:lnTo>
                  <a:pt x="987" y="8961"/>
                </a:lnTo>
                <a:lnTo>
                  <a:pt x="750" y="9592"/>
                </a:lnTo>
                <a:lnTo>
                  <a:pt x="553" y="10224"/>
                </a:lnTo>
                <a:lnTo>
                  <a:pt x="395" y="10855"/>
                </a:lnTo>
                <a:lnTo>
                  <a:pt x="237" y="11487"/>
                </a:lnTo>
                <a:lnTo>
                  <a:pt x="119" y="12158"/>
                </a:lnTo>
                <a:lnTo>
                  <a:pt x="0" y="12829"/>
                </a:lnTo>
                <a:lnTo>
                  <a:pt x="6237" y="12829"/>
                </a:lnTo>
                <a:lnTo>
                  <a:pt x="6434" y="12118"/>
                </a:lnTo>
                <a:lnTo>
                  <a:pt x="6671" y="11447"/>
                </a:lnTo>
                <a:lnTo>
                  <a:pt x="6948" y="10816"/>
                </a:lnTo>
                <a:lnTo>
                  <a:pt x="7263" y="10184"/>
                </a:lnTo>
                <a:lnTo>
                  <a:pt x="7658" y="9592"/>
                </a:lnTo>
                <a:lnTo>
                  <a:pt x="8092" y="9040"/>
                </a:lnTo>
                <a:lnTo>
                  <a:pt x="8566" y="8526"/>
                </a:lnTo>
                <a:lnTo>
                  <a:pt x="9079" y="8092"/>
                </a:lnTo>
                <a:lnTo>
                  <a:pt x="9632" y="7658"/>
                </a:lnTo>
                <a:lnTo>
                  <a:pt x="10224" y="7263"/>
                </a:lnTo>
                <a:lnTo>
                  <a:pt x="10855" y="6947"/>
                </a:lnTo>
                <a:lnTo>
                  <a:pt x="11527" y="6671"/>
                </a:lnTo>
                <a:lnTo>
                  <a:pt x="12198" y="6474"/>
                </a:lnTo>
                <a:lnTo>
                  <a:pt x="12908" y="6316"/>
                </a:lnTo>
                <a:lnTo>
                  <a:pt x="13619" y="6197"/>
                </a:lnTo>
                <a:lnTo>
                  <a:pt x="14369" y="6158"/>
                </a:lnTo>
                <a:lnTo>
                  <a:pt x="15119" y="6197"/>
                </a:lnTo>
                <a:lnTo>
                  <a:pt x="15829" y="6316"/>
                </a:lnTo>
                <a:lnTo>
                  <a:pt x="16540" y="6474"/>
                </a:lnTo>
                <a:lnTo>
                  <a:pt x="17250" y="6671"/>
                </a:lnTo>
                <a:lnTo>
                  <a:pt x="17882" y="6947"/>
                </a:lnTo>
                <a:lnTo>
                  <a:pt x="18513" y="7263"/>
                </a:lnTo>
                <a:lnTo>
                  <a:pt x="19105" y="7658"/>
                </a:lnTo>
                <a:lnTo>
                  <a:pt x="19658" y="8092"/>
                </a:lnTo>
                <a:lnTo>
                  <a:pt x="20171" y="8526"/>
                </a:lnTo>
                <a:lnTo>
                  <a:pt x="20645" y="9040"/>
                </a:lnTo>
                <a:lnTo>
                  <a:pt x="21079" y="9592"/>
                </a:lnTo>
                <a:lnTo>
                  <a:pt x="21474" y="10184"/>
                </a:lnTo>
                <a:lnTo>
                  <a:pt x="21790" y="10816"/>
                </a:lnTo>
                <a:lnTo>
                  <a:pt x="22105" y="11447"/>
                </a:lnTo>
                <a:lnTo>
                  <a:pt x="22342" y="12118"/>
                </a:lnTo>
                <a:lnTo>
                  <a:pt x="22500" y="12829"/>
                </a:lnTo>
                <a:lnTo>
                  <a:pt x="28737" y="12829"/>
                </a:lnTo>
                <a:lnTo>
                  <a:pt x="28658" y="12158"/>
                </a:lnTo>
                <a:lnTo>
                  <a:pt x="28540" y="11487"/>
                </a:lnTo>
                <a:lnTo>
                  <a:pt x="28382" y="10855"/>
                </a:lnTo>
                <a:lnTo>
                  <a:pt x="28184" y="10224"/>
                </a:lnTo>
                <a:lnTo>
                  <a:pt x="27987" y="9592"/>
                </a:lnTo>
                <a:lnTo>
                  <a:pt x="27750" y="8961"/>
                </a:lnTo>
                <a:lnTo>
                  <a:pt x="27474" y="8368"/>
                </a:lnTo>
                <a:lnTo>
                  <a:pt x="27198" y="7776"/>
                </a:lnTo>
                <a:lnTo>
                  <a:pt x="26882" y="7224"/>
                </a:lnTo>
                <a:lnTo>
                  <a:pt x="26527" y="6671"/>
                </a:lnTo>
                <a:lnTo>
                  <a:pt x="26171" y="6118"/>
                </a:lnTo>
                <a:lnTo>
                  <a:pt x="25777" y="5605"/>
                </a:lnTo>
                <a:lnTo>
                  <a:pt x="25382" y="5092"/>
                </a:lnTo>
                <a:lnTo>
                  <a:pt x="24948" y="4619"/>
                </a:lnTo>
                <a:lnTo>
                  <a:pt x="24513" y="4145"/>
                </a:lnTo>
                <a:lnTo>
                  <a:pt x="24040" y="3711"/>
                </a:lnTo>
                <a:lnTo>
                  <a:pt x="23566" y="3276"/>
                </a:lnTo>
                <a:lnTo>
                  <a:pt x="23053" y="2882"/>
                </a:lnTo>
                <a:lnTo>
                  <a:pt x="22500" y="2526"/>
                </a:lnTo>
                <a:lnTo>
                  <a:pt x="21987" y="2171"/>
                </a:lnTo>
                <a:lnTo>
                  <a:pt x="21395" y="1816"/>
                </a:lnTo>
                <a:lnTo>
                  <a:pt x="20842" y="1540"/>
                </a:lnTo>
                <a:lnTo>
                  <a:pt x="20250" y="1224"/>
                </a:lnTo>
                <a:lnTo>
                  <a:pt x="19658" y="987"/>
                </a:lnTo>
                <a:lnTo>
                  <a:pt x="19027" y="750"/>
                </a:lnTo>
                <a:lnTo>
                  <a:pt x="18395" y="553"/>
                </a:lnTo>
                <a:lnTo>
                  <a:pt x="17763" y="395"/>
                </a:lnTo>
                <a:lnTo>
                  <a:pt x="17092" y="237"/>
                </a:lnTo>
                <a:lnTo>
                  <a:pt x="16421" y="158"/>
                </a:lnTo>
                <a:lnTo>
                  <a:pt x="15750" y="79"/>
                </a:lnTo>
                <a:lnTo>
                  <a:pt x="15079" y="0"/>
                </a:lnTo>
                <a:close/>
              </a:path>
            </a:pathLst>
          </a:custGeom>
          <a:solidFill>
            <a:schemeClr val="accent5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38"/>
          <p:cNvGrpSpPr/>
          <p:nvPr/>
        </p:nvGrpSpPr>
        <p:grpSpPr>
          <a:xfrm rot="-867500" flipH="1">
            <a:off x="8189928" y="-116787"/>
            <a:ext cx="972750" cy="951693"/>
            <a:chOff x="4667475" y="1531525"/>
            <a:chExt cx="2710625" cy="2651950"/>
          </a:xfrm>
        </p:grpSpPr>
        <p:sp>
          <p:nvSpPr>
            <p:cNvPr id="826" name="Google Shape;826;p38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38"/>
          <p:cNvSpPr/>
          <p:nvPr/>
        </p:nvSpPr>
        <p:spPr>
          <a:xfrm rot="-2196655">
            <a:off x="7531693" y="4555535"/>
            <a:ext cx="2051360" cy="527385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/>
          <p:nvPr/>
        </p:nvSpPr>
        <p:spPr>
          <a:xfrm rot="2700000">
            <a:off x="-127115" y="3700175"/>
            <a:ext cx="919380" cy="91938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38"/>
          <p:cNvGrpSpPr/>
          <p:nvPr/>
        </p:nvGrpSpPr>
        <p:grpSpPr>
          <a:xfrm rot="-800355">
            <a:off x="4247730" y="4666209"/>
            <a:ext cx="972795" cy="951738"/>
            <a:chOff x="4667475" y="1531525"/>
            <a:chExt cx="2710625" cy="2651950"/>
          </a:xfrm>
        </p:grpSpPr>
        <p:sp>
          <p:nvSpPr>
            <p:cNvPr id="833" name="Google Shape;833;p38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38"/>
          <p:cNvSpPr/>
          <p:nvPr/>
        </p:nvSpPr>
        <p:spPr>
          <a:xfrm>
            <a:off x="412204" y="25464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5110641" y="45135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7576798" y="1214053"/>
            <a:ext cx="394853" cy="527550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  <a:effectLst>
            <a:outerShdw dist="85725" dir="73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819350" y="674750"/>
            <a:ext cx="1056900" cy="1061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959275" y="2821785"/>
            <a:ext cx="1992300" cy="194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959275" y="470785"/>
            <a:ext cx="1992300" cy="1943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424004" y="31934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6109848" y="1839820"/>
            <a:ext cx="1691159" cy="1654552"/>
            <a:chOff x="4667475" y="1531525"/>
            <a:chExt cx="2710625" cy="2651950"/>
          </a:xfrm>
        </p:grpSpPr>
        <p:sp>
          <p:nvSpPr>
            <p:cNvPr id="49" name="Google Shape;49;p3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867899">
            <a:off x="6045612" y="-542679"/>
            <a:ext cx="1642946" cy="1607383"/>
            <a:chOff x="4667475" y="1531525"/>
            <a:chExt cx="2710625" cy="2651950"/>
          </a:xfrm>
        </p:grpSpPr>
        <p:sp>
          <p:nvSpPr>
            <p:cNvPr id="54" name="Google Shape;54;p3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704293">
            <a:off x="6045652" y="4123949"/>
            <a:ext cx="1642841" cy="1607280"/>
            <a:chOff x="4667475" y="1531525"/>
            <a:chExt cx="2710625" cy="2651950"/>
          </a:xfrm>
        </p:grpSpPr>
        <p:sp>
          <p:nvSpPr>
            <p:cNvPr id="59" name="Google Shape;59;p3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" name="Google Shape;63;p3"/>
          <p:cNvCxnSpPr/>
          <p:nvPr/>
        </p:nvCxnSpPr>
        <p:spPr>
          <a:xfrm>
            <a:off x="2516550" y="664575"/>
            <a:ext cx="24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3"/>
          <p:cNvCxnSpPr/>
          <p:nvPr/>
        </p:nvCxnSpPr>
        <p:spPr>
          <a:xfrm>
            <a:off x="1199925" y="4768225"/>
            <a:ext cx="365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3"/>
          <p:cNvSpPr/>
          <p:nvPr/>
        </p:nvSpPr>
        <p:spPr>
          <a:xfrm rot="-2196648">
            <a:off x="1655307" y="4652974"/>
            <a:ext cx="2938834" cy="837708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492816" y="45135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4295898" y="1412878"/>
            <a:ext cx="394853" cy="527550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773250" y="482750"/>
            <a:ext cx="1847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4"/>
          <p:cNvCxnSpPr/>
          <p:nvPr/>
        </p:nvCxnSpPr>
        <p:spPr>
          <a:xfrm>
            <a:off x="817425" y="4768225"/>
            <a:ext cx="642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4"/>
          <p:cNvSpPr/>
          <p:nvPr/>
        </p:nvSpPr>
        <p:spPr>
          <a:xfrm>
            <a:off x="8572679" y="37120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572666" y="3304663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346091" y="461775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-401522" y="3061162"/>
            <a:ext cx="972843" cy="951785"/>
            <a:chOff x="4667475" y="1531525"/>
            <a:chExt cx="2710625" cy="2651950"/>
          </a:xfrm>
        </p:grpSpPr>
        <p:sp>
          <p:nvSpPr>
            <p:cNvPr id="77" name="Google Shape;77;p4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867500">
            <a:off x="7721750" y="4037663"/>
            <a:ext cx="972750" cy="951693"/>
            <a:chOff x="4667475" y="1531525"/>
            <a:chExt cx="2710625" cy="2651950"/>
          </a:xfrm>
        </p:grpSpPr>
        <p:sp>
          <p:nvSpPr>
            <p:cNvPr id="82" name="Google Shape;82;p4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8620075" y="183050"/>
            <a:ext cx="8103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 rot="-800355">
            <a:off x="8043730" y="312734"/>
            <a:ext cx="972795" cy="951738"/>
            <a:chOff x="4667475" y="1531525"/>
            <a:chExt cx="2710625" cy="2651950"/>
          </a:xfrm>
        </p:grpSpPr>
        <p:sp>
          <p:nvSpPr>
            <p:cNvPr id="116" name="Google Shape;116;p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/>
          <p:nvPr/>
        </p:nvSpPr>
        <p:spPr>
          <a:xfrm rot="468305">
            <a:off x="7424352" y="4512466"/>
            <a:ext cx="2144740" cy="516973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494754" y="42632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620066" y="266105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-792151">
            <a:off x="-625688" y="89972"/>
            <a:ext cx="2041048" cy="430395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5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1991650" y="1350437"/>
            <a:ext cx="5183700" cy="1729800"/>
          </a:xfrm>
          <a:prstGeom prst="rect">
            <a:avLst/>
          </a:prstGeom>
          <a:effectLst>
            <a:outerShdw dist="114300" dir="73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>
            <a:off x="2147050" y="3010287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7"/>
          <p:cNvCxnSpPr/>
          <p:nvPr/>
        </p:nvCxnSpPr>
        <p:spPr>
          <a:xfrm>
            <a:off x="2601675" y="4768225"/>
            <a:ext cx="420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7"/>
          <p:cNvSpPr/>
          <p:nvPr/>
        </p:nvSpPr>
        <p:spPr>
          <a:xfrm rot="8100000">
            <a:off x="7374535" y="4129591"/>
            <a:ext cx="1072964" cy="107296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rot="8100000">
            <a:off x="7374535" y="3119345"/>
            <a:ext cx="1072964" cy="107296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510100" y="718300"/>
            <a:ext cx="2913900" cy="5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587325" y="718300"/>
            <a:ext cx="1086600" cy="1086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6413591" y="398890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 rot="4500056">
            <a:off x="-239597" y="4094642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rot="4500056">
            <a:off x="6125553" y="405192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1264028" y="348162"/>
            <a:ext cx="972843" cy="951785"/>
            <a:chOff x="4667475" y="1531525"/>
            <a:chExt cx="2710625" cy="2651950"/>
          </a:xfrm>
        </p:grpSpPr>
        <p:sp>
          <p:nvSpPr>
            <p:cNvPr id="137" name="Google Shape;137;p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7"/>
          <p:cNvGrpSpPr/>
          <p:nvPr/>
        </p:nvGrpSpPr>
        <p:grpSpPr>
          <a:xfrm rot="867500">
            <a:off x="5049175" y="518463"/>
            <a:ext cx="972750" cy="951693"/>
            <a:chOff x="4667475" y="1531525"/>
            <a:chExt cx="2710625" cy="2651950"/>
          </a:xfrm>
        </p:grpSpPr>
        <p:sp>
          <p:nvSpPr>
            <p:cNvPr id="142" name="Google Shape;142;p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7"/>
          <p:cNvGrpSpPr/>
          <p:nvPr/>
        </p:nvGrpSpPr>
        <p:grpSpPr>
          <a:xfrm rot="-632001">
            <a:off x="3771491" y="4594391"/>
            <a:ext cx="972700" cy="951644"/>
            <a:chOff x="4667475" y="1531525"/>
            <a:chExt cx="2710625" cy="2651950"/>
          </a:xfrm>
        </p:grpSpPr>
        <p:sp>
          <p:nvSpPr>
            <p:cNvPr id="147" name="Google Shape;147;p7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20000" y="1368650"/>
            <a:ext cx="7704000" cy="26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7695375" y="1383075"/>
            <a:ext cx="972900" cy="97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/>
          <p:nvPr/>
        </p:nvSpPr>
        <p:spPr>
          <a:xfrm rot="-5400000">
            <a:off x="7173975" y="3272475"/>
            <a:ext cx="2015700" cy="97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"/>
          <p:cNvSpPr/>
          <p:nvPr/>
        </p:nvSpPr>
        <p:spPr>
          <a:xfrm rot="4500056">
            <a:off x="5993128" y="91217"/>
            <a:ext cx="2938797" cy="837716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5" name="Google Shape;195;p10"/>
          <p:cNvGrpSpPr/>
          <p:nvPr/>
        </p:nvGrpSpPr>
        <p:grpSpPr>
          <a:xfrm>
            <a:off x="4046628" y="296387"/>
            <a:ext cx="972843" cy="951785"/>
            <a:chOff x="4667475" y="1531525"/>
            <a:chExt cx="2710625" cy="2651950"/>
          </a:xfrm>
        </p:grpSpPr>
        <p:sp>
          <p:nvSpPr>
            <p:cNvPr id="196" name="Google Shape;196;p10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964749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5604549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0"/>
          <p:cNvSpPr/>
          <p:nvPr/>
        </p:nvSpPr>
        <p:spPr>
          <a:xfrm rot="2700000">
            <a:off x="635860" y="653975"/>
            <a:ext cx="919380" cy="919380"/>
          </a:xfrm>
          <a:prstGeom prst="rect">
            <a:avLst/>
          </a:prstGeom>
          <a:solidFill>
            <a:srgbClr val="F1489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10"/>
          <p:cNvCxnSpPr/>
          <p:nvPr/>
        </p:nvCxnSpPr>
        <p:spPr>
          <a:xfrm>
            <a:off x="1504875" y="464500"/>
            <a:ext cx="18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0"/>
          <p:cNvCxnSpPr/>
          <p:nvPr/>
        </p:nvCxnSpPr>
        <p:spPr>
          <a:xfrm>
            <a:off x="5732725" y="464500"/>
            <a:ext cx="105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0"/>
          <p:cNvSpPr/>
          <p:nvPr/>
        </p:nvSpPr>
        <p:spPr>
          <a:xfrm>
            <a:off x="6321204" y="9472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1359791" y="197987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 rot="867500">
            <a:off x="7177801" y="3340563"/>
            <a:ext cx="972750" cy="951693"/>
            <a:chOff x="4667475" y="1531525"/>
            <a:chExt cx="2710625" cy="2651950"/>
          </a:xfrm>
        </p:grpSpPr>
        <p:sp>
          <p:nvSpPr>
            <p:cNvPr id="206" name="Google Shape;206;p10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4958662" y="1777276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5598462" y="2189926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0"/>
          <p:cNvSpPr/>
          <p:nvPr/>
        </p:nvSpPr>
        <p:spPr>
          <a:xfrm>
            <a:off x="642750" y="3585975"/>
            <a:ext cx="11808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2975341" y="415445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0"/>
          <p:cNvGrpSpPr/>
          <p:nvPr/>
        </p:nvGrpSpPr>
        <p:grpSpPr>
          <a:xfrm rot="-800355">
            <a:off x="1233280" y="4389234"/>
            <a:ext cx="972795" cy="951738"/>
            <a:chOff x="4667475" y="1531525"/>
            <a:chExt cx="2710625" cy="2651950"/>
          </a:xfrm>
        </p:grpSpPr>
        <p:sp>
          <p:nvSpPr>
            <p:cNvPr id="213" name="Google Shape;213;p10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" name="Google Shape;217;p10"/>
          <p:cNvCxnSpPr/>
          <p:nvPr/>
        </p:nvCxnSpPr>
        <p:spPr>
          <a:xfrm>
            <a:off x="2667900" y="4768225"/>
            <a:ext cx="463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0"/>
          <p:cNvSpPr/>
          <p:nvPr/>
        </p:nvSpPr>
        <p:spPr>
          <a:xfrm rot="-2196648">
            <a:off x="2306507" y="4625349"/>
            <a:ext cx="2938834" cy="837708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"/>
          <p:cNvSpPr/>
          <p:nvPr/>
        </p:nvSpPr>
        <p:spPr>
          <a:xfrm rot="5400000">
            <a:off x="1350" y="2715325"/>
            <a:ext cx="1569741" cy="700752"/>
          </a:xfrm>
          <a:custGeom>
            <a:avLst/>
            <a:gdLst/>
            <a:ahLst/>
            <a:cxnLst/>
            <a:rect l="l" t="t" r="r" b="b"/>
            <a:pathLst>
              <a:path w="28738" h="12829" extrusionOk="0">
                <a:moveTo>
                  <a:pt x="13698" y="0"/>
                </a:moveTo>
                <a:lnTo>
                  <a:pt x="12987" y="79"/>
                </a:lnTo>
                <a:lnTo>
                  <a:pt x="12316" y="158"/>
                </a:lnTo>
                <a:lnTo>
                  <a:pt x="11645" y="237"/>
                </a:lnTo>
                <a:lnTo>
                  <a:pt x="11013" y="395"/>
                </a:lnTo>
                <a:lnTo>
                  <a:pt x="10342" y="553"/>
                </a:lnTo>
                <a:lnTo>
                  <a:pt x="9711" y="750"/>
                </a:lnTo>
                <a:lnTo>
                  <a:pt x="9119" y="987"/>
                </a:lnTo>
                <a:lnTo>
                  <a:pt x="8487" y="1224"/>
                </a:lnTo>
                <a:lnTo>
                  <a:pt x="7895" y="1540"/>
                </a:lnTo>
                <a:lnTo>
                  <a:pt x="7342" y="1816"/>
                </a:lnTo>
                <a:lnTo>
                  <a:pt x="6790" y="2171"/>
                </a:lnTo>
                <a:lnTo>
                  <a:pt x="6237" y="2526"/>
                </a:lnTo>
                <a:lnTo>
                  <a:pt x="5724" y="2882"/>
                </a:lnTo>
                <a:lnTo>
                  <a:pt x="5211" y="3276"/>
                </a:lnTo>
                <a:lnTo>
                  <a:pt x="4698" y="3711"/>
                </a:lnTo>
                <a:lnTo>
                  <a:pt x="4224" y="4145"/>
                </a:lnTo>
                <a:lnTo>
                  <a:pt x="3790" y="4619"/>
                </a:lnTo>
                <a:lnTo>
                  <a:pt x="3355" y="5092"/>
                </a:lnTo>
                <a:lnTo>
                  <a:pt x="2961" y="5605"/>
                </a:lnTo>
                <a:lnTo>
                  <a:pt x="2566" y="6118"/>
                </a:lnTo>
                <a:lnTo>
                  <a:pt x="2211" y="6671"/>
                </a:lnTo>
                <a:lnTo>
                  <a:pt x="1855" y="7224"/>
                </a:lnTo>
                <a:lnTo>
                  <a:pt x="1540" y="7776"/>
                </a:lnTo>
                <a:lnTo>
                  <a:pt x="1263" y="8368"/>
                </a:lnTo>
                <a:lnTo>
                  <a:pt x="987" y="8961"/>
                </a:lnTo>
                <a:lnTo>
                  <a:pt x="750" y="9592"/>
                </a:lnTo>
                <a:lnTo>
                  <a:pt x="553" y="10224"/>
                </a:lnTo>
                <a:lnTo>
                  <a:pt x="395" y="10855"/>
                </a:lnTo>
                <a:lnTo>
                  <a:pt x="237" y="11487"/>
                </a:lnTo>
                <a:lnTo>
                  <a:pt x="119" y="12158"/>
                </a:lnTo>
                <a:lnTo>
                  <a:pt x="0" y="12829"/>
                </a:lnTo>
                <a:lnTo>
                  <a:pt x="6237" y="12829"/>
                </a:lnTo>
                <a:lnTo>
                  <a:pt x="6434" y="12118"/>
                </a:lnTo>
                <a:lnTo>
                  <a:pt x="6671" y="11447"/>
                </a:lnTo>
                <a:lnTo>
                  <a:pt x="6948" y="10816"/>
                </a:lnTo>
                <a:lnTo>
                  <a:pt x="7263" y="10184"/>
                </a:lnTo>
                <a:lnTo>
                  <a:pt x="7658" y="9592"/>
                </a:lnTo>
                <a:lnTo>
                  <a:pt x="8092" y="9040"/>
                </a:lnTo>
                <a:lnTo>
                  <a:pt x="8566" y="8526"/>
                </a:lnTo>
                <a:lnTo>
                  <a:pt x="9079" y="8092"/>
                </a:lnTo>
                <a:lnTo>
                  <a:pt x="9632" y="7658"/>
                </a:lnTo>
                <a:lnTo>
                  <a:pt x="10224" y="7263"/>
                </a:lnTo>
                <a:lnTo>
                  <a:pt x="10855" y="6947"/>
                </a:lnTo>
                <a:lnTo>
                  <a:pt x="11527" y="6671"/>
                </a:lnTo>
                <a:lnTo>
                  <a:pt x="12198" y="6474"/>
                </a:lnTo>
                <a:lnTo>
                  <a:pt x="12908" y="6316"/>
                </a:lnTo>
                <a:lnTo>
                  <a:pt x="13619" y="6197"/>
                </a:lnTo>
                <a:lnTo>
                  <a:pt x="14369" y="6158"/>
                </a:lnTo>
                <a:lnTo>
                  <a:pt x="15119" y="6197"/>
                </a:lnTo>
                <a:lnTo>
                  <a:pt x="15829" y="6316"/>
                </a:lnTo>
                <a:lnTo>
                  <a:pt x="16540" y="6474"/>
                </a:lnTo>
                <a:lnTo>
                  <a:pt x="17250" y="6671"/>
                </a:lnTo>
                <a:lnTo>
                  <a:pt x="17882" y="6947"/>
                </a:lnTo>
                <a:lnTo>
                  <a:pt x="18513" y="7263"/>
                </a:lnTo>
                <a:lnTo>
                  <a:pt x="19105" y="7658"/>
                </a:lnTo>
                <a:lnTo>
                  <a:pt x="19658" y="8092"/>
                </a:lnTo>
                <a:lnTo>
                  <a:pt x="20171" y="8526"/>
                </a:lnTo>
                <a:lnTo>
                  <a:pt x="20645" y="9040"/>
                </a:lnTo>
                <a:lnTo>
                  <a:pt x="21079" y="9592"/>
                </a:lnTo>
                <a:lnTo>
                  <a:pt x="21474" y="10184"/>
                </a:lnTo>
                <a:lnTo>
                  <a:pt x="21790" y="10816"/>
                </a:lnTo>
                <a:lnTo>
                  <a:pt x="22105" y="11447"/>
                </a:lnTo>
                <a:lnTo>
                  <a:pt x="22342" y="12118"/>
                </a:lnTo>
                <a:lnTo>
                  <a:pt x="22500" y="12829"/>
                </a:lnTo>
                <a:lnTo>
                  <a:pt x="28737" y="12829"/>
                </a:lnTo>
                <a:lnTo>
                  <a:pt x="28658" y="12158"/>
                </a:lnTo>
                <a:lnTo>
                  <a:pt x="28540" y="11487"/>
                </a:lnTo>
                <a:lnTo>
                  <a:pt x="28382" y="10855"/>
                </a:lnTo>
                <a:lnTo>
                  <a:pt x="28184" y="10224"/>
                </a:lnTo>
                <a:lnTo>
                  <a:pt x="27987" y="9592"/>
                </a:lnTo>
                <a:lnTo>
                  <a:pt x="27750" y="8961"/>
                </a:lnTo>
                <a:lnTo>
                  <a:pt x="27474" y="8368"/>
                </a:lnTo>
                <a:lnTo>
                  <a:pt x="27198" y="7776"/>
                </a:lnTo>
                <a:lnTo>
                  <a:pt x="26882" y="7224"/>
                </a:lnTo>
                <a:lnTo>
                  <a:pt x="26527" y="6671"/>
                </a:lnTo>
                <a:lnTo>
                  <a:pt x="26171" y="6118"/>
                </a:lnTo>
                <a:lnTo>
                  <a:pt x="25777" y="5605"/>
                </a:lnTo>
                <a:lnTo>
                  <a:pt x="25382" y="5092"/>
                </a:lnTo>
                <a:lnTo>
                  <a:pt x="24948" y="4619"/>
                </a:lnTo>
                <a:lnTo>
                  <a:pt x="24513" y="4145"/>
                </a:lnTo>
                <a:lnTo>
                  <a:pt x="24040" y="3711"/>
                </a:lnTo>
                <a:lnTo>
                  <a:pt x="23566" y="3276"/>
                </a:lnTo>
                <a:lnTo>
                  <a:pt x="23053" y="2882"/>
                </a:lnTo>
                <a:lnTo>
                  <a:pt x="22500" y="2526"/>
                </a:lnTo>
                <a:lnTo>
                  <a:pt x="21987" y="2171"/>
                </a:lnTo>
                <a:lnTo>
                  <a:pt x="21395" y="1816"/>
                </a:lnTo>
                <a:lnTo>
                  <a:pt x="20842" y="1540"/>
                </a:lnTo>
                <a:lnTo>
                  <a:pt x="20250" y="1224"/>
                </a:lnTo>
                <a:lnTo>
                  <a:pt x="19658" y="987"/>
                </a:lnTo>
                <a:lnTo>
                  <a:pt x="19027" y="750"/>
                </a:lnTo>
                <a:lnTo>
                  <a:pt x="18395" y="553"/>
                </a:lnTo>
                <a:lnTo>
                  <a:pt x="17763" y="395"/>
                </a:lnTo>
                <a:lnTo>
                  <a:pt x="17092" y="237"/>
                </a:lnTo>
                <a:lnTo>
                  <a:pt x="16421" y="158"/>
                </a:lnTo>
                <a:lnTo>
                  <a:pt x="15750" y="79"/>
                </a:lnTo>
                <a:lnTo>
                  <a:pt x="15079" y="0"/>
                </a:lnTo>
                <a:close/>
              </a:path>
            </a:pathLst>
          </a:custGeom>
          <a:solidFill>
            <a:schemeClr val="accent5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427475" y="1839825"/>
            <a:ext cx="3739200" cy="1915500"/>
          </a:xfrm>
          <a:prstGeom prst="rect">
            <a:avLst/>
          </a:prstGeom>
          <a:effectLst>
            <a:outerShdw dist="85725" dir="73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title" idx="2" hasCustomPrompt="1"/>
          </p:nvPr>
        </p:nvSpPr>
        <p:spPr>
          <a:xfrm>
            <a:off x="7109775" y="674750"/>
            <a:ext cx="1056900" cy="1061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5610075" y="375532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6" name="Google Shape;286;p14"/>
          <p:cNvCxnSpPr/>
          <p:nvPr/>
        </p:nvCxnSpPr>
        <p:spPr>
          <a:xfrm>
            <a:off x="3320325" y="664575"/>
            <a:ext cx="24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4"/>
          <p:cNvCxnSpPr/>
          <p:nvPr/>
        </p:nvCxnSpPr>
        <p:spPr>
          <a:xfrm>
            <a:off x="706400" y="4768225"/>
            <a:ext cx="567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4"/>
          <p:cNvSpPr/>
          <p:nvPr/>
        </p:nvSpPr>
        <p:spPr>
          <a:xfrm rot="-2196648">
            <a:off x="1655307" y="4652974"/>
            <a:ext cx="2938834" cy="837708"/>
          </a:xfrm>
          <a:custGeom>
            <a:avLst/>
            <a:gdLst/>
            <a:ahLst/>
            <a:cxnLst/>
            <a:rect l="l" t="t" r="r" b="b"/>
            <a:pathLst>
              <a:path w="40580" h="11567" extrusionOk="0">
                <a:moveTo>
                  <a:pt x="6632" y="1"/>
                </a:moveTo>
                <a:lnTo>
                  <a:pt x="6198" y="40"/>
                </a:lnTo>
                <a:lnTo>
                  <a:pt x="5724" y="80"/>
                </a:lnTo>
                <a:lnTo>
                  <a:pt x="5251" y="159"/>
                </a:lnTo>
                <a:lnTo>
                  <a:pt x="4777" y="277"/>
                </a:lnTo>
                <a:lnTo>
                  <a:pt x="4303" y="435"/>
                </a:lnTo>
                <a:lnTo>
                  <a:pt x="3869" y="593"/>
                </a:lnTo>
                <a:lnTo>
                  <a:pt x="3435" y="830"/>
                </a:lnTo>
                <a:lnTo>
                  <a:pt x="3040" y="1066"/>
                </a:lnTo>
                <a:lnTo>
                  <a:pt x="2606" y="1382"/>
                </a:lnTo>
                <a:lnTo>
                  <a:pt x="2251" y="1698"/>
                </a:lnTo>
                <a:lnTo>
                  <a:pt x="1856" y="2053"/>
                </a:lnTo>
                <a:lnTo>
                  <a:pt x="1501" y="2409"/>
                </a:lnTo>
                <a:lnTo>
                  <a:pt x="1185" y="2843"/>
                </a:lnTo>
                <a:lnTo>
                  <a:pt x="830" y="3277"/>
                </a:lnTo>
                <a:lnTo>
                  <a:pt x="553" y="3751"/>
                </a:lnTo>
                <a:lnTo>
                  <a:pt x="237" y="4264"/>
                </a:lnTo>
                <a:lnTo>
                  <a:pt x="1" y="4777"/>
                </a:lnTo>
                <a:lnTo>
                  <a:pt x="4224" y="6751"/>
                </a:lnTo>
                <a:lnTo>
                  <a:pt x="4382" y="6435"/>
                </a:lnTo>
                <a:lnTo>
                  <a:pt x="4580" y="6080"/>
                </a:lnTo>
                <a:lnTo>
                  <a:pt x="4816" y="5724"/>
                </a:lnTo>
                <a:lnTo>
                  <a:pt x="5093" y="5409"/>
                </a:lnTo>
                <a:lnTo>
                  <a:pt x="5408" y="5132"/>
                </a:lnTo>
                <a:lnTo>
                  <a:pt x="5724" y="4895"/>
                </a:lnTo>
                <a:lnTo>
                  <a:pt x="6080" y="4737"/>
                </a:lnTo>
                <a:lnTo>
                  <a:pt x="6277" y="4698"/>
                </a:lnTo>
                <a:lnTo>
                  <a:pt x="6474" y="4659"/>
                </a:lnTo>
                <a:lnTo>
                  <a:pt x="6711" y="4659"/>
                </a:lnTo>
                <a:lnTo>
                  <a:pt x="6948" y="4698"/>
                </a:lnTo>
                <a:lnTo>
                  <a:pt x="7185" y="4777"/>
                </a:lnTo>
                <a:lnTo>
                  <a:pt x="7422" y="4856"/>
                </a:lnTo>
                <a:lnTo>
                  <a:pt x="7658" y="4974"/>
                </a:lnTo>
                <a:lnTo>
                  <a:pt x="7856" y="5132"/>
                </a:lnTo>
                <a:lnTo>
                  <a:pt x="8053" y="5330"/>
                </a:lnTo>
                <a:lnTo>
                  <a:pt x="8211" y="5527"/>
                </a:lnTo>
                <a:lnTo>
                  <a:pt x="8487" y="5882"/>
                </a:lnTo>
                <a:lnTo>
                  <a:pt x="8724" y="6277"/>
                </a:lnTo>
                <a:lnTo>
                  <a:pt x="9158" y="7145"/>
                </a:lnTo>
                <a:lnTo>
                  <a:pt x="9553" y="7856"/>
                </a:lnTo>
                <a:lnTo>
                  <a:pt x="9987" y="8645"/>
                </a:lnTo>
                <a:lnTo>
                  <a:pt x="10264" y="9040"/>
                </a:lnTo>
                <a:lnTo>
                  <a:pt x="10540" y="9395"/>
                </a:lnTo>
                <a:lnTo>
                  <a:pt x="10856" y="9751"/>
                </a:lnTo>
                <a:lnTo>
                  <a:pt x="11211" y="10106"/>
                </a:lnTo>
                <a:lnTo>
                  <a:pt x="11606" y="10422"/>
                </a:lnTo>
                <a:lnTo>
                  <a:pt x="12001" y="10737"/>
                </a:lnTo>
                <a:lnTo>
                  <a:pt x="12474" y="10974"/>
                </a:lnTo>
                <a:lnTo>
                  <a:pt x="12987" y="11211"/>
                </a:lnTo>
                <a:lnTo>
                  <a:pt x="13580" y="11369"/>
                </a:lnTo>
                <a:lnTo>
                  <a:pt x="14172" y="11487"/>
                </a:lnTo>
                <a:lnTo>
                  <a:pt x="14843" y="11527"/>
                </a:lnTo>
                <a:lnTo>
                  <a:pt x="15593" y="11527"/>
                </a:lnTo>
                <a:lnTo>
                  <a:pt x="16224" y="11487"/>
                </a:lnTo>
                <a:lnTo>
                  <a:pt x="16816" y="11369"/>
                </a:lnTo>
                <a:lnTo>
                  <a:pt x="17330" y="11172"/>
                </a:lnTo>
                <a:lnTo>
                  <a:pt x="17843" y="10974"/>
                </a:lnTo>
                <a:lnTo>
                  <a:pt x="18316" y="10737"/>
                </a:lnTo>
                <a:lnTo>
                  <a:pt x="18751" y="10461"/>
                </a:lnTo>
                <a:lnTo>
                  <a:pt x="19145" y="10145"/>
                </a:lnTo>
                <a:lnTo>
                  <a:pt x="19501" y="9830"/>
                </a:lnTo>
                <a:lnTo>
                  <a:pt x="19856" y="9474"/>
                </a:lnTo>
                <a:lnTo>
                  <a:pt x="20172" y="9119"/>
                </a:lnTo>
                <a:lnTo>
                  <a:pt x="20724" y="8369"/>
                </a:lnTo>
                <a:lnTo>
                  <a:pt x="21198" y="7619"/>
                </a:lnTo>
                <a:lnTo>
                  <a:pt x="21593" y="6948"/>
                </a:lnTo>
                <a:lnTo>
                  <a:pt x="21987" y="6277"/>
                </a:lnTo>
                <a:lnTo>
                  <a:pt x="22343" y="5764"/>
                </a:lnTo>
                <a:lnTo>
                  <a:pt x="22619" y="5369"/>
                </a:lnTo>
                <a:lnTo>
                  <a:pt x="22895" y="5093"/>
                </a:lnTo>
                <a:lnTo>
                  <a:pt x="23172" y="4895"/>
                </a:lnTo>
                <a:lnTo>
                  <a:pt x="23448" y="4777"/>
                </a:lnTo>
                <a:lnTo>
                  <a:pt x="23724" y="4698"/>
                </a:lnTo>
                <a:lnTo>
                  <a:pt x="24040" y="4698"/>
                </a:lnTo>
                <a:lnTo>
                  <a:pt x="24277" y="4737"/>
                </a:lnTo>
                <a:lnTo>
                  <a:pt x="24514" y="4816"/>
                </a:lnTo>
                <a:lnTo>
                  <a:pt x="24751" y="4895"/>
                </a:lnTo>
                <a:lnTo>
                  <a:pt x="24987" y="5014"/>
                </a:lnTo>
                <a:lnTo>
                  <a:pt x="25224" y="5172"/>
                </a:lnTo>
                <a:lnTo>
                  <a:pt x="25422" y="5369"/>
                </a:lnTo>
                <a:lnTo>
                  <a:pt x="25619" y="5566"/>
                </a:lnTo>
                <a:lnTo>
                  <a:pt x="25777" y="5764"/>
                </a:lnTo>
                <a:lnTo>
                  <a:pt x="26132" y="6395"/>
                </a:lnTo>
                <a:lnTo>
                  <a:pt x="26487" y="7066"/>
                </a:lnTo>
                <a:lnTo>
                  <a:pt x="26843" y="7737"/>
                </a:lnTo>
                <a:lnTo>
                  <a:pt x="27277" y="8448"/>
                </a:lnTo>
                <a:lnTo>
                  <a:pt x="27790" y="9198"/>
                </a:lnTo>
                <a:lnTo>
                  <a:pt x="28106" y="9514"/>
                </a:lnTo>
                <a:lnTo>
                  <a:pt x="28422" y="9869"/>
                </a:lnTo>
                <a:lnTo>
                  <a:pt x="28777" y="10185"/>
                </a:lnTo>
                <a:lnTo>
                  <a:pt x="29172" y="10501"/>
                </a:lnTo>
                <a:lnTo>
                  <a:pt x="29606" y="10777"/>
                </a:lnTo>
                <a:lnTo>
                  <a:pt x="30080" y="11014"/>
                </a:lnTo>
                <a:lnTo>
                  <a:pt x="30553" y="11211"/>
                </a:lnTo>
                <a:lnTo>
                  <a:pt x="31106" y="11369"/>
                </a:lnTo>
                <a:lnTo>
                  <a:pt x="31737" y="11487"/>
                </a:lnTo>
                <a:lnTo>
                  <a:pt x="32369" y="11566"/>
                </a:lnTo>
                <a:lnTo>
                  <a:pt x="32843" y="11566"/>
                </a:lnTo>
                <a:lnTo>
                  <a:pt x="33632" y="11527"/>
                </a:lnTo>
                <a:lnTo>
                  <a:pt x="34422" y="11409"/>
                </a:lnTo>
                <a:lnTo>
                  <a:pt x="35132" y="11172"/>
                </a:lnTo>
                <a:lnTo>
                  <a:pt x="35803" y="10935"/>
                </a:lnTo>
                <a:lnTo>
                  <a:pt x="36395" y="10580"/>
                </a:lnTo>
                <a:lnTo>
                  <a:pt x="36987" y="10224"/>
                </a:lnTo>
                <a:lnTo>
                  <a:pt x="37501" y="9790"/>
                </a:lnTo>
                <a:lnTo>
                  <a:pt x="37974" y="9316"/>
                </a:lnTo>
                <a:lnTo>
                  <a:pt x="38408" y="8843"/>
                </a:lnTo>
                <a:lnTo>
                  <a:pt x="38843" y="8369"/>
                </a:lnTo>
                <a:lnTo>
                  <a:pt x="39198" y="7856"/>
                </a:lnTo>
                <a:lnTo>
                  <a:pt x="39553" y="7343"/>
                </a:lnTo>
                <a:lnTo>
                  <a:pt x="40106" y="6356"/>
                </a:lnTo>
                <a:lnTo>
                  <a:pt x="40580" y="5487"/>
                </a:lnTo>
                <a:lnTo>
                  <a:pt x="36474" y="3316"/>
                </a:lnTo>
                <a:lnTo>
                  <a:pt x="36001" y="4185"/>
                </a:lnTo>
                <a:lnTo>
                  <a:pt x="35527" y="4974"/>
                </a:lnTo>
                <a:lnTo>
                  <a:pt x="35093" y="5606"/>
                </a:lnTo>
                <a:lnTo>
                  <a:pt x="34658" y="6080"/>
                </a:lnTo>
                <a:lnTo>
                  <a:pt x="34422" y="6316"/>
                </a:lnTo>
                <a:lnTo>
                  <a:pt x="34185" y="6474"/>
                </a:lnTo>
                <a:lnTo>
                  <a:pt x="33948" y="6632"/>
                </a:lnTo>
                <a:lnTo>
                  <a:pt x="33711" y="6751"/>
                </a:lnTo>
                <a:lnTo>
                  <a:pt x="33474" y="6830"/>
                </a:lnTo>
                <a:lnTo>
                  <a:pt x="33198" y="6869"/>
                </a:lnTo>
                <a:lnTo>
                  <a:pt x="32922" y="6909"/>
                </a:lnTo>
                <a:lnTo>
                  <a:pt x="32645" y="6909"/>
                </a:lnTo>
                <a:lnTo>
                  <a:pt x="32330" y="6869"/>
                </a:lnTo>
                <a:lnTo>
                  <a:pt x="32093" y="6790"/>
                </a:lnTo>
                <a:lnTo>
                  <a:pt x="31856" y="6711"/>
                </a:lnTo>
                <a:lnTo>
                  <a:pt x="31658" y="6514"/>
                </a:lnTo>
                <a:lnTo>
                  <a:pt x="31422" y="6277"/>
                </a:lnTo>
                <a:lnTo>
                  <a:pt x="31185" y="5922"/>
                </a:lnTo>
                <a:lnTo>
                  <a:pt x="30632" y="4895"/>
                </a:lnTo>
                <a:lnTo>
                  <a:pt x="30158" y="4066"/>
                </a:lnTo>
                <a:lnTo>
                  <a:pt x="29645" y="3198"/>
                </a:lnTo>
                <a:lnTo>
                  <a:pt x="29408" y="2843"/>
                </a:lnTo>
                <a:lnTo>
                  <a:pt x="29172" y="2527"/>
                </a:lnTo>
                <a:lnTo>
                  <a:pt x="28580" y="1935"/>
                </a:lnTo>
                <a:lnTo>
                  <a:pt x="27987" y="1422"/>
                </a:lnTo>
                <a:lnTo>
                  <a:pt x="27316" y="987"/>
                </a:lnTo>
                <a:lnTo>
                  <a:pt x="26606" y="632"/>
                </a:lnTo>
                <a:lnTo>
                  <a:pt x="25856" y="356"/>
                </a:lnTo>
                <a:lnTo>
                  <a:pt x="25501" y="237"/>
                </a:lnTo>
                <a:lnTo>
                  <a:pt x="25106" y="159"/>
                </a:lnTo>
                <a:lnTo>
                  <a:pt x="24711" y="80"/>
                </a:lnTo>
                <a:lnTo>
                  <a:pt x="24316" y="80"/>
                </a:lnTo>
                <a:lnTo>
                  <a:pt x="23606" y="40"/>
                </a:lnTo>
                <a:lnTo>
                  <a:pt x="22935" y="119"/>
                </a:lnTo>
                <a:lnTo>
                  <a:pt x="22303" y="237"/>
                </a:lnTo>
                <a:lnTo>
                  <a:pt x="21751" y="395"/>
                </a:lnTo>
                <a:lnTo>
                  <a:pt x="21237" y="632"/>
                </a:lnTo>
                <a:lnTo>
                  <a:pt x="20724" y="909"/>
                </a:lnTo>
                <a:lnTo>
                  <a:pt x="20290" y="1185"/>
                </a:lnTo>
                <a:lnTo>
                  <a:pt x="19895" y="1540"/>
                </a:lnTo>
                <a:lnTo>
                  <a:pt x="19501" y="1895"/>
                </a:lnTo>
                <a:lnTo>
                  <a:pt x="19145" y="2290"/>
                </a:lnTo>
                <a:lnTo>
                  <a:pt x="18830" y="2645"/>
                </a:lnTo>
                <a:lnTo>
                  <a:pt x="18553" y="3040"/>
                </a:lnTo>
                <a:lnTo>
                  <a:pt x="18040" y="3869"/>
                </a:lnTo>
                <a:lnTo>
                  <a:pt x="17566" y="4580"/>
                </a:lnTo>
                <a:lnTo>
                  <a:pt x="16935" y="5685"/>
                </a:lnTo>
                <a:lnTo>
                  <a:pt x="16658" y="6080"/>
                </a:lnTo>
                <a:lnTo>
                  <a:pt x="16382" y="6356"/>
                </a:lnTo>
                <a:lnTo>
                  <a:pt x="16145" y="6593"/>
                </a:lnTo>
                <a:lnTo>
                  <a:pt x="15908" y="6751"/>
                </a:lnTo>
                <a:lnTo>
                  <a:pt x="15632" y="6830"/>
                </a:lnTo>
                <a:lnTo>
                  <a:pt x="15316" y="6869"/>
                </a:lnTo>
                <a:lnTo>
                  <a:pt x="15001" y="6909"/>
                </a:lnTo>
                <a:lnTo>
                  <a:pt x="14764" y="6869"/>
                </a:lnTo>
                <a:lnTo>
                  <a:pt x="14527" y="6790"/>
                </a:lnTo>
                <a:lnTo>
                  <a:pt x="14330" y="6672"/>
                </a:lnTo>
                <a:lnTo>
                  <a:pt x="14132" y="6435"/>
                </a:lnTo>
                <a:lnTo>
                  <a:pt x="13895" y="6080"/>
                </a:lnTo>
                <a:lnTo>
                  <a:pt x="13343" y="5053"/>
                </a:lnTo>
                <a:lnTo>
                  <a:pt x="12711" y="3869"/>
                </a:lnTo>
                <a:lnTo>
                  <a:pt x="12356" y="3277"/>
                </a:lnTo>
                <a:lnTo>
                  <a:pt x="11922" y="2645"/>
                </a:lnTo>
                <a:lnTo>
                  <a:pt x="11645" y="2330"/>
                </a:lnTo>
                <a:lnTo>
                  <a:pt x="11369" y="2014"/>
                </a:lnTo>
                <a:lnTo>
                  <a:pt x="11053" y="1737"/>
                </a:lnTo>
                <a:lnTo>
                  <a:pt x="10737" y="1461"/>
                </a:lnTo>
                <a:lnTo>
                  <a:pt x="10422" y="1224"/>
                </a:lnTo>
                <a:lnTo>
                  <a:pt x="10066" y="1027"/>
                </a:lnTo>
                <a:lnTo>
                  <a:pt x="9711" y="790"/>
                </a:lnTo>
                <a:lnTo>
                  <a:pt x="9356" y="632"/>
                </a:lnTo>
                <a:lnTo>
                  <a:pt x="9001" y="474"/>
                </a:lnTo>
                <a:lnTo>
                  <a:pt x="8606" y="316"/>
                </a:lnTo>
                <a:lnTo>
                  <a:pt x="8211" y="237"/>
                </a:lnTo>
                <a:lnTo>
                  <a:pt x="7816" y="119"/>
                </a:lnTo>
                <a:lnTo>
                  <a:pt x="7422" y="80"/>
                </a:lnTo>
                <a:lnTo>
                  <a:pt x="7027" y="40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8424004" y="31934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205841" y="251662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295898" y="1412878"/>
            <a:ext cx="394853" cy="527550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 rot="8100000">
            <a:off x="72110" y="633216"/>
            <a:ext cx="1072964" cy="107296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 rot="8100000">
            <a:off x="72110" y="-377030"/>
            <a:ext cx="1072964" cy="10729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CAB">
              <a:alpha val="6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2391900" y="33660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"/>
          </p:nvPr>
        </p:nvSpPr>
        <p:spPr>
          <a:xfrm>
            <a:off x="1956450" y="1933563"/>
            <a:ext cx="5231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-1021300" y="287855"/>
            <a:ext cx="3096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2700000">
            <a:off x="7158010" y="4154777"/>
            <a:ext cx="717431" cy="717431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3908707" y="287862"/>
            <a:ext cx="1326583" cy="1338437"/>
            <a:chOff x="2901600" y="1782825"/>
            <a:chExt cx="881275" cy="889150"/>
          </a:xfrm>
        </p:grpSpPr>
        <p:sp>
          <p:nvSpPr>
            <p:cNvPr id="328" name="Google Shape;328;p16"/>
            <p:cNvSpPr/>
            <p:nvPr/>
          </p:nvSpPr>
          <p:spPr>
            <a:xfrm>
              <a:off x="2901600" y="1782825"/>
              <a:ext cx="881275" cy="889150"/>
            </a:xfrm>
            <a:custGeom>
              <a:avLst/>
              <a:gdLst/>
              <a:ahLst/>
              <a:cxnLst/>
              <a:rect l="l" t="t" r="r" b="b"/>
              <a:pathLst>
                <a:path w="35251" h="35566" extrusionOk="0">
                  <a:moveTo>
                    <a:pt x="0" y="0"/>
                  </a:moveTo>
                  <a:lnTo>
                    <a:pt x="0" y="35566"/>
                  </a:lnTo>
                  <a:lnTo>
                    <a:pt x="35250" y="35566"/>
                  </a:lnTo>
                  <a:lnTo>
                    <a:pt x="35250" y="0"/>
                  </a:lnTo>
                  <a:close/>
                </a:path>
              </a:pathLst>
            </a:custGeom>
            <a:solidFill>
              <a:srgbClr val="008BD7"/>
            </a:solidFill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059500" y="1935775"/>
              <a:ext cx="582250" cy="582275"/>
            </a:xfrm>
            <a:custGeom>
              <a:avLst/>
              <a:gdLst/>
              <a:ahLst/>
              <a:cxnLst/>
              <a:rect l="l" t="t" r="r" b="b"/>
              <a:pathLst>
                <a:path w="23290" h="23291" extrusionOk="0">
                  <a:moveTo>
                    <a:pt x="11053" y="1"/>
                  </a:moveTo>
                  <a:lnTo>
                    <a:pt x="10461" y="80"/>
                  </a:lnTo>
                  <a:lnTo>
                    <a:pt x="9869" y="159"/>
                  </a:lnTo>
                  <a:lnTo>
                    <a:pt x="9316" y="238"/>
                  </a:lnTo>
                  <a:lnTo>
                    <a:pt x="8724" y="356"/>
                  </a:lnTo>
                  <a:lnTo>
                    <a:pt x="8171" y="514"/>
                  </a:lnTo>
                  <a:lnTo>
                    <a:pt x="7658" y="711"/>
                  </a:lnTo>
                  <a:lnTo>
                    <a:pt x="7106" y="909"/>
                  </a:lnTo>
                  <a:lnTo>
                    <a:pt x="6592" y="1145"/>
                  </a:lnTo>
                  <a:lnTo>
                    <a:pt x="6119" y="1422"/>
                  </a:lnTo>
                  <a:lnTo>
                    <a:pt x="5606" y="1698"/>
                  </a:lnTo>
                  <a:lnTo>
                    <a:pt x="5132" y="2014"/>
                  </a:lnTo>
                  <a:lnTo>
                    <a:pt x="4698" y="2330"/>
                  </a:lnTo>
                  <a:lnTo>
                    <a:pt x="4224" y="2645"/>
                  </a:lnTo>
                  <a:lnTo>
                    <a:pt x="3829" y="3040"/>
                  </a:lnTo>
                  <a:lnTo>
                    <a:pt x="3434" y="3435"/>
                  </a:lnTo>
                  <a:lnTo>
                    <a:pt x="3040" y="3830"/>
                  </a:lnTo>
                  <a:lnTo>
                    <a:pt x="2645" y="4224"/>
                  </a:lnTo>
                  <a:lnTo>
                    <a:pt x="2329" y="4698"/>
                  </a:lnTo>
                  <a:lnTo>
                    <a:pt x="1974" y="5132"/>
                  </a:lnTo>
                  <a:lnTo>
                    <a:pt x="1698" y="5606"/>
                  </a:lnTo>
                  <a:lnTo>
                    <a:pt x="1421" y="6119"/>
                  </a:lnTo>
                  <a:lnTo>
                    <a:pt x="1145" y="6593"/>
                  </a:lnTo>
                  <a:lnTo>
                    <a:pt x="908" y="7106"/>
                  </a:lnTo>
                  <a:lnTo>
                    <a:pt x="711" y="7659"/>
                  </a:lnTo>
                  <a:lnTo>
                    <a:pt x="513" y="8172"/>
                  </a:lnTo>
                  <a:lnTo>
                    <a:pt x="356" y="8724"/>
                  </a:lnTo>
                  <a:lnTo>
                    <a:pt x="237" y="9316"/>
                  </a:lnTo>
                  <a:lnTo>
                    <a:pt x="119" y="9869"/>
                  </a:lnTo>
                  <a:lnTo>
                    <a:pt x="79" y="10461"/>
                  </a:lnTo>
                  <a:lnTo>
                    <a:pt x="0" y="11053"/>
                  </a:lnTo>
                  <a:lnTo>
                    <a:pt x="0" y="11645"/>
                  </a:lnTo>
                  <a:lnTo>
                    <a:pt x="0" y="12238"/>
                  </a:lnTo>
                  <a:lnTo>
                    <a:pt x="79" y="12830"/>
                  </a:lnTo>
                  <a:lnTo>
                    <a:pt x="119" y="13422"/>
                  </a:lnTo>
                  <a:lnTo>
                    <a:pt x="237" y="14014"/>
                  </a:lnTo>
                  <a:lnTo>
                    <a:pt x="356" y="14566"/>
                  </a:lnTo>
                  <a:lnTo>
                    <a:pt x="513" y="15119"/>
                  </a:lnTo>
                  <a:lnTo>
                    <a:pt x="711" y="15672"/>
                  </a:lnTo>
                  <a:lnTo>
                    <a:pt x="908" y="16185"/>
                  </a:lnTo>
                  <a:lnTo>
                    <a:pt x="1145" y="16698"/>
                  </a:lnTo>
                  <a:lnTo>
                    <a:pt x="1421" y="17211"/>
                  </a:lnTo>
                  <a:lnTo>
                    <a:pt x="1698" y="17685"/>
                  </a:lnTo>
                  <a:lnTo>
                    <a:pt x="1974" y="18159"/>
                  </a:lnTo>
                  <a:lnTo>
                    <a:pt x="2329" y="18632"/>
                  </a:lnTo>
                  <a:lnTo>
                    <a:pt x="2645" y="19066"/>
                  </a:lnTo>
                  <a:lnTo>
                    <a:pt x="3040" y="19501"/>
                  </a:lnTo>
                  <a:lnTo>
                    <a:pt x="3434" y="19895"/>
                  </a:lnTo>
                  <a:lnTo>
                    <a:pt x="3829" y="20290"/>
                  </a:lnTo>
                  <a:lnTo>
                    <a:pt x="4224" y="20645"/>
                  </a:lnTo>
                  <a:lnTo>
                    <a:pt x="4698" y="21001"/>
                  </a:lnTo>
                  <a:lnTo>
                    <a:pt x="5132" y="21316"/>
                  </a:lnTo>
                  <a:lnTo>
                    <a:pt x="5606" y="21632"/>
                  </a:lnTo>
                  <a:lnTo>
                    <a:pt x="6119" y="21909"/>
                  </a:lnTo>
                  <a:lnTo>
                    <a:pt x="6592" y="22145"/>
                  </a:lnTo>
                  <a:lnTo>
                    <a:pt x="7106" y="22382"/>
                  </a:lnTo>
                  <a:lnTo>
                    <a:pt x="7658" y="22580"/>
                  </a:lnTo>
                  <a:lnTo>
                    <a:pt x="8171" y="22777"/>
                  </a:lnTo>
                  <a:lnTo>
                    <a:pt x="8724" y="22935"/>
                  </a:lnTo>
                  <a:lnTo>
                    <a:pt x="9316" y="23053"/>
                  </a:lnTo>
                  <a:lnTo>
                    <a:pt x="9869" y="23172"/>
                  </a:lnTo>
                  <a:lnTo>
                    <a:pt x="10461" y="23251"/>
                  </a:lnTo>
                  <a:lnTo>
                    <a:pt x="11053" y="23290"/>
                  </a:lnTo>
                  <a:lnTo>
                    <a:pt x="12237" y="23290"/>
                  </a:lnTo>
                  <a:lnTo>
                    <a:pt x="12829" y="23251"/>
                  </a:lnTo>
                  <a:lnTo>
                    <a:pt x="13421" y="23172"/>
                  </a:lnTo>
                  <a:lnTo>
                    <a:pt x="14013" y="23053"/>
                  </a:lnTo>
                  <a:lnTo>
                    <a:pt x="14566" y="22935"/>
                  </a:lnTo>
                  <a:lnTo>
                    <a:pt x="15119" y="22777"/>
                  </a:lnTo>
                  <a:lnTo>
                    <a:pt x="15671" y="22580"/>
                  </a:lnTo>
                  <a:lnTo>
                    <a:pt x="16184" y="22382"/>
                  </a:lnTo>
                  <a:lnTo>
                    <a:pt x="16698" y="22145"/>
                  </a:lnTo>
                  <a:lnTo>
                    <a:pt x="17211" y="21909"/>
                  </a:lnTo>
                  <a:lnTo>
                    <a:pt x="17684" y="21632"/>
                  </a:lnTo>
                  <a:lnTo>
                    <a:pt x="18158" y="21316"/>
                  </a:lnTo>
                  <a:lnTo>
                    <a:pt x="18632" y="21001"/>
                  </a:lnTo>
                  <a:lnTo>
                    <a:pt x="19066" y="20645"/>
                  </a:lnTo>
                  <a:lnTo>
                    <a:pt x="19500" y="20290"/>
                  </a:lnTo>
                  <a:lnTo>
                    <a:pt x="19895" y="19895"/>
                  </a:lnTo>
                  <a:lnTo>
                    <a:pt x="20290" y="19501"/>
                  </a:lnTo>
                  <a:lnTo>
                    <a:pt x="20645" y="19066"/>
                  </a:lnTo>
                  <a:lnTo>
                    <a:pt x="21000" y="18632"/>
                  </a:lnTo>
                  <a:lnTo>
                    <a:pt x="21316" y="18159"/>
                  </a:lnTo>
                  <a:lnTo>
                    <a:pt x="21632" y="17685"/>
                  </a:lnTo>
                  <a:lnTo>
                    <a:pt x="21908" y="17211"/>
                  </a:lnTo>
                  <a:lnTo>
                    <a:pt x="22145" y="16698"/>
                  </a:lnTo>
                  <a:lnTo>
                    <a:pt x="22382" y="16185"/>
                  </a:lnTo>
                  <a:lnTo>
                    <a:pt x="22579" y="15672"/>
                  </a:lnTo>
                  <a:lnTo>
                    <a:pt x="22777" y="15119"/>
                  </a:lnTo>
                  <a:lnTo>
                    <a:pt x="22934" y="14566"/>
                  </a:lnTo>
                  <a:lnTo>
                    <a:pt x="23053" y="14014"/>
                  </a:lnTo>
                  <a:lnTo>
                    <a:pt x="23171" y="13422"/>
                  </a:lnTo>
                  <a:lnTo>
                    <a:pt x="23250" y="12830"/>
                  </a:lnTo>
                  <a:lnTo>
                    <a:pt x="23290" y="12238"/>
                  </a:lnTo>
                  <a:lnTo>
                    <a:pt x="23290" y="11645"/>
                  </a:lnTo>
                  <a:lnTo>
                    <a:pt x="23290" y="11053"/>
                  </a:lnTo>
                  <a:lnTo>
                    <a:pt x="23250" y="10461"/>
                  </a:lnTo>
                  <a:lnTo>
                    <a:pt x="23171" y="9869"/>
                  </a:lnTo>
                  <a:lnTo>
                    <a:pt x="23053" y="9316"/>
                  </a:lnTo>
                  <a:lnTo>
                    <a:pt x="22934" y="8724"/>
                  </a:lnTo>
                  <a:lnTo>
                    <a:pt x="22777" y="8172"/>
                  </a:lnTo>
                  <a:lnTo>
                    <a:pt x="22579" y="7659"/>
                  </a:lnTo>
                  <a:lnTo>
                    <a:pt x="22382" y="7106"/>
                  </a:lnTo>
                  <a:lnTo>
                    <a:pt x="22145" y="6593"/>
                  </a:lnTo>
                  <a:lnTo>
                    <a:pt x="21908" y="6119"/>
                  </a:lnTo>
                  <a:lnTo>
                    <a:pt x="21632" y="5606"/>
                  </a:lnTo>
                  <a:lnTo>
                    <a:pt x="21316" y="5132"/>
                  </a:lnTo>
                  <a:lnTo>
                    <a:pt x="21000" y="4698"/>
                  </a:lnTo>
                  <a:lnTo>
                    <a:pt x="20645" y="4224"/>
                  </a:lnTo>
                  <a:lnTo>
                    <a:pt x="20290" y="3830"/>
                  </a:lnTo>
                  <a:lnTo>
                    <a:pt x="19895" y="3435"/>
                  </a:lnTo>
                  <a:lnTo>
                    <a:pt x="19500" y="3040"/>
                  </a:lnTo>
                  <a:lnTo>
                    <a:pt x="19066" y="2645"/>
                  </a:lnTo>
                  <a:lnTo>
                    <a:pt x="18632" y="2330"/>
                  </a:lnTo>
                  <a:lnTo>
                    <a:pt x="18158" y="2014"/>
                  </a:lnTo>
                  <a:lnTo>
                    <a:pt x="17684" y="1698"/>
                  </a:lnTo>
                  <a:lnTo>
                    <a:pt x="17211" y="1422"/>
                  </a:lnTo>
                  <a:lnTo>
                    <a:pt x="16698" y="1145"/>
                  </a:lnTo>
                  <a:lnTo>
                    <a:pt x="16184" y="909"/>
                  </a:lnTo>
                  <a:lnTo>
                    <a:pt x="15671" y="711"/>
                  </a:lnTo>
                  <a:lnTo>
                    <a:pt x="15119" y="514"/>
                  </a:lnTo>
                  <a:lnTo>
                    <a:pt x="14566" y="356"/>
                  </a:lnTo>
                  <a:lnTo>
                    <a:pt x="14013" y="238"/>
                  </a:lnTo>
                  <a:lnTo>
                    <a:pt x="13421" y="159"/>
                  </a:lnTo>
                  <a:lnTo>
                    <a:pt x="12829" y="80"/>
                  </a:lnTo>
                  <a:lnTo>
                    <a:pt x="12237" y="1"/>
                  </a:lnTo>
                  <a:close/>
                </a:path>
              </a:pathLst>
            </a:custGeom>
            <a:solidFill>
              <a:srgbClr val="F4C200"/>
            </a:solidFill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194700" y="2260450"/>
              <a:ext cx="323700" cy="115475"/>
            </a:xfrm>
            <a:custGeom>
              <a:avLst/>
              <a:gdLst/>
              <a:ahLst/>
              <a:cxnLst/>
              <a:rect l="l" t="t" r="r" b="b"/>
              <a:pathLst>
                <a:path w="12948" h="4619" fill="none" extrusionOk="0">
                  <a:moveTo>
                    <a:pt x="12948" y="1"/>
                  </a:moveTo>
                  <a:lnTo>
                    <a:pt x="12948" y="1"/>
                  </a:lnTo>
                  <a:lnTo>
                    <a:pt x="12750" y="514"/>
                  </a:lnTo>
                  <a:lnTo>
                    <a:pt x="12513" y="987"/>
                  </a:lnTo>
                  <a:lnTo>
                    <a:pt x="12237" y="1422"/>
                  </a:lnTo>
                  <a:lnTo>
                    <a:pt x="11921" y="1856"/>
                  </a:lnTo>
                  <a:lnTo>
                    <a:pt x="11605" y="2251"/>
                  </a:lnTo>
                  <a:lnTo>
                    <a:pt x="11250" y="2645"/>
                  </a:lnTo>
                  <a:lnTo>
                    <a:pt x="10855" y="3001"/>
                  </a:lnTo>
                  <a:lnTo>
                    <a:pt x="10421" y="3316"/>
                  </a:lnTo>
                  <a:lnTo>
                    <a:pt x="9987" y="3593"/>
                  </a:lnTo>
                  <a:lnTo>
                    <a:pt x="9553" y="3869"/>
                  </a:lnTo>
                  <a:lnTo>
                    <a:pt x="9040" y="4066"/>
                  </a:lnTo>
                  <a:lnTo>
                    <a:pt x="8566" y="4264"/>
                  </a:lnTo>
                  <a:lnTo>
                    <a:pt x="8053" y="4422"/>
                  </a:lnTo>
                  <a:lnTo>
                    <a:pt x="7500" y="4540"/>
                  </a:lnTo>
                  <a:lnTo>
                    <a:pt x="6948" y="4579"/>
                  </a:lnTo>
                  <a:lnTo>
                    <a:pt x="6395" y="4619"/>
                  </a:lnTo>
                  <a:lnTo>
                    <a:pt x="6395" y="4619"/>
                  </a:lnTo>
                  <a:lnTo>
                    <a:pt x="5882" y="4579"/>
                  </a:lnTo>
                  <a:lnTo>
                    <a:pt x="5329" y="4540"/>
                  </a:lnTo>
                  <a:lnTo>
                    <a:pt x="4816" y="4422"/>
                  </a:lnTo>
                  <a:lnTo>
                    <a:pt x="4342" y="4303"/>
                  </a:lnTo>
                  <a:lnTo>
                    <a:pt x="3869" y="4145"/>
                  </a:lnTo>
                  <a:lnTo>
                    <a:pt x="3395" y="3908"/>
                  </a:lnTo>
                  <a:lnTo>
                    <a:pt x="2961" y="3711"/>
                  </a:lnTo>
                  <a:lnTo>
                    <a:pt x="2526" y="3435"/>
                  </a:lnTo>
                  <a:lnTo>
                    <a:pt x="2132" y="3119"/>
                  </a:lnTo>
                  <a:lnTo>
                    <a:pt x="1737" y="2803"/>
                  </a:lnTo>
                  <a:lnTo>
                    <a:pt x="1382" y="2448"/>
                  </a:lnTo>
                  <a:lnTo>
                    <a:pt x="1066" y="2093"/>
                  </a:lnTo>
                  <a:lnTo>
                    <a:pt x="750" y="1698"/>
                  </a:lnTo>
                  <a:lnTo>
                    <a:pt x="474" y="1264"/>
                  </a:lnTo>
                  <a:lnTo>
                    <a:pt x="237" y="829"/>
                  </a:lnTo>
                  <a:lnTo>
                    <a:pt x="0" y="395"/>
                  </a:lnTo>
                </a:path>
              </a:pathLst>
            </a:custGeom>
            <a:noFill/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3254900" y="2118350"/>
              <a:ext cx="46400" cy="79950"/>
            </a:xfrm>
            <a:custGeom>
              <a:avLst/>
              <a:gdLst/>
              <a:ahLst/>
              <a:cxnLst/>
              <a:rect l="l" t="t" r="r" b="b"/>
              <a:pathLst>
                <a:path w="1856" h="3198" extrusionOk="0">
                  <a:moveTo>
                    <a:pt x="750" y="0"/>
                  </a:moveTo>
                  <a:lnTo>
                    <a:pt x="553" y="119"/>
                  </a:lnTo>
                  <a:lnTo>
                    <a:pt x="395" y="277"/>
                  </a:lnTo>
                  <a:lnTo>
                    <a:pt x="276" y="435"/>
                  </a:lnTo>
                  <a:lnTo>
                    <a:pt x="158" y="711"/>
                  </a:lnTo>
                  <a:lnTo>
                    <a:pt x="79" y="948"/>
                  </a:lnTo>
                  <a:lnTo>
                    <a:pt x="40" y="1263"/>
                  </a:lnTo>
                  <a:lnTo>
                    <a:pt x="0" y="1579"/>
                  </a:lnTo>
                  <a:lnTo>
                    <a:pt x="40" y="1935"/>
                  </a:lnTo>
                  <a:lnTo>
                    <a:pt x="79" y="2211"/>
                  </a:lnTo>
                  <a:lnTo>
                    <a:pt x="158" y="2487"/>
                  </a:lnTo>
                  <a:lnTo>
                    <a:pt x="276" y="2724"/>
                  </a:lnTo>
                  <a:lnTo>
                    <a:pt x="395" y="2921"/>
                  </a:lnTo>
                  <a:lnTo>
                    <a:pt x="553" y="3079"/>
                  </a:lnTo>
                  <a:lnTo>
                    <a:pt x="750" y="3158"/>
                  </a:lnTo>
                  <a:lnTo>
                    <a:pt x="908" y="3198"/>
                  </a:lnTo>
                  <a:lnTo>
                    <a:pt x="1105" y="3158"/>
                  </a:lnTo>
                  <a:lnTo>
                    <a:pt x="1263" y="3079"/>
                  </a:lnTo>
                  <a:lnTo>
                    <a:pt x="1421" y="2921"/>
                  </a:lnTo>
                  <a:lnTo>
                    <a:pt x="1579" y="2724"/>
                  </a:lnTo>
                  <a:lnTo>
                    <a:pt x="1697" y="2487"/>
                  </a:lnTo>
                  <a:lnTo>
                    <a:pt x="1776" y="2211"/>
                  </a:lnTo>
                  <a:lnTo>
                    <a:pt x="1816" y="1935"/>
                  </a:lnTo>
                  <a:lnTo>
                    <a:pt x="1855" y="1579"/>
                  </a:lnTo>
                  <a:lnTo>
                    <a:pt x="1816" y="1263"/>
                  </a:lnTo>
                  <a:lnTo>
                    <a:pt x="1776" y="948"/>
                  </a:lnTo>
                  <a:lnTo>
                    <a:pt x="1697" y="711"/>
                  </a:lnTo>
                  <a:lnTo>
                    <a:pt x="1579" y="435"/>
                  </a:lnTo>
                  <a:lnTo>
                    <a:pt x="1421" y="277"/>
                  </a:lnTo>
                  <a:lnTo>
                    <a:pt x="1263" y="11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1B1A18"/>
            </a:solidFill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403900" y="2117350"/>
              <a:ext cx="45425" cy="79975"/>
            </a:xfrm>
            <a:custGeom>
              <a:avLst/>
              <a:gdLst/>
              <a:ahLst/>
              <a:cxnLst/>
              <a:rect l="l" t="t" r="r" b="b"/>
              <a:pathLst>
                <a:path w="1817" h="3199" extrusionOk="0">
                  <a:moveTo>
                    <a:pt x="711" y="1"/>
                  </a:moveTo>
                  <a:lnTo>
                    <a:pt x="553" y="119"/>
                  </a:lnTo>
                  <a:lnTo>
                    <a:pt x="395" y="277"/>
                  </a:lnTo>
                  <a:lnTo>
                    <a:pt x="237" y="475"/>
                  </a:lnTo>
                  <a:lnTo>
                    <a:pt x="158" y="711"/>
                  </a:lnTo>
                  <a:lnTo>
                    <a:pt x="40" y="948"/>
                  </a:lnTo>
                  <a:lnTo>
                    <a:pt x="1" y="1264"/>
                  </a:lnTo>
                  <a:lnTo>
                    <a:pt x="1" y="1580"/>
                  </a:lnTo>
                  <a:lnTo>
                    <a:pt x="1" y="1935"/>
                  </a:lnTo>
                  <a:lnTo>
                    <a:pt x="40" y="2211"/>
                  </a:lnTo>
                  <a:lnTo>
                    <a:pt x="158" y="2488"/>
                  </a:lnTo>
                  <a:lnTo>
                    <a:pt x="237" y="2725"/>
                  </a:lnTo>
                  <a:lnTo>
                    <a:pt x="395" y="2922"/>
                  </a:lnTo>
                  <a:lnTo>
                    <a:pt x="553" y="3080"/>
                  </a:lnTo>
                  <a:lnTo>
                    <a:pt x="711" y="3159"/>
                  </a:lnTo>
                  <a:lnTo>
                    <a:pt x="908" y="3198"/>
                  </a:lnTo>
                  <a:lnTo>
                    <a:pt x="1106" y="3159"/>
                  </a:lnTo>
                  <a:lnTo>
                    <a:pt x="1264" y="3080"/>
                  </a:lnTo>
                  <a:lnTo>
                    <a:pt x="1422" y="2922"/>
                  </a:lnTo>
                  <a:lnTo>
                    <a:pt x="1540" y="2725"/>
                  </a:lnTo>
                  <a:lnTo>
                    <a:pt x="1658" y="2488"/>
                  </a:lnTo>
                  <a:lnTo>
                    <a:pt x="1737" y="2211"/>
                  </a:lnTo>
                  <a:lnTo>
                    <a:pt x="1816" y="1935"/>
                  </a:lnTo>
                  <a:lnTo>
                    <a:pt x="1816" y="1580"/>
                  </a:lnTo>
                  <a:lnTo>
                    <a:pt x="1816" y="1264"/>
                  </a:lnTo>
                  <a:lnTo>
                    <a:pt x="1737" y="948"/>
                  </a:lnTo>
                  <a:lnTo>
                    <a:pt x="1658" y="711"/>
                  </a:lnTo>
                  <a:lnTo>
                    <a:pt x="1540" y="475"/>
                  </a:lnTo>
                  <a:lnTo>
                    <a:pt x="1422" y="277"/>
                  </a:lnTo>
                  <a:lnTo>
                    <a:pt x="1264" y="11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1B1A18"/>
            </a:solidFill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504550" y="2242675"/>
              <a:ext cx="37525" cy="19775"/>
            </a:xfrm>
            <a:custGeom>
              <a:avLst/>
              <a:gdLst/>
              <a:ahLst/>
              <a:cxnLst/>
              <a:rect l="l" t="t" r="r" b="b"/>
              <a:pathLst>
                <a:path w="1501" h="79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7" y="277"/>
                  </a:lnTo>
                  <a:lnTo>
                    <a:pt x="711" y="475"/>
                  </a:lnTo>
                  <a:lnTo>
                    <a:pt x="1106" y="672"/>
                  </a:lnTo>
                  <a:lnTo>
                    <a:pt x="1501" y="790"/>
                  </a:lnTo>
                </a:path>
              </a:pathLst>
            </a:custGeom>
            <a:noFill/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171000" y="2257500"/>
              <a:ext cx="41475" cy="15800"/>
            </a:xfrm>
            <a:custGeom>
              <a:avLst/>
              <a:gdLst/>
              <a:ahLst/>
              <a:cxnLst/>
              <a:rect l="l" t="t" r="r" b="b"/>
              <a:pathLst>
                <a:path w="1659" h="632" fill="none" extrusionOk="0">
                  <a:moveTo>
                    <a:pt x="1" y="632"/>
                  </a:moveTo>
                  <a:lnTo>
                    <a:pt x="1" y="632"/>
                  </a:lnTo>
                  <a:lnTo>
                    <a:pt x="1659" y="0"/>
                  </a:lnTo>
                </a:path>
              </a:pathLst>
            </a:custGeom>
            <a:noFill/>
            <a:ln w="9525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6"/>
          <p:cNvGrpSpPr/>
          <p:nvPr/>
        </p:nvGrpSpPr>
        <p:grpSpPr>
          <a:xfrm>
            <a:off x="6445253" y="-106038"/>
            <a:ext cx="972843" cy="951785"/>
            <a:chOff x="4667475" y="1531525"/>
            <a:chExt cx="2710625" cy="2651950"/>
          </a:xfrm>
        </p:grpSpPr>
        <p:sp>
          <p:nvSpPr>
            <p:cNvPr id="336" name="Google Shape;336;p1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6"/>
          <p:cNvGrpSpPr/>
          <p:nvPr/>
        </p:nvGrpSpPr>
        <p:grpSpPr>
          <a:xfrm rot="867500">
            <a:off x="7937625" y="2308013"/>
            <a:ext cx="972750" cy="951693"/>
            <a:chOff x="4667475" y="1531525"/>
            <a:chExt cx="2710625" cy="2651950"/>
          </a:xfrm>
        </p:grpSpPr>
        <p:sp>
          <p:nvSpPr>
            <p:cNvPr id="341" name="Google Shape;341;p1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 rot="-574511">
            <a:off x="1599540" y="4004569"/>
            <a:ext cx="972844" cy="951785"/>
            <a:chOff x="4667475" y="1531525"/>
            <a:chExt cx="2710625" cy="2651950"/>
          </a:xfrm>
        </p:grpSpPr>
        <p:sp>
          <p:nvSpPr>
            <p:cNvPr id="346" name="Google Shape;346;p1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6"/>
          <p:cNvGrpSpPr/>
          <p:nvPr/>
        </p:nvGrpSpPr>
        <p:grpSpPr>
          <a:xfrm rot="-2700000">
            <a:off x="264675" y="1501897"/>
            <a:ext cx="972918" cy="951858"/>
            <a:chOff x="4667475" y="1531525"/>
            <a:chExt cx="2710625" cy="2651950"/>
          </a:xfrm>
        </p:grpSpPr>
        <p:sp>
          <p:nvSpPr>
            <p:cNvPr id="351" name="Google Shape;351;p16"/>
            <p:cNvSpPr/>
            <p:nvPr/>
          </p:nvSpPr>
          <p:spPr>
            <a:xfrm>
              <a:off x="4741275" y="1531525"/>
              <a:ext cx="2636825" cy="2651950"/>
            </a:xfrm>
            <a:custGeom>
              <a:avLst/>
              <a:gdLst/>
              <a:ahLst/>
              <a:cxnLst/>
              <a:rect l="l" t="t" r="r" b="b"/>
              <a:pathLst>
                <a:path w="105473" h="106078" extrusionOk="0">
                  <a:moveTo>
                    <a:pt x="52775" y="0"/>
                  </a:moveTo>
                  <a:lnTo>
                    <a:pt x="50049" y="76"/>
                  </a:lnTo>
                  <a:lnTo>
                    <a:pt x="47323" y="228"/>
                  </a:lnTo>
                  <a:lnTo>
                    <a:pt x="44749" y="606"/>
                  </a:lnTo>
                  <a:lnTo>
                    <a:pt x="42099" y="1060"/>
                  </a:lnTo>
                  <a:lnTo>
                    <a:pt x="39600" y="1666"/>
                  </a:lnTo>
                  <a:lnTo>
                    <a:pt x="37026" y="2348"/>
                  </a:lnTo>
                  <a:lnTo>
                    <a:pt x="34603" y="3180"/>
                  </a:lnTo>
                  <a:lnTo>
                    <a:pt x="32180" y="4165"/>
                  </a:lnTo>
                  <a:lnTo>
                    <a:pt x="29909" y="5225"/>
                  </a:lnTo>
                  <a:lnTo>
                    <a:pt x="27637" y="6361"/>
                  </a:lnTo>
                  <a:lnTo>
                    <a:pt x="25366" y="7648"/>
                  </a:lnTo>
                  <a:lnTo>
                    <a:pt x="23246" y="9011"/>
                  </a:lnTo>
                  <a:lnTo>
                    <a:pt x="21201" y="10525"/>
                  </a:lnTo>
                  <a:lnTo>
                    <a:pt x="19233" y="12115"/>
                  </a:lnTo>
                  <a:lnTo>
                    <a:pt x="17264" y="13781"/>
                  </a:lnTo>
                  <a:lnTo>
                    <a:pt x="15447" y="15522"/>
                  </a:lnTo>
                  <a:lnTo>
                    <a:pt x="13705" y="17339"/>
                  </a:lnTo>
                  <a:lnTo>
                    <a:pt x="12040" y="19308"/>
                  </a:lnTo>
                  <a:lnTo>
                    <a:pt x="10450" y="21276"/>
                  </a:lnTo>
                  <a:lnTo>
                    <a:pt x="9011" y="23396"/>
                  </a:lnTo>
                  <a:lnTo>
                    <a:pt x="7648" y="25516"/>
                  </a:lnTo>
                  <a:lnTo>
                    <a:pt x="6361" y="27712"/>
                  </a:lnTo>
                  <a:lnTo>
                    <a:pt x="5225" y="30059"/>
                  </a:lnTo>
                  <a:lnTo>
                    <a:pt x="4165" y="32407"/>
                  </a:lnTo>
                  <a:lnTo>
                    <a:pt x="3181" y="34829"/>
                  </a:lnTo>
                  <a:lnTo>
                    <a:pt x="2348" y="37252"/>
                  </a:lnTo>
                  <a:lnTo>
                    <a:pt x="1667" y="39751"/>
                  </a:lnTo>
                  <a:lnTo>
                    <a:pt x="1061" y="42325"/>
                  </a:lnTo>
                  <a:lnTo>
                    <a:pt x="607" y="44975"/>
                  </a:lnTo>
                  <a:lnTo>
                    <a:pt x="304" y="47625"/>
                  </a:lnTo>
                  <a:lnTo>
                    <a:pt x="77" y="50275"/>
                  </a:lnTo>
                  <a:lnTo>
                    <a:pt x="1" y="53077"/>
                  </a:lnTo>
                  <a:lnTo>
                    <a:pt x="77" y="55803"/>
                  </a:lnTo>
                  <a:lnTo>
                    <a:pt x="304" y="58453"/>
                  </a:lnTo>
                  <a:lnTo>
                    <a:pt x="607" y="61103"/>
                  </a:lnTo>
                  <a:lnTo>
                    <a:pt x="1061" y="63753"/>
                  </a:lnTo>
                  <a:lnTo>
                    <a:pt x="1667" y="66327"/>
                  </a:lnTo>
                  <a:lnTo>
                    <a:pt x="2348" y="68826"/>
                  </a:lnTo>
                  <a:lnTo>
                    <a:pt x="3181" y="71249"/>
                  </a:lnTo>
                  <a:lnTo>
                    <a:pt x="4165" y="73671"/>
                  </a:lnTo>
                  <a:lnTo>
                    <a:pt x="5225" y="76019"/>
                  </a:lnTo>
                  <a:lnTo>
                    <a:pt x="6361" y="78366"/>
                  </a:lnTo>
                  <a:lnTo>
                    <a:pt x="7648" y="80562"/>
                  </a:lnTo>
                  <a:lnTo>
                    <a:pt x="9011" y="82682"/>
                  </a:lnTo>
                  <a:lnTo>
                    <a:pt x="10450" y="84802"/>
                  </a:lnTo>
                  <a:lnTo>
                    <a:pt x="12040" y="86770"/>
                  </a:lnTo>
                  <a:lnTo>
                    <a:pt x="13705" y="88739"/>
                  </a:lnTo>
                  <a:lnTo>
                    <a:pt x="15447" y="90556"/>
                  </a:lnTo>
                  <a:lnTo>
                    <a:pt x="17264" y="92297"/>
                  </a:lnTo>
                  <a:lnTo>
                    <a:pt x="19233" y="93963"/>
                  </a:lnTo>
                  <a:lnTo>
                    <a:pt x="21201" y="95553"/>
                  </a:lnTo>
                  <a:lnTo>
                    <a:pt x="23246" y="97067"/>
                  </a:lnTo>
                  <a:lnTo>
                    <a:pt x="25366" y="98430"/>
                  </a:lnTo>
                  <a:lnTo>
                    <a:pt x="27637" y="99717"/>
                  </a:lnTo>
                  <a:lnTo>
                    <a:pt x="29909" y="100853"/>
                  </a:lnTo>
                  <a:lnTo>
                    <a:pt x="32180" y="101913"/>
                  </a:lnTo>
                  <a:lnTo>
                    <a:pt x="34603" y="102898"/>
                  </a:lnTo>
                  <a:lnTo>
                    <a:pt x="37026" y="103730"/>
                  </a:lnTo>
                  <a:lnTo>
                    <a:pt x="39600" y="104412"/>
                  </a:lnTo>
                  <a:lnTo>
                    <a:pt x="42099" y="105018"/>
                  </a:lnTo>
                  <a:lnTo>
                    <a:pt x="44749" y="105472"/>
                  </a:lnTo>
                  <a:lnTo>
                    <a:pt x="47323" y="105850"/>
                  </a:lnTo>
                  <a:lnTo>
                    <a:pt x="50049" y="106002"/>
                  </a:lnTo>
                  <a:lnTo>
                    <a:pt x="52775" y="106078"/>
                  </a:lnTo>
                  <a:lnTo>
                    <a:pt x="55425" y="106002"/>
                  </a:lnTo>
                  <a:lnTo>
                    <a:pt x="58150" y="105850"/>
                  </a:lnTo>
                  <a:lnTo>
                    <a:pt x="60800" y="105472"/>
                  </a:lnTo>
                  <a:lnTo>
                    <a:pt x="63375" y="105018"/>
                  </a:lnTo>
                  <a:lnTo>
                    <a:pt x="65949" y="104412"/>
                  </a:lnTo>
                  <a:lnTo>
                    <a:pt x="68448" y="103730"/>
                  </a:lnTo>
                  <a:lnTo>
                    <a:pt x="70871" y="102898"/>
                  </a:lnTo>
                  <a:lnTo>
                    <a:pt x="73294" y="101913"/>
                  </a:lnTo>
                  <a:lnTo>
                    <a:pt x="75641" y="100853"/>
                  </a:lnTo>
                  <a:lnTo>
                    <a:pt x="77912" y="99717"/>
                  </a:lnTo>
                  <a:lnTo>
                    <a:pt x="80108" y="98430"/>
                  </a:lnTo>
                  <a:lnTo>
                    <a:pt x="82228" y="97067"/>
                  </a:lnTo>
                  <a:lnTo>
                    <a:pt x="84272" y="95553"/>
                  </a:lnTo>
                  <a:lnTo>
                    <a:pt x="86317" y="93963"/>
                  </a:lnTo>
                  <a:lnTo>
                    <a:pt x="88209" y="92297"/>
                  </a:lnTo>
                  <a:lnTo>
                    <a:pt x="90027" y="90556"/>
                  </a:lnTo>
                  <a:lnTo>
                    <a:pt x="91768" y="88739"/>
                  </a:lnTo>
                  <a:lnTo>
                    <a:pt x="93434" y="86770"/>
                  </a:lnTo>
                  <a:lnTo>
                    <a:pt x="95024" y="84802"/>
                  </a:lnTo>
                  <a:lnTo>
                    <a:pt x="96462" y="82682"/>
                  </a:lnTo>
                  <a:lnTo>
                    <a:pt x="97825" y="80562"/>
                  </a:lnTo>
                  <a:lnTo>
                    <a:pt x="99112" y="78366"/>
                  </a:lnTo>
                  <a:lnTo>
                    <a:pt x="100248" y="76019"/>
                  </a:lnTo>
                  <a:lnTo>
                    <a:pt x="101308" y="73671"/>
                  </a:lnTo>
                  <a:lnTo>
                    <a:pt x="102293" y="71249"/>
                  </a:lnTo>
                  <a:lnTo>
                    <a:pt x="103125" y="68826"/>
                  </a:lnTo>
                  <a:lnTo>
                    <a:pt x="103807" y="66327"/>
                  </a:lnTo>
                  <a:lnTo>
                    <a:pt x="104413" y="63753"/>
                  </a:lnTo>
                  <a:lnTo>
                    <a:pt x="104867" y="61103"/>
                  </a:lnTo>
                  <a:lnTo>
                    <a:pt x="105170" y="58453"/>
                  </a:lnTo>
                  <a:lnTo>
                    <a:pt x="105397" y="55803"/>
                  </a:lnTo>
                  <a:lnTo>
                    <a:pt x="105473" y="53077"/>
                  </a:lnTo>
                  <a:lnTo>
                    <a:pt x="105397" y="50275"/>
                  </a:lnTo>
                  <a:lnTo>
                    <a:pt x="105170" y="47625"/>
                  </a:lnTo>
                  <a:lnTo>
                    <a:pt x="104867" y="44975"/>
                  </a:lnTo>
                  <a:lnTo>
                    <a:pt x="104413" y="42325"/>
                  </a:lnTo>
                  <a:lnTo>
                    <a:pt x="103807" y="39751"/>
                  </a:lnTo>
                  <a:lnTo>
                    <a:pt x="103125" y="37252"/>
                  </a:lnTo>
                  <a:lnTo>
                    <a:pt x="102293" y="34829"/>
                  </a:lnTo>
                  <a:lnTo>
                    <a:pt x="101308" y="32407"/>
                  </a:lnTo>
                  <a:lnTo>
                    <a:pt x="100248" y="30059"/>
                  </a:lnTo>
                  <a:lnTo>
                    <a:pt x="99112" y="27712"/>
                  </a:lnTo>
                  <a:lnTo>
                    <a:pt x="97825" y="25516"/>
                  </a:lnTo>
                  <a:lnTo>
                    <a:pt x="96462" y="23396"/>
                  </a:lnTo>
                  <a:lnTo>
                    <a:pt x="95024" y="21276"/>
                  </a:lnTo>
                  <a:lnTo>
                    <a:pt x="93434" y="19308"/>
                  </a:lnTo>
                  <a:lnTo>
                    <a:pt x="91768" y="17339"/>
                  </a:lnTo>
                  <a:lnTo>
                    <a:pt x="90027" y="15522"/>
                  </a:lnTo>
                  <a:lnTo>
                    <a:pt x="88209" y="13781"/>
                  </a:lnTo>
                  <a:lnTo>
                    <a:pt x="86317" y="12115"/>
                  </a:lnTo>
                  <a:lnTo>
                    <a:pt x="84272" y="10525"/>
                  </a:lnTo>
                  <a:lnTo>
                    <a:pt x="82228" y="9011"/>
                  </a:lnTo>
                  <a:lnTo>
                    <a:pt x="80108" y="7648"/>
                  </a:lnTo>
                  <a:lnTo>
                    <a:pt x="77912" y="6361"/>
                  </a:lnTo>
                  <a:lnTo>
                    <a:pt x="75641" y="5225"/>
                  </a:lnTo>
                  <a:lnTo>
                    <a:pt x="73294" y="4165"/>
                  </a:lnTo>
                  <a:lnTo>
                    <a:pt x="70871" y="3180"/>
                  </a:lnTo>
                  <a:lnTo>
                    <a:pt x="68448" y="2348"/>
                  </a:lnTo>
                  <a:lnTo>
                    <a:pt x="65949" y="1666"/>
                  </a:lnTo>
                  <a:lnTo>
                    <a:pt x="63375" y="1060"/>
                  </a:lnTo>
                  <a:lnTo>
                    <a:pt x="60800" y="606"/>
                  </a:lnTo>
                  <a:lnTo>
                    <a:pt x="58150" y="228"/>
                  </a:lnTo>
                  <a:lnTo>
                    <a:pt x="55425" y="76"/>
                  </a:lnTo>
                  <a:lnTo>
                    <a:pt x="52775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667475" y="1531525"/>
              <a:ext cx="2636800" cy="2651950"/>
            </a:xfrm>
            <a:custGeom>
              <a:avLst/>
              <a:gdLst/>
              <a:ahLst/>
              <a:cxnLst/>
              <a:rect l="l" t="t" r="r" b="b"/>
              <a:pathLst>
                <a:path w="105472" h="106078" extrusionOk="0">
                  <a:moveTo>
                    <a:pt x="52698" y="0"/>
                  </a:moveTo>
                  <a:lnTo>
                    <a:pt x="49972" y="76"/>
                  </a:lnTo>
                  <a:lnTo>
                    <a:pt x="47322" y="228"/>
                  </a:lnTo>
                  <a:lnTo>
                    <a:pt x="44672" y="606"/>
                  </a:lnTo>
                  <a:lnTo>
                    <a:pt x="42098" y="1060"/>
                  </a:lnTo>
                  <a:lnTo>
                    <a:pt x="39524" y="1666"/>
                  </a:lnTo>
                  <a:lnTo>
                    <a:pt x="37025" y="2348"/>
                  </a:lnTo>
                  <a:lnTo>
                    <a:pt x="34602" y="3180"/>
                  </a:lnTo>
                  <a:lnTo>
                    <a:pt x="32179" y="4165"/>
                  </a:lnTo>
                  <a:lnTo>
                    <a:pt x="29832" y="5225"/>
                  </a:lnTo>
                  <a:lnTo>
                    <a:pt x="27561" y="6361"/>
                  </a:lnTo>
                  <a:lnTo>
                    <a:pt x="25365" y="7648"/>
                  </a:lnTo>
                  <a:lnTo>
                    <a:pt x="23245" y="9011"/>
                  </a:lnTo>
                  <a:lnTo>
                    <a:pt x="21200" y="10525"/>
                  </a:lnTo>
                  <a:lnTo>
                    <a:pt x="19156" y="12115"/>
                  </a:lnTo>
                  <a:lnTo>
                    <a:pt x="17263" y="13781"/>
                  </a:lnTo>
                  <a:lnTo>
                    <a:pt x="15446" y="15522"/>
                  </a:lnTo>
                  <a:lnTo>
                    <a:pt x="13705" y="17339"/>
                  </a:lnTo>
                  <a:lnTo>
                    <a:pt x="12039" y="19308"/>
                  </a:lnTo>
                  <a:lnTo>
                    <a:pt x="10449" y="21276"/>
                  </a:lnTo>
                  <a:lnTo>
                    <a:pt x="9010" y="23396"/>
                  </a:lnTo>
                  <a:lnTo>
                    <a:pt x="7647" y="25516"/>
                  </a:lnTo>
                  <a:lnTo>
                    <a:pt x="6360" y="27712"/>
                  </a:lnTo>
                  <a:lnTo>
                    <a:pt x="5224" y="30059"/>
                  </a:lnTo>
                  <a:lnTo>
                    <a:pt x="4164" y="32407"/>
                  </a:lnTo>
                  <a:lnTo>
                    <a:pt x="3180" y="34829"/>
                  </a:lnTo>
                  <a:lnTo>
                    <a:pt x="2347" y="37252"/>
                  </a:lnTo>
                  <a:lnTo>
                    <a:pt x="1666" y="39751"/>
                  </a:lnTo>
                  <a:lnTo>
                    <a:pt x="1060" y="42325"/>
                  </a:lnTo>
                  <a:lnTo>
                    <a:pt x="606" y="44975"/>
                  </a:lnTo>
                  <a:lnTo>
                    <a:pt x="227" y="47625"/>
                  </a:lnTo>
                  <a:lnTo>
                    <a:pt x="76" y="50275"/>
                  </a:lnTo>
                  <a:lnTo>
                    <a:pt x="0" y="53077"/>
                  </a:lnTo>
                  <a:lnTo>
                    <a:pt x="76" y="55803"/>
                  </a:lnTo>
                  <a:lnTo>
                    <a:pt x="227" y="58453"/>
                  </a:lnTo>
                  <a:lnTo>
                    <a:pt x="606" y="61103"/>
                  </a:lnTo>
                  <a:lnTo>
                    <a:pt x="1060" y="63753"/>
                  </a:lnTo>
                  <a:lnTo>
                    <a:pt x="1666" y="66327"/>
                  </a:lnTo>
                  <a:lnTo>
                    <a:pt x="2347" y="68826"/>
                  </a:lnTo>
                  <a:lnTo>
                    <a:pt x="3180" y="71249"/>
                  </a:lnTo>
                  <a:lnTo>
                    <a:pt x="4164" y="73671"/>
                  </a:lnTo>
                  <a:lnTo>
                    <a:pt x="5224" y="76019"/>
                  </a:lnTo>
                  <a:lnTo>
                    <a:pt x="6360" y="78366"/>
                  </a:lnTo>
                  <a:lnTo>
                    <a:pt x="7647" y="80562"/>
                  </a:lnTo>
                  <a:lnTo>
                    <a:pt x="9010" y="82682"/>
                  </a:lnTo>
                  <a:lnTo>
                    <a:pt x="10449" y="84802"/>
                  </a:lnTo>
                  <a:lnTo>
                    <a:pt x="12039" y="86770"/>
                  </a:lnTo>
                  <a:lnTo>
                    <a:pt x="13705" y="88739"/>
                  </a:lnTo>
                  <a:lnTo>
                    <a:pt x="15446" y="90556"/>
                  </a:lnTo>
                  <a:lnTo>
                    <a:pt x="17263" y="92297"/>
                  </a:lnTo>
                  <a:lnTo>
                    <a:pt x="19156" y="93963"/>
                  </a:lnTo>
                  <a:lnTo>
                    <a:pt x="21200" y="95553"/>
                  </a:lnTo>
                  <a:lnTo>
                    <a:pt x="23245" y="97067"/>
                  </a:lnTo>
                  <a:lnTo>
                    <a:pt x="25365" y="98430"/>
                  </a:lnTo>
                  <a:lnTo>
                    <a:pt x="27561" y="99717"/>
                  </a:lnTo>
                  <a:lnTo>
                    <a:pt x="29832" y="100853"/>
                  </a:lnTo>
                  <a:lnTo>
                    <a:pt x="32179" y="101913"/>
                  </a:lnTo>
                  <a:lnTo>
                    <a:pt x="34602" y="102898"/>
                  </a:lnTo>
                  <a:lnTo>
                    <a:pt x="37025" y="103730"/>
                  </a:lnTo>
                  <a:lnTo>
                    <a:pt x="39524" y="104412"/>
                  </a:lnTo>
                  <a:lnTo>
                    <a:pt x="42098" y="105018"/>
                  </a:lnTo>
                  <a:lnTo>
                    <a:pt x="44672" y="105472"/>
                  </a:lnTo>
                  <a:lnTo>
                    <a:pt x="47322" y="105850"/>
                  </a:lnTo>
                  <a:lnTo>
                    <a:pt x="49972" y="106002"/>
                  </a:lnTo>
                  <a:lnTo>
                    <a:pt x="52698" y="106078"/>
                  </a:lnTo>
                  <a:lnTo>
                    <a:pt x="55424" y="106002"/>
                  </a:lnTo>
                  <a:lnTo>
                    <a:pt x="58074" y="105850"/>
                  </a:lnTo>
                  <a:lnTo>
                    <a:pt x="60724" y="105472"/>
                  </a:lnTo>
                  <a:lnTo>
                    <a:pt x="63374" y="105018"/>
                  </a:lnTo>
                  <a:lnTo>
                    <a:pt x="65873" y="104412"/>
                  </a:lnTo>
                  <a:lnTo>
                    <a:pt x="68371" y="103730"/>
                  </a:lnTo>
                  <a:lnTo>
                    <a:pt x="70870" y="102898"/>
                  </a:lnTo>
                  <a:lnTo>
                    <a:pt x="73217" y="101913"/>
                  </a:lnTo>
                  <a:lnTo>
                    <a:pt x="75564" y="100853"/>
                  </a:lnTo>
                  <a:lnTo>
                    <a:pt x="77836" y="99717"/>
                  </a:lnTo>
                  <a:lnTo>
                    <a:pt x="80031" y="98430"/>
                  </a:lnTo>
                  <a:lnTo>
                    <a:pt x="82227" y="97067"/>
                  </a:lnTo>
                  <a:lnTo>
                    <a:pt x="84271" y="95553"/>
                  </a:lnTo>
                  <a:lnTo>
                    <a:pt x="86240" y="93963"/>
                  </a:lnTo>
                  <a:lnTo>
                    <a:pt x="88209" y="92297"/>
                  </a:lnTo>
                  <a:lnTo>
                    <a:pt x="90026" y="90556"/>
                  </a:lnTo>
                  <a:lnTo>
                    <a:pt x="91767" y="88739"/>
                  </a:lnTo>
                  <a:lnTo>
                    <a:pt x="93433" y="86770"/>
                  </a:lnTo>
                  <a:lnTo>
                    <a:pt x="94947" y="84802"/>
                  </a:lnTo>
                  <a:lnTo>
                    <a:pt x="96462" y="82682"/>
                  </a:lnTo>
                  <a:lnTo>
                    <a:pt x="97824" y="80562"/>
                  </a:lnTo>
                  <a:lnTo>
                    <a:pt x="99112" y="78366"/>
                  </a:lnTo>
                  <a:lnTo>
                    <a:pt x="100247" y="76019"/>
                  </a:lnTo>
                  <a:lnTo>
                    <a:pt x="101307" y="73671"/>
                  </a:lnTo>
                  <a:lnTo>
                    <a:pt x="102292" y="71249"/>
                  </a:lnTo>
                  <a:lnTo>
                    <a:pt x="103049" y="68826"/>
                  </a:lnTo>
                  <a:lnTo>
                    <a:pt x="103806" y="66327"/>
                  </a:lnTo>
                  <a:lnTo>
                    <a:pt x="104412" y="63753"/>
                  </a:lnTo>
                  <a:lnTo>
                    <a:pt x="104866" y="61103"/>
                  </a:lnTo>
                  <a:lnTo>
                    <a:pt x="105169" y="58453"/>
                  </a:lnTo>
                  <a:lnTo>
                    <a:pt x="105396" y="55803"/>
                  </a:lnTo>
                  <a:lnTo>
                    <a:pt x="105472" y="53077"/>
                  </a:lnTo>
                  <a:lnTo>
                    <a:pt x="105396" y="50275"/>
                  </a:lnTo>
                  <a:lnTo>
                    <a:pt x="105169" y="47625"/>
                  </a:lnTo>
                  <a:lnTo>
                    <a:pt x="104866" y="44975"/>
                  </a:lnTo>
                  <a:lnTo>
                    <a:pt x="104412" y="42325"/>
                  </a:lnTo>
                  <a:lnTo>
                    <a:pt x="103806" y="39751"/>
                  </a:lnTo>
                  <a:lnTo>
                    <a:pt x="103049" y="37252"/>
                  </a:lnTo>
                  <a:lnTo>
                    <a:pt x="102292" y="34829"/>
                  </a:lnTo>
                  <a:lnTo>
                    <a:pt x="101307" y="32407"/>
                  </a:lnTo>
                  <a:lnTo>
                    <a:pt x="100247" y="30059"/>
                  </a:lnTo>
                  <a:lnTo>
                    <a:pt x="99112" y="27712"/>
                  </a:lnTo>
                  <a:lnTo>
                    <a:pt x="97824" y="25516"/>
                  </a:lnTo>
                  <a:lnTo>
                    <a:pt x="96462" y="23396"/>
                  </a:lnTo>
                  <a:lnTo>
                    <a:pt x="94947" y="21276"/>
                  </a:lnTo>
                  <a:lnTo>
                    <a:pt x="93433" y="19308"/>
                  </a:lnTo>
                  <a:lnTo>
                    <a:pt x="91767" y="17339"/>
                  </a:lnTo>
                  <a:lnTo>
                    <a:pt x="90026" y="15522"/>
                  </a:lnTo>
                  <a:lnTo>
                    <a:pt x="88209" y="13781"/>
                  </a:lnTo>
                  <a:lnTo>
                    <a:pt x="86240" y="12115"/>
                  </a:lnTo>
                  <a:lnTo>
                    <a:pt x="84271" y="10525"/>
                  </a:lnTo>
                  <a:lnTo>
                    <a:pt x="82227" y="9011"/>
                  </a:lnTo>
                  <a:lnTo>
                    <a:pt x="80031" y="7648"/>
                  </a:lnTo>
                  <a:lnTo>
                    <a:pt x="77836" y="6361"/>
                  </a:lnTo>
                  <a:lnTo>
                    <a:pt x="75564" y="5225"/>
                  </a:lnTo>
                  <a:lnTo>
                    <a:pt x="73217" y="4165"/>
                  </a:lnTo>
                  <a:lnTo>
                    <a:pt x="70870" y="3180"/>
                  </a:lnTo>
                  <a:lnTo>
                    <a:pt x="68371" y="2348"/>
                  </a:lnTo>
                  <a:lnTo>
                    <a:pt x="65873" y="1666"/>
                  </a:lnTo>
                  <a:lnTo>
                    <a:pt x="63374" y="1060"/>
                  </a:lnTo>
                  <a:lnTo>
                    <a:pt x="60724" y="606"/>
                  </a:lnTo>
                  <a:lnTo>
                    <a:pt x="58074" y="228"/>
                  </a:lnTo>
                  <a:lnTo>
                    <a:pt x="55424" y="76"/>
                  </a:lnTo>
                  <a:lnTo>
                    <a:pt x="52698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898400" y="1764350"/>
              <a:ext cx="2173050" cy="2186300"/>
            </a:xfrm>
            <a:custGeom>
              <a:avLst/>
              <a:gdLst/>
              <a:ahLst/>
              <a:cxnLst/>
              <a:rect l="l" t="t" r="r" b="b"/>
              <a:pathLst>
                <a:path w="86922" h="87452" extrusionOk="0">
                  <a:moveTo>
                    <a:pt x="43461" y="0"/>
                  </a:moveTo>
                  <a:lnTo>
                    <a:pt x="41265" y="76"/>
                  </a:lnTo>
                  <a:lnTo>
                    <a:pt x="39070" y="228"/>
                  </a:lnTo>
                  <a:lnTo>
                    <a:pt x="36874" y="530"/>
                  </a:lnTo>
                  <a:lnTo>
                    <a:pt x="34754" y="909"/>
                  </a:lnTo>
                  <a:lnTo>
                    <a:pt x="32634" y="1363"/>
                  </a:lnTo>
                  <a:lnTo>
                    <a:pt x="30589" y="1969"/>
                  </a:lnTo>
                  <a:lnTo>
                    <a:pt x="28545" y="2650"/>
                  </a:lnTo>
                  <a:lnTo>
                    <a:pt x="26576" y="3408"/>
                  </a:lnTo>
                  <a:lnTo>
                    <a:pt x="24608" y="4316"/>
                  </a:lnTo>
                  <a:lnTo>
                    <a:pt x="22791" y="5300"/>
                  </a:lnTo>
                  <a:lnTo>
                    <a:pt x="20974" y="6361"/>
                  </a:lnTo>
                  <a:lnTo>
                    <a:pt x="19156" y="7496"/>
                  </a:lnTo>
                  <a:lnTo>
                    <a:pt x="17491" y="8708"/>
                  </a:lnTo>
                  <a:lnTo>
                    <a:pt x="15825" y="9995"/>
                  </a:lnTo>
                  <a:lnTo>
                    <a:pt x="14235" y="11358"/>
                  </a:lnTo>
                  <a:lnTo>
                    <a:pt x="12721" y="12796"/>
                  </a:lnTo>
                  <a:lnTo>
                    <a:pt x="11282" y="14311"/>
                  </a:lnTo>
                  <a:lnTo>
                    <a:pt x="9919" y="15901"/>
                  </a:lnTo>
                  <a:lnTo>
                    <a:pt x="8632" y="17566"/>
                  </a:lnTo>
                  <a:lnTo>
                    <a:pt x="7420" y="19308"/>
                  </a:lnTo>
                  <a:lnTo>
                    <a:pt x="6285" y="21049"/>
                  </a:lnTo>
                  <a:lnTo>
                    <a:pt x="5300" y="22866"/>
                  </a:lnTo>
                  <a:lnTo>
                    <a:pt x="4316" y="24759"/>
                  </a:lnTo>
                  <a:lnTo>
                    <a:pt x="3408" y="26728"/>
                  </a:lnTo>
                  <a:lnTo>
                    <a:pt x="2650" y="28697"/>
                  </a:lnTo>
                  <a:lnTo>
                    <a:pt x="1969" y="30741"/>
                  </a:lnTo>
                  <a:lnTo>
                    <a:pt x="1363" y="32785"/>
                  </a:lnTo>
                  <a:lnTo>
                    <a:pt x="909" y="34905"/>
                  </a:lnTo>
                  <a:lnTo>
                    <a:pt x="530" y="37101"/>
                  </a:lnTo>
                  <a:lnTo>
                    <a:pt x="228" y="39221"/>
                  </a:lnTo>
                  <a:lnTo>
                    <a:pt x="76" y="41492"/>
                  </a:lnTo>
                  <a:lnTo>
                    <a:pt x="0" y="43764"/>
                  </a:lnTo>
                  <a:lnTo>
                    <a:pt x="76" y="45960"/>
                  </a:lnTo>
                  <a:lnTo>
                    <a:pt x="228" y="48231"/>
                  </a:lnTo>
                  <a:lnTo>
                    <a:pt x="530" y="50351"/>
                  </a:lnTo>
                  <a:lnTo>
                    <a:pt x="909" y="52547"/>
                  </a:lnTo>
                  <a:lnTo>
                    <a:pt x="1363" y="54667"/>
                  </a:lnTo>
                  <a:lnTo>
                    <a:pt x="1969" y="56711"/>
                  </a:lnTo>
                  <a:lnTo>
                    <a:pt x="2650" y="58755"/>
                  </a:lnTo>
                  <a:lnTo>
                    <a:pt x="3408" y="60724"/>
                  </a:lnTo>
                  <a:lnTo>
                    <a:pt x="4316" y="62693"/>
                  </a:lnTo>
                  <a:lnTo>
                    <a:pt x="5300" y="64586"/>
                  </a:lnTo>
                  <a:lnTo>
                    <a:pt x="6285" y="66403"/>
                  </a:lnTo>
                  <a:lnTo>
                    <a:pt x="7420" y="68144"/>
                  </a:lnTo>
                  <a:lnTo>
                    <a:pt x="8632" y="69886"/>
                  </a:lnTo>
                  <a:lnTo>
                    <a:pt x="9919" y="71551"/>
                  </a:lnTo>
                  <a:lnTo>
                    <a:pt x="11282" y="73141"/>
                  </a:lnTo>
                  <a:lnTo>
                    <a:pt x="12721" y="74656"/>
                  </a:lnTo>
                  <a:lnTo>
                    <a:pt x="14235" y="76094"/>
                  </a:lnTo>
                  <a:lnTo>
                    <a:pt x="15825" y="77457"/>
                  </a:lnTo>
                  <a:lnTo>
                    <a:pt x="17491" y="78744"/>
                  </a:lnTo>
                  <a:lnTo>
                    <a:pt x="19156" y="79956"/>
                  </a:lnTo>
                  <a:lnTo>
                    <a:pt x="20974" y="81092"/>
                  </a:lnTo>
                  <a:lnTo>
                    <a:pt x="22791" y="82152"/>
                  </a:lnTo>
                  <a:lnTo>
                    <a:pt x="24608" y="83136"/>
                  </a:lnTo>
                  <a:lnTo>
                    <a:pt x="26576" y="84044"/>
                  </a:lnTo>
                  <a:lnTo>
                    <a:pt x="28545" y="84802"/>
                  </a:lnTo>
                  <a:lnTo>
                    <a:pt x="30589" y="85483"/>
                  </a:lnTo>
                  <a:lnTo>
                    <a:pt x="32634" y="86089"/>
                  </a:lnTo>
                  <a:lnTo>
                    <a:pt x="34754" y="86543"/>
                  </a:lnTo>
                  <a:lnTo>
                    <a:pt x="36874" y="86922"/>
                  </a:lnTo>
                  <a:lnTo>
                    <a:pt x="39070" y="87224"/>
                  </a:lnTo>
                  <a:lnTo>
                    <a:pt x="41265" y="87376"/>
                  </a:lnTo>
                  <a:lnTo>
                    <a:pt x="43461" y="87452"/>
                  </a:lnTo>
                  <a:lnTo>
                    <a:pt x="45732" y="87376"/>
                  </a:lnTo>
                  <a:lnTo>
                    <a:pt x="47928" y="87224"/>
                  </a:lnTo>
                  <a:lnTo>
                    <a:pt x="50124" y="86922"/>
                  </a:lnTo>
                  <a:lnTo>
                    <a:pt x="52244" y="86543"/>
                  </a:lnTo>
                  <a:lnTo>
                    <a:pt x="54364" y="86089"/>
                  </a:lnTo>
                  <a:lnTo>
                    <a:pt x="56408" y="85483"/>
                  </a:lnTo>
                  <a:lnTo>
                    <a:pt x="58453" y="84802"/>
                  </a:lnTo>
                  <a:lnTo>
                    <a:pt x="60421" y="84044"/>
                  </a:lnTo>
                  <a:lnTo>
                    <a:pt x="62314" y="83136"/>
                  </a:lnTo>
                  <a:lnTo>
                    <a:pt x="64207" y="82152"/>
                  </a:lnTo>
                  <a:lnTo>
                    <a:pt x="66024" y="81092"/>
                  </a:lnTo>
                  <a:lnTo>
                    <a:pt x="67766" y="79956"/>
                  </a:lnTo>
                  <a:lnTo>
                    <a:pt x="69507" y="78744"/>
                  </a:lnTo>
                  <a:lnTo>
                    <a:pt x="71097" y="77457"/>
                  </a:lnTo>
                  <a:lnTo>
                    <a:pt x="72687" y="76094"/>
                  </a:lnTo>
                  <a:lnTo>
                    <a:pt x="74201" y="74656"/>
                  </a:lnTo>
                  <a:lnTo>
                    <a:pt x="75640" y="73141"/>
                  </a:lnTo>
                  <a:lnTo>
                    <a:pt x="77003" y="71551"/>
                  </a:lnTo>
                  <a:lnTo>
                    <a:pt x="78290" y="69886"/>
                  </a:lnTo>
                  <a:lnTo>
                    <a:pt x="79502" y="68144"/>
                  </a:lnTo>
                  <a:lnTo>
                    <a:pt x="80637" y="66403"/>
                  </a:lnTo>
                  <a:lnTo>
                    <a:pt x="81697" y="64586"/>
                  </a:lnTo>
                  <a:lnTo>
                    <a:pt x="82682" y="62693"/>
                  </a:lnTo>
                  <a:lnTo>
                    <a:pt x="83514" y="60724"/>
                  </a:lnTo>
                  <a:lnTo>
                    <a:pt x="84272" y="58755"/>
                  </a:lnTo>
                  <a:lnTo>
                    <a:pt x="84953" y="56711"/>
                  </a:lnTo>
                  <a:lnTo>
                    <a:pt x="85559" y="54667"/>
                  </a:lnTo>
                  <a:lnTo>
                    <a:pt x="86089" y="52547"/>
                  </a:lnTo>
                  <a:lnTo>
                    <a:pt x="86467" y="50351"/>
                  </a:lnTo>
                  <a:lnTo>
                    <a:pt x="86695" y="48231"/>
                  </a:lnTo>
                  <a:lnTo>
                    <a:pt x="86846" y="45960"/>
                  </a:lnTo>
                  <a:lnTo>
                    <a:pt x="86922" y="43764"/>
                  </a:lnTo>
                  <a:lnTo>
                    <a:pt x="86846" y="41492"/>
                  </a:lnTo>
                  <a:lnTo>
                    <a:pt x="86695" y="39221"/>
                  </a:lnTo>
                  <a:lnTo>
                    <a:pt x="86467" y="37101"/>
                  </a:lnTo>
                  <a:lnTo>
                    <a:pt x="86089" y="34905"/>
                  </a:lnTo>
                  <a:lnTo>
                    <a:pt x="85559" y="32785"/>
                  </a:lnTo>
                  <a:lnTo>
                    <a:pt x="84953" y="30741"/>
                  </a:lnTo>
                  <a:lnTo>
                    <a:pt x="84272" y="28697"/>
                  </a:lnTo>
                  <a:lnTo>
                    <a:pt x="83514" y="26728"/>
                  </a:lnTo>
                  <a:lnTo>
                    <a:pt x="82682" y="24759"/>
                  </a:lnTo>
                  <a:lnTo>
                    <a:pt x="81697" y="22866"/>
                  </a:lnTo>
                  <a:lnTo>
                    <a:pt x="80637" y="21049"/>
                  </a:lnTo>
                  <a:lnTo>
                    <a:pt x="79502" y="19308"/>
                  </a:lnTo>
                  <a:lnTo>
                    <a:pt x="78290" y="17566"/>
                  </a:lnTo>
                  <a:lnTo>
                    <a:pt x="77003" y="15901"/>
                  </a:lnTo>
                  <a:lnTo>
                    <a:pt x="75640" y="14311"/>
                  </a:lnTo>
                  <a:lnTo>
                    <a:pt x="74201" y="12796"/>
                  </a:lnTo>
                  <a:lnTo>
                    <a:pt x="72687" y="11358"/>
                  </a:lnTo>
                  <a:lnTo>
                    <a:pt x="71097" y="9995"/>
                  </a:lnTo>
                  <a:lnTo>
                    <a:pt x="69507" y="8708"/>
                  </a:lnTo>
                  <a:lnTo>
                    <a:pt x="67766" y="7496"/>
                  </a:lnTo>
                  <a:lnTo>
                    <a:pt x="66024" y="6361"/>
                  </a:lnTo>
                  <a:lnTo>
                    <a:pt x="64207" y="5300"/>
                  </a:lnTo>
                  <a:lnTo>
                    <a:pt x="62314" y="4316"/>
                  </a:lnTo>
                  <a:lnTo>
                    <a:pt x="60421" y="3408"/>
                  </a:lnTo>
                  <a:lnTo>
                    <a:pt x="58453" y="2650"/>
                  </a:lnTo>
                  <a:lnTo>
                    <a:pt x="56408" y="1969"/>
                  </a:lnTo>
                  <a:lnTo>
                    <a:pt x="54364" y="1363"/>
                  </a:lnTo>
                  <a:lnTo>
                    <a:pt x="52244" y="909"/>
                  </a:lnTo>
                  <a:lnTo>
                    <a:pt x="50124" y="530"/>
                  </a:lnTo>
                  <a:lnTo>
                    <a:pt x="47928" y="228"/>
                  </a:lnTo>
                  <a:lnTo>
                    <a:pt x="45732" y="76"/>
                  </a:lnTo>
                  <a:lnTo>
                    <a:pt x="43461" y="0"/>
                  </a:lnTo>
                  <a:close/>
                </a:path>
              </a:pathLst>
            </a:custGeom>
            <a:solidFill>
              <a:srgbClr val="E5B9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5538200" y="2177000"/>
              <a:ext cx="834775" cy="1402650"/>
            </a:xfrm>
            <a:custGeom>
              <a:avLst/>
              <a:gdLst/>
              <a:ahLst/>
              <a:cxnLst/>
              <a:rect l="l" t="t" r="r" b="b"/>
              <a:pathLst>
                <a:path w="33391" h="56106" extrusionOk="0">
                  <a:moveTo>
                    <a:pt x="13326" y="0"/>
                  </a:moveTo>
                  <a:lnTo>
                    <a:pt x="13326" y="8253"/>
                  </a:lnTo>
                  <a:lnTo>
                    <a:pt x="12115" y="8556"/>
                  </a:lnTo>
                  <a:lnTo>
                    <a:pt x="10979" y="8859"/>
                  </a:lnTo>
                  <a:lnTo>
                    <a:pt x="9843" y="9313"/>
                  </a:lnTo>
                  <a:lnTo>
                    <a:pt x="8783" y="9768"/>
                  </a:lnTo>
                  <a:lnTo>
                    <a:pt x="7875" y="10298"/>
                  </a:lnTo>
                  <a:lnTo>
                    <a:pt x="6966" y="10828"/>
                  </a:lnTo>
                  <a:lnTo>
                    <a:pt x="6133" y="11509"/>
                  </a:lnTo>
                  <a:lnTo>
                    <a:pt x="5376" y="12191"/>
                  </a:lnTo>
                  <a:lnTo>
                    <a:pt x="4695" y="12948"/>
                  </a:lnTo>
                  <a:lnTo>
                    <a:pt x="4089" y="13781"/>
                  </a:lnTo>
                  <a:lnTo>
                    <a:pt x="3559" y="14613"/>
                  </a:lnTo>
                  <a:lnTo>
                    <a:pt x="3180" y="15522"/>
                  </a:lnTo>
                  <a:lnTo>
                    <a:pt x="2802" y="16506"/>
                  </a:lnTo>
                  <a:lnTo>
                    <a:pt x="2575" y="17491"/>
                  </a:lnTo>
                  <a:lnTo>
                    <a:pt x="2423" y="18551"/>
                  </a:lnTo>
                  <a:lnTo>
                    <a:pt x="2423" y="19686"/>
                  </a:lnTo>
                  <a:lnTo>
                    <a:pt x="2499" y="20898"/>
                  </a:lnTo>
                  <a:lnTo>
                    <a:pt x="2650" y="22109"/>
                  </a:lnTo>
                  <a:lnTo>
                    <a:pt x="2877" y="23094"/>
                  </a:lnTo>
                  <a:lnTo>
                    <a:pt x="3256" y="24078"/>
                  </a:lnTo>
                  <a:lnTo>
                    <a:pt x="3786" y="24986"/>
                  </a:lnTo>
                  <a:lnTo>
                    <a:pt x="4316" y="25744"/>
                  </a:lnTo>
                  <a:lnTo>
                    <a:pt x="4922" y="26501"/>
                  </a:lnTo>
                  <a:lnTo>
                    <a:pt x="5603" y="27182"/>
                  </a:lnTo>
                  <a:lnTo>
                    <a:pt x="6360" y="27788"/>
                  </a:lnTo>
                  <a:lnTo>
                    <a:pt x="7193" y="28318"/>
                  </a:lnTo>
                  <a:lnTo>
                    <a:pt x="8026" y="28772"/>
                  </a:lnTo>
                  <a:lnTo>
                    <a:pt x="8935" y="29226"/>
                  </a:lnTo>
                  <a:lnTo>
                    <a:pt x="10752" y="29984"/>
                  </a:lnTo>
                  <a:lnTo>
                    <a:pt x="12720" y="30589"/>
                  </a:lnTo>
                  <a:lnTo>
                    <a:pt x="16506" y="31649"/>
                  </a:lnTo>
                  <a:lnTo>
                    <a:pt x="18172" y="32179"/>
                  </a:lnTo>
                  <a:lnTo>
                    <a:pt x="19762" y="32785"/>
                  </a:lnTo>
                  <a:lnTo>
                    <a:pt x="20443" y="33088"/>
                  </a:lnTo>
                  <a:lnTo>
                    <a:pt x="21049" y="33391"/>
                  </a:lnTo>
                  <a:lnTo>
                    <a:pt x="21655" y="33769"/>
                  </a:lnTo>
                  <a:lnTo>
                    <a:pt x="22109" y="34224"/>
                  </a:lnTo>
                  <a:lnTo>
                    <a:pt x="22488" y="34678"/>
                  </a:lnTo>
                  <a:lnTo>
                    <a:pt x="22715" y="35208"/>
                  </a:lnTo>
                  <a:lnTo>
                    <a:pt x="22942" y="35738"/>
                  </a:lnTo>
                  <a:lnTo>
                    <a:pt x="23018" y="36344"/>
                  </a:lnTo>
                  <a:lnTo>
                    <a:pt x="22942" y="36798"/>
                  </a:lnTo>
                  <a:lnTo>
                    <a:pt x="22866" y="37177"/>
                  </a:lnTo>
                  <a:lnTo>
                    <a:pt x="22791" y="37479"/>
                  </a:lnTo>
                  <a:lnTo>
                    <a:pt x="22639" y="37858"/>
                  </a:lnTo>
                  <a:lnTo>
                    <a:pt x="22412" y="38161"/>
                  </a:lnTo>
                  <a:lnTo>
                    <a:pt x="22185" y="38388"/>
                  </a:lnTo>
                  <a:lnTo>
                    <a:pt x="21655" y="38918"/>
                  </a:lnTo>
                  <a:lnTo>
                    <a:pt x="20898" y="39297"/>
                  </a:lnTo>
                  <a:lnTo>
                    <a:pt x="19989" y="39524"/>
                  </a:lnTo>
                  <a:lnTo>
                    <a:pt x="19005" y="39675"/>
                  </a:lnTo>
                  <a:lnTo>
                    <a:pt x="17945" y="39751"/>
                  </a:lnTo>
                  <a:lnTo>
                    <a:pt x="17112" y="39751"/>
                  </a:lnTo>
                  <a:lnTo>
                    <a:pt x="16279" y="39675"/>
                  </a:lnTo>
                  <a:lnTo>
                    <a:pt x="14538" y="39372"/>
                  </a:lnTo>
                  <a:lnTo>
                    <a:pt x="12720" y="38842"/>
                  </a:lnTo>
                  <a:lnTo>
                    <a:pt x="10903" y="38161"/>
                  </a:lnTo>
                  <a:lnTo>
                    <a:pt x="9010" y="37328"/>
                  </a:lnTo>
                  <a:lnTo>
                    <a:pt x="7193" y="36268"/>
                  </a:lnTo>
                  <a:lnTo>
                    <a:pt x="5452" y="35132"/>
                  </a:lnTo>
                  <a:lnTo>
                    <a:pt x="4619" y="34527"/>
                  </a:lnTo>
                  <a:lnTo>
                    <a:pt x="3862" y="33921"/>
                  </a:lnTo>
                  <a:lnTo>
                    <a:pt x="0" y="41568"/>
                  </a:lnTo>
                  <a:lnTo>
                    <a:pt x="1439" y="42628"/>
                  </a:lnTo>
                  <a:lnTo>
                    <a:pt x="2877" y="43612"/>
                  </a:lnTo>
                  <a:lnTo>
                    <a:pt x="4467" y="44521"/>
                  </a:lnTo>
                  <a:lnTo>
                    <a:pt x="6133" y="45278"/>
                  </a:lnTo>
                  <a:lnTo>
                    <a:pt x="7875" y="46035"/>
                  </a:lnTo>
                  <a:lnTo>
                    <a:pt x="9692" y="46565"/>
                  </a:lnTo>
                  <a:lnTo>
                    <a:pt x="11509" y="47095"/>
                  </a:lnTo>
                  <a:lnTo>
                    <a:pt x="13326" y="47398"/>
                  </a:lnTo>
                  <a:lnTo>
                    <a:pt x="13326" y="56105"/>
                  </a:lnTo>
                  <a:lnTo>
                    <a:pt x="20670" y="56105"/>
                  </a:lnTo>
                  <a:lnTo>
                    <a:pt x="20670" y="47625"/>
                  </a:lnTo>
                  <a:lnTo>
                    <a:pt x="22033" y="47474"/>
                  </a:lnTo>
                  <a:lnTo>
                    <a:pt x="23321" y="47171"/>
                  </a:lnTo>
                  <a:lnTo>
                    <a:pt x="24608" y="46868"/>
                  </a:lnTo>
                  <a:lnTo>
                    <a:pt x="25743" y="46414"/>
                  </a:lnTo>
                  <a:lnTo>
                    <a:pt x="26879" y="45960"/>
                  </a:lnTo>
                  <a:lnTo>
                    <a:pt x="27939" y="45354"/>
                  </a:lnTo>
                  <a:lnTo>
                    <a:pt x="28923" y="44748"/>
                  </a:lnTo>
                  <a:lnTo>
                    <a:pt x="29756" y="44067"/>
                  </a:lnTo>
                  <a:lnTo>
                    <a:pt x="30589" y="43234"/>
                  </a:lnTo>
                  <a:lnTo>
                    <a:pt x="31271" y="42401"/>
                  </a:lnTo>
                  <a:lnTo>
                    <a:pt x="31876" y="41492"/>
                  </a:lnTo>
                  <a:lnTo>
                    <a:pt x="32406" y="40508"/>
                  </a:lnTo>
                  <a:lnTo>
                    <a:pt x="32861" y="39448"/>
                  </a:lnTo>
                  <a:lnTo>
                    <a:pt x="33164" y="38312"/>
                  </a:lnTo>
                  <a:lnTo>
                    <a:pt x="33315" y="37101"/>
                  </a:lnTo>
                  <a:lnTo>
                    <a:pt x="33391" y="35814"/>
                  </a:lnTo>
                  <a:lnTo>
                    <a:pt x="33315" y="34602"/>
                  </a:lnTo>
                  <a:lnTo>
                    <a:pt x="33164" y="33391"/>
                  </a:lnTo>
                  <a:lnTo>
                    <a:pt x="32861" y="32331"/>
                  </a:lnTo>
                  <a:lnTo>
                    <a:pt x="32482" y="31346"/>
                  </a:lnTo>
                  <a:lnTo>
                    <a:pt x="32028" y="30438"/>
                  </a:lnTo>
                  <a:lnTo>
                    <a:pt x="31498" y="29605"/>
                  </a:lnTo>
                  <a:lnTo>
                    <a:pt x="30892" y="28848"/>
                  </a:lnTo>
                  <a:lnTo>
                    <a:pt x="30135" y="28166"/>
                  </a:lnTo>
                  <a:lnTo>
                    <a:pt x="29378" y="27561"/>
                  </a:lnTo>
                  <a:lnTo>
                    <a:pt x="28621" y="26955"/>
                  </a:lnTo>
                  <a:lnTo>
                    <a:pt x="27788" y="26501"/>
                  </a:lnTo>
                  <a:lnTo>
                    <a:pt x="26879" y="26046"/>
                  </a:lnTo>
                  <a:lnTo>
                    <a:pt x="25971" y="25592"/>
                  </a:lnTo>
                  <a:lnTo>
                    <a:pt x="24986" y="25214"/>
                  </a:lnTo>
                  <a:lnTo>
                    <a:pt x="23093" y="24532"/>
                  </a:lnTo>
                  <a:lnTo>
                    <a:pt x="19308" y="23396"/>
                  </a:lnTo>
                  <a:lnTo>
                    <a:pt x="17566" y="22866"/>
                  </a:lnTo>
                  <a:lnTo>
                    <a:pt x="16052" y="22336"/>
                  </a:lnTo>
                  <a:lnTo>
                    <a:pt x="15295" y="22034"/>
                  </a:lnTo>
                  <a:lnTo>
                    <a:pt x="14689" y="21655"/>
                  </a:lnTo>
                  <a:lnTo>
                    <a:pt x="14159" y="21276"/>
                  </a:lnTo>
                  <a:lnTo>
                    <a:pt x="13705" y="20898"/>
                  </a:lnTo>
                  <a:lnTo>
                    <a:pt x="13326" y="20443"/>
                  </a:lnTo>
                  <a:lnTo>
                    <a:pt x="13023" y="19913"/>
                  </a:lnTo>
                  <a:lnTo>
                    <a:pt x="12872" y="19383"/>
                  </a:lnTo>
                  <a:lnTo>
                    <a:pt x="12796" y="18778"/>
                  </a:lnTo>
                  <a:lnTo>
                    <a:pt x="12872" y="18096"/>
                  </a:lnTo>
                  <a:lnTo>
                    <a:pt x="13099" y="17566"/>
                  </a:lnTo>
                  <a:lnTo>
                    <a:pt x="13478" y="17036"/>
                  </a:lnTo>
                  <a:lnTo>
                    <a:pt x="14008" y="16658"/>
                  </a:lnTo>
                  <a:lnTo>
                    <a:pt x="14613" y="16355"/>
                  </a:lnTo>
                  <a:lnTo>
                    <a:pt x="15370" y="16128"/>
                  </a:lnTo>
                  <a:lnTo>
                    <a:pt x="16203" y="15976"/>
                  </a:lnTo>
                  <a:lnTo>
                    <a:pt x="17112" y="15901"/>
                  </a:lnTo>
                  <a:lnTo>
                    <a:pt x="18399" y="15976"/>
                  </a:lnTo>
                  <a:lnTo>
                    <a:pt x="19762" y="16203"/>
                  </a:lnTo>
                  <a:lnTo>
                    <a:pt x="21352" y="16582"/>
                  </a:lnTo>
                  <a:lnTo>
                    <a:pt x="22942" y="17036"/>
                  </a:lnTo>
                  <a:lnTo>
                    <a:pt x="24608" y="17642"/>
                  </a:lnTo>
                  <a:lnTo>
                    <a:pt x="26273" y="18323"/>
                  </a:lnTo>
                  <a:lnTo>
                    <a:pt x="27939" y="19156"/>
                  </a:lnTo>
                  <a:lnTo>
                    <a:pt x="29529" y="19989"/>
                  </a:lnTo>
                  <a:lnTo>
                    <a:pt x="33239" y="12266"/>
                  </a:lnTo>
                  <a:lnTo>
                    <a:pt x="31952" y="11433"/>
                  </a:lnTo>
                  <a:lnTo>
                    <a:pt x="30589" y="10752"/>
                  </a:lnTo>
                  <a:lnTo>
                    <a:pt x="29075" y="10070"/>
                  </a:lnTo>
                  <a:lnTo>
                    <a:pt x="27485" y="9465"/>
                  </a:lnTo>
                  <a:lnTo>
                    <a:pt x="25819" y="9010"/>
                  </a:lnTo>
                  <a:lnTo>
                    <a:pt x="24153" y="8556"/>
                  </a:lnTo>
                  <a:lnTo>
                    <a:pt x="22412" y="8253"/>
                  </a:lnTo>
                  <a:lnTo>
                    <a:pt x="20670" y="7950"/>
                  </a:lnTo>
                  <a:lnTo>
                    <a:pt x="20670" y="0"/>
                  </a:lnTo>
                  <a:close/>
                </a:path>
              </a:pathLst>
            </a:custGeom>
            <a:solidFill>
              <a:srgbClr val="EDC833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6"/>
          <p:cNvSpPr/>
          <p:nvPr/>
        </p:nvSpPr>
        <p:spPr>
          <a:xfrm>
            <a:off x="8311379" y="845750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983291" y="3281075"/>
            <a:ext cx="225244" cy="300948"/>
          </a:xfrm>
          <a:custGeom>
            <a:avLst/>
            <a:gdLst/>
            <a:ahLst/>
            <a:cxnLst/>
            <a:rect l="l" t="t" r="r" b="b"/>
            <a:pathLst>
              <a:path w="4580" h="6119" extrusionOk="0">
                <a:moveTo>
                  <a:pt x="2330" y="0"/>
                </a:moveTo>
                <a:lnTo>
                  <a:pt x="2211" y="474"/>
                </a:lnTo>
                <a:lnTo>
                  <a:pt x="2014" y="948"/>
                </a:lnTo>
                <a:lnTo>
                  <a:pt x="1816" y="1382"/>
                </a:lnTo>
                <a:lnTo>
                  <a:pt x="1540" y="1777"/>
                </a:lnTo>
                <a:lnTo>
                  <a:pt x="1224" y="2132"/>
                </a:lnTo>
                <a:lnTo>
                  <a:pt x="869" y="2487"/>
                </a:lnTo>
                <a:lnTo>
                  <a:pt x="474" y="2763"/>
                </a:lnTo>
                <a:lnTo>
                  <a:pt x="40" y="3000"/>
                </a:lnTo>
                <a:lnTo>
                  <a:pt x="1" y="3000"/>
                </a:lnTo>
                <a:lnTo>
                  <a:pt x="435" y="3198"/>
                </a:lnTo>
                <a:lnTo>
                  <a:pt x="830" y="3474"/>
                </a:lnTo>
                <a:lnTo>
                  <a:pt x="1145" y="3829"/>
                </a:lnTo>
                <a:lnTo>
                  <a:pt x="1461" y="4185"/>
                </a:lnTo>
                <a:lnTo>
                  <a:pt x="1698" y="4619"/>
                </a:lnTo>
                <a:lnTo>
                  <a:pt x="1895" y="5092"/>
                </a:lnTo>
                <a:lnTo>
                  <a:pt x="2093" y="5606"/>
                </a:lnTo>
                <a:lnTo>
                  <a:pt x="2251" y="6119"/>
                </a:lnTo>
                <a:lnTo>
                  <a:pt x="2369" y="5645"/>
                </a:lnTo>
                <a:lnTo>
                  <a:pt x="2527" y="5211"/>
                </a:lnTo>
                <a:lnTo>
                  <a:pt x="2764" y="4777"/>
                </a:lnTo>
                <a:lnTo>
                  <a:pt x="3040" y="4382"/>
                </a:lnTo>
                <a:lnTo>
                  <a:pt x="3356" y="3987"/>
                </a:lnTo>
                <a:lnTo>
                  <a:pt x="3711" y="3671"/>
                </a:lnTo>
                <a:lnTo>
                  <a:pt x="4106" y="3395"/>
                </a:lnTo>
                <a:lnTo>
                  <a:pt x="4540" y="3158"/>
                </a:lnTo>
                <a:lnTo>
                  <a:pt x="4580" y="3119"/>
                </a:lnTo>
                <a:lnTo>
                  <a:pt x="4145" y="2921"/>
                </a:lnTo>
                <a:lnTo>
                  <a:pt x="3751" y="2645"/>
                </a:lnTo>
                <a:lnTo>
                  <a:pt x="3435" y="2329"/>
                </a:lnTo>
                <a:lnTo>
                  <a:pt x="3119" y="1935"/>
                </a:lnTo>
                <a:lnTo>
                  <a:pt x="2882" y="1500"/>
                </a:lnTo>
                <a:lnTo>
                  <a:pt x="2685" y="1027"/>
                </a:lnTo>
                <a:lnTo>
                  <a:pt x="2487" y="553"/>
                </a:lnTo>
                <a:lnTo>
                  <a:pt x="233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73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Poppins Black"/>
              <a:buNone/>
              <a:defRPr sz="34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0" r:id="rId8"/>
    <p:sldLayoutId id="2147483662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ls.gov/oes/home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rahbellepark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 txBox="1">
            <a:spLocks noGrp="1"/>
          </p:cNvSpPr>
          <p:nvPr>
            <p:ph type="ctrTitle"/>
          </p:nvPr>
        </p:nvSpPr>
        <p:spPr>
          <a:xfrm>
            <a:off x="1930350" y="1773430"/>
            <a:ext cx="5283300" cy="13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Occupational Employment and Wage Statistics</a:t>
            </a: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1"/>
          </p:nvPr>
        </p:nvSpPr>
        <p:spPr>
          <a:xfrm>
            <a:off x="2400000" y="3404360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Sarah Parker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 11</a:t>
            </a:r>
            <a:endParaRPr b="1" dirty="0">
              <a:solidFill>
                <a:schemeClr val="accent4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0739B-DF32-D4DF-7108-549FCD3D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7708"/>
            <a:ext cx="7704000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Department of Labor should look into ways that other states have inspired increases to wages for their residents.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Employers in Tennessee should consider the competition from out-of-state remote jobs. Additionally, regular wage reviews and reviews of cost-of-living should be done to ensure employers are competitive in the current job market.</a:t>
            </a: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Job seekers should always ensure they are well-informed about wage and industry statistics in order to be fairly compensated. Research wages for the position you want and be prepared to negotiate a salary that is fair for both your chosen industry and your location.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FBC548-0B0B-3B94-FC46-AF308F3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6002"/>
            <a:ext cx="7704000" cy="572700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3916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7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grpSp>
        <p:nvGrpSpPr>
          <p:cNvPr id="1796" name="Google Shape;1796;p79"/>
          <p:cNvGrpSpPr/>
          <p:nvPr/>
        </p:nvGrpSpPr>
        <p:grpSpPr>
          <a:xfrm>
            <a:off x="485405" y="2571749"/>
            <a:ext cx="1072462" cy="721047"/>
            <a:chOff x="3096225" y="1389475"/>
            <a:chExt cx="1136300" cy="909650"/>
          </a:xfrm>
        </p:grpSpPr>
        <p:sp>
          <p:nvSpPr>
            <p:cNvPr id="1797" name="Google Shape;1797;p79"/>
            <p:cNvSpPr/>
            <p:nvPr/>
          </p:nvSpPr>
          <p:spPr>
            <a:xfrm>
              <a:off x="3108525" y="1401775"/>
              <a:ext cx="884025" cy="885050"/>
            </a:xfrm>
            <a:custGeom>
              <a:avLst/>
              <a:gdLst/>
              <a:ahLst/>
              <a:cxnLst/>
              <a:rect l="l" t="t" r="r" b="b"/>
              <a:pathLst>
                <a:path w="35361" h="35402" extrusionOk="0">
                  <a:moveTo>
                    <a:pt x="2257" y="0"/>
                  </a:moveTo>
                  <a:lnTo>
                    <a:pt x="1806" y="41"/>
                  </a:lnTo>
                  <a:lnTo>
                    <a:pt x="1396" y="164"/>
                  </a:lnTo>
                  <a:lnTo>
                    <a:pt x="985" y="410"/>
                  </a:lnTo>
                  <a:lnTo>
                    <a:pt x="657" y="657"/>
                  </a:lnTo>
                  <a:lnTo>
                    <a:pt x="370" y="1026"/>
                  </a:lnTo>
                  <a:lnTo>
                    <a:pt x="165" y="1395"/>
                  </a:lnTo>
                  <a:lnTo>
                    <a:pt x="42" y="1846"/>
                  </a:lnTo>
                  <a:lnTo>
                    <a:pt x="1" y="2297"/>
                  </a:lnTo>
                  <a:lnTo>
                    <a:pt x="1" y="33104"/>
                  </a:lnTo>
                  <a:lnTo>
                    <a:pt x="42" y="33555"/>
                  </a:lnTo>
                  <a:lnTo>
                    <a:pt x="165" y="34006"/>
                  </a:lnTo>
                  <a:lnTo>
                    <a:pt x="370" y="34376"/>
                  </a:lnTo>
                  <a:lnTo>
                    <a:pt x="657" y="34704"/>
                  </a:lnTo>
                  <a:lnTo>
                    <a:pt x="985" y="34991"/>
                  </a:lnTo>
                  <a:lnTo>
                    <a:pt x="1396" y="35196"/>
                  </a:lnTo>
                  <a:lnTo>
                    <a:pt x="1806" y="35360"/>
                  </a:lnTo>
                  <a:lnTo>
                    <a:pt x="2257" y="35401"/>
                  </a:lnTo>
                  <a:lnTo>
                    <a:pt x="33105" y="35401"/>
                  </a:lnTo>
                  <a:lnTo>
                    <a:pt x="33556" y="35360"/>
                  </a:lnTo>
                  <a:lnTo>
                    <a:pt x="33966" y="35196"/>
                  </a:lnTo>
                  <a:lnTo>
                    <a:pt x="34376" y="34991"/>
                  </a:lnTo>
                  <a:lnTo>
                    <a:pt x="34704" y="34704"/>
                  </a:lnTo>
                  <a:lnTo>
                    <a:pt x="34992" y="34376"/>
                  </a:lnTo>
                  <a:lnTo>
                    <a:pt x="35197" y="34006"/>
                  </a:lnTo>
                  <a:lnTo>
                    <a:pt x="35320" y="33555"/>
                  </a:lnTo>
                  <a:lnTo>
                    <a:pt x="35361" y="33104"/>
                  </a:lnTo>
                  <a:lnTo>
                    <a:pt x="35361" y="2297"/>
                  </a:lnTo>
                  <a:lnTo>
                    <a:pt x="35320" y="1846"/>
                  </a:lnTo>
                  <a:lnTo>
                    <a:pt x="35197" y="1395"/>
                  </a:lnTo>
                  <a:lnTo>
                    <a:pt x="34992" y="1026"/>
                  </a:lnTo>
                  <a:lnTo>
                    <a:pt x="34704" y="657"/>
                  </a:lnTo>
                  <a:lnTo>
                    <a:pt x="34376" y="410"/>
                  </a:lnTo>
                  <a:lnTo>
                    <a:pt x="33966" y="164"/>
                  </a:lnTo>
                  <a:lnTo>
                    <a:pt x="33556" y="41"/>
                  </a:lnTo>
                  <a:lnTo>
                    <a:pt x="33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9"/>
            <p:cNvSpPr/>
            <p:nvPr/>
          </p:nvSpPr>
          <p:spPr>
            <a:xfrm>
              <a:off x="3108525" y="1401775"/>
              <a:ext cx="884025" cy="128200"/>
            </a:xfrm>
            <a:custGeom>
              <a:avLst/>
              <a:gdLst/>
              <a:ahLst/>
              <a:cxnLst/>
              <a:rect l="l" t="t" r="r" b="b"/>
              <a:pathLst>
                <a:path w="35361" h="5128" extrusionOk="0">
                  <a:moveTo>
                    <a:pt x="2257" y="0"/>
                  </a:moveTo>
                  <a:lnTo>
                    <a:pt x="1806" y="41"/>
                  </a:lnTo>
                  <a:lnTo>
                    <a:pt x="1396" y="164"/>
                  </a:lnTo>
                  <a:lnTo>
                    <a:pt x="985" y="410"/>
                  </a:lnTo>
                  <a:lnTo>
                    <a:pt x="657" y="657"/>
                  </a:lnTo>
                  <a:lnTo>
                    <a:pt x="370" y="1026"/>
                  </a:lnTo>
                  <a:lnTo>
                    <a:pt x="165" y="1395"/>
                  </a:lnTo>
                  <a:lnTo>
                    <a:pt x="42" y="1846"/>
                  </a:lnTo>
                  <a:lnTo>
                    <a:pt x="1" y="2297"/>
                  </a:lnTo>
                  <a:lnTo>
                    <a:pt x="1" y="5128"/>
                  </a:lnTo>
                  <a:lnTo>
                    <a:pt x="35361" y="5128"/>
                  </a:lnTo>
                  <a:lnTo>
                    <a:pt x="35361" y="2297"/>
                  </a:lnTo>
                  <a:lnTo>
                    <a:pt x="35320" y="1846"/>
                  </a:lnTo>
                  <a:lnTo>
                    <a:pt x="35197" y="1395"/>
                  </a:lnTo>
                  <a:lnTo>
                    <a:pt x="34992" y="1026"/>
                  </a:lnTo>
                  <a:lnTo>
                    <a:pt x="34704" y="657"/>
                  </a:lnTo>
                  <a:lnTo>
                    <a:pt x="34376" y="410"/>
                  </a:lnTo>
                  <a:lnTo>
                    <a:pt x="33966" y="164"/>
                  </a:lnTo>
                  <a:lnTo>
                    <a:pt x="33556" y="41"/>
                  </a:lnTo>
                  <a:lnTo>
                    <a:pt x="33105" y="0"/>
                  </a:lnTo>
                  <a:close/>
                </a:path>
              </a:pathLst>
            </a:custGeom>
            <a:solidFill>
              <a:srgbClr val="37A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9"/>
            <p:cNvSpPr/>
            <p:nvPr/>
          </p:nvSpPr>
          <p:spPr>
            <a:xfrm>
              <a:off x="3096225" y="1389475"/>
              <a:ext cx="908625" cy="909650"/>
            </a:xfrm>
            <a:custGeom>
              <a:avLst/>
              <a:gdLst/>
              <a:ahLst/>
              <a:cxnLst/>
              <a:rect l="l" t="t" r="r" b="b"/>
              <a:pathLst>
                <a:path w="36345" h="36386" extrusionOk="0">
                  <a:moveTo>
                    <a:pt x="33597" y="492"/>
                  </a:moveTo>
                  <a:lnTo>
                    <a:pt x="34048" y="533"/>
                  </a:lnTo>
                  <a:lnTo>
                    <a:pt x="34458" y="656"/>
                  </a:lnTo>
                  <a:lnTo>
                    <a:pt x="34868" y="902"/>
                  </a:lnTo>
                  <a:lnTo>
                    <a:pt x="35196" y="1149"/>
                  </a:lnTo>
                  <a:lnTo>
                    <a:pt x="35484" y="1518"/>
                  </a:lnTo>
                  <a:lnTo>
                    <a:pt x="35689" y="1887"/>
                  </a:lnTo>
                  <a:lnTo>
                    <a:pt x="35812" y="2338"/>
                  </a:lnTo>
                  <a:lnTo>
                    <a:pt x="35853" y="2789"/>
                  </a:lnTo>
                  <a:lnTo>
                    <a:pt x="35853" y="33596"/>
                  </a:lnTo>
                  <a:lnTo>
                    <a:pt x="35812" y="34047"/>
                  </a:lnTo>
                  <a:lnTo>
                    <a:pt x="35689" y="34498"/>
                  </a:lnTo>
                  <a:lnTo>
                    <a:pt x="35484" y="34868"/>
                  </a:lnTo>
                  <a:lnTo>
                    <a:pt x="35196" y="35196"/>
                  </a:lnTo>
                  <a:lnTo>
                    <a:pt x="34868" y="35483"/>
                  </a:lnTo>
                  <a:lnTo>
                    <a:pt x="34458" y="35688"/>
                  </a:lnTo>
                  <a:lnTo>
                    <a:pt x="34048" y="35852"/>
                  </a:lnTo>
                  <a:lnTo>
                    <a:pt x="33597" y="35893"/>
                  </a:lnTo>
                  <a:lnTo>
                    <a:pt x="2749" y="35893"/>
                  </a:lnTo>
                  <a:lnTo>
                    <a:pt x="2298" y="35852"/>
                  </a:lnTo>
                  <a:lnTo>
                    <a:pt x="1888" y="35688"/>
                  </a:lnTo>
                  <a:lnTo>
                    <a:pt x="1477" y="35483"/>
                  </a:lnTo>
                  <a:lnTo>
                    <a:pt x="1149" y="35196"/>
                  </a:lnTo>
                  <a:lnTo>
                    <a:pt x="862" y="34868"/>
                  </a:lnTo>
                  <a:lnTo>
                    <a:pt x="657" y="34498"/>
                  </a:lnTo>
                  <a:lnTo>
                    <a:pt x="534" y="34047"/>
                  </a:lnTo>
                  <a:lnTo>
                    <a:pt x="493" y="33596"/>
                  </a:lnTo>
                  <a:lnTo>
                    <a:pt x="493" y="2789"/>
                  </a:lnTo>
                  <a:lnTo>
                    <a:pt x="534" y="2338"/>
                  </a:lnTo>
                  <a:lnTo>
                    <a:pt x="657" y="1887"/>
                  </a:lnTo>
                  <a:lnTo>
                    <a:pt x="862" y="1518"/>
                  </a:lnTo>
                  <a:lnTo>
                    <a:pt x="1149" y="1149"/>
                  </a:lnTo>
                  <a:lnTo>
                    <a:pt x="1477" y="902"/>
                  </a:lnTo>
                  <a:lnTo>
                    <a:pt x="1888" y="656"/>
                  </a:lnTo>
                  <a:lnTo>
                    <a:pt x="2298" y="533"/>
                  </a:lnTo>
                  <a:lnTo>
                    <a:pt x="2749" y="492"/>
                  </a:lnTo>
                  <a:close/>
                  <a:moveTo>
                    <a:pt x="2462" y="0"/>
                  </a:moveTo>
                  <a:lnTo>
                    <a:pt x="2216" y="41"/>
                  </a:lnTo>
                  <a:lnTo>
                    <a:pt x="1929" y="123"/>
                  </a:lnTo>
                  <a:lnTo>
                    <a:pt x="1682" y="205"/>
                  </a:lnTo>
                  <a:lnTo>
                    <a:pt x="1436" y="328"/>
                  </a:lnTo>
                  <a:lnTo>
                    <a:pt x="1190" y="492"/>
                  </a:lnTo>
                  <a:lnTo>
                    <a:pt x="985" y="656"/>
                  </a:lnTo>
                  <a:lnTo>
                    <a:pt x="780" y="820"/>
                  </a:lnTo>
                  <a:lnTo>
                    <a:pt x="616" y="1026"/>
                  </a:lnTo>
                  <a:lnTo>
                    <a:pt x="452" y="1231"/>
                  </a:lnTo>
                  <a:lnTo>
                    <a:pt x="329" y="1436"/>
                  </a:lnTo>
                  <a:lnTo>
                    <a:pt x="206" y="1682"/>
                  </a:lnTo>
                  <a:lnTo>
                    <a:pt x="124" y="1969"/>
                  </a:lnTo>
                  <a:lnTo>
                    <a:pt x="42" y="2215"/>
                  </a:lnTo>
                  <a:lnTo>
                    <a:pt x="1" y="2502"/>
                  </a:lnTo>
                  <a:lnTo>
                    <a:pt x="1" y="2789"/>
                  </a:lnTo>
                  <a:lnTo>
                    <a:pt x="1" y="33596"/>
                  </a:lnTo>
                  <a:lnTo>
                    <a:pt x="1" y="33883"/>
                  </a:lnTo>
                  <a:lnTo>
                    <a:pt x="42" y="34170"/>
                  </a:lnTo>
                  <a:lnTo>
                    <a:pt x="124" y="34416"/>
                  </a:lnTo>
                  <a:lnTo>
                    <a:pt x="206" y="34662"/>
                  </a:lnTo>
                  <a:lnTo>
                    <a:pt x="329" y="34909"/>
                  </a:lnTo>
                  <a:lnTo>
                    <a:pt x="452" y="35155"/>
                  </a:lnTo>
                  <a:lnTo>
                    <a:pt x="616" y="35360"/>
                  </a:lnTo>
                  <a:lnTo>
                    <a:pt x="780" y="35565"/>
                  </a:lnTo>
                  <a:lnTo>
                    <a:pt x="985" y="35729"/>
                  </a:lnTo>
                  <a:lnTo>
                    <a:pt x="1190" y="35893"/>
                  </a:lnTo>
                  <a:lnTo>
                    <a:pt x="1436" y="36057"/>
                  </a:lnTo>
                  <a:lnTo>
                    <a:pt x="1682" y="36139"/>
                  </a:lnTo>
                  <a:lnTo>
                    <a:pt x="1929" y="36262"/>
                  </a:lnTo>
                  <a:lnTo>
                    <a:pt x="2216" y="36303"/>
                  </a:lnTo>
                  <a:lnTo>
                    <a:pt x="2462" y="36344"/>
                  </a:lnTo>
                  <a:lnTo>
                    <a:pt x="2749" y="36385"/>
                  </a:lnTo>
                  <a:lnTo>
                    <a:pt x="33597" y="36385"/>
                  </a:lnTo>
                  <a:lnTo>
                    <a:pt x="33884" y="36344"/>
                  </a:lnTo>
                  <a:lnTo>
                    <a:pt x="34130" y="36303"/>
                  </a:lnTo>
                  <a:lnTo>
                    <a:pt x="34417" y="36262"/>
                  </a:lnTo>
                  <a:lnTo>
                    <a:pt x="34663" y="36139"/>
                  </a:lnTo>
                  <a:lnTo>
                    <a:pt x="34909" y="36057"/>
                  </a:lnTo>
                  <a:lnTo>
                    <a:pt x="35114" y="35893"/>
                  </a:lnTo>
                  <a:lnTo>
                    <a:pt x="35360" y="35729"/>
                  </a:lnTo>
                  <a:lnTo>
                    <a:pt x="35525" y="35565"/>
                  </a:lnTo>
                  <a:lnTo>
                    <a:pt x="35730" y="35360"/>
                  </a:lnTo>
                  <a:lnTo>
                    <a:pt x="35894" y="35155"/>
                  </a:lnTo>
                  <a:lnTo>
                    <a:pt x="36017" y="34909"/>
                  </a:lnTo>
                  <a:lnTo>
                    <a:pt x="36140" y="34662"/>
                  </a:lnTo>
                  <a:lnTo>
                    <a:pt x="36222" y="34416"/>
                  </a:lnTo>
                  <a:lnTo>
                    <a:pt x="36304" y="34170"/>
                  </a:lnTo>
                  <a:lnTo>
                    <a:pt x="36345" y="33883"/>
                  </a:lnTo>
                  <a:lnTo>
                    <a:pt x="36345" y="33596"/>
                  </a:lnTo>
                  <a:lnTo>
                    <a:pt x="36345" y="2789"/>
                  </a:lnTo>
                  <a:lnTo>
                    <a:pt x="36345" y="2502"/>
                  </a:lnTo>
                  <a:lnTo>
                    <a:pt x="36304" y="2215"/>
                  </a:lnTo>
                  <a:lnTo>
                    <a:pt x="36222" y="1969"/>
                  </a:lnTo>
                  <a:lnTo>
                    <a:pt x="36140" y="1682"/>
                  </a:lnTo>
                  <a:lnTo>
                    <a:pt x="36017" y="1436"/>
                  </a:lnTo>
                  <a:lnTo>
                    <a:pt x="35894" y="1231"/>
                  </a:lnTo>
                  <a:lnTo>
                    <a:pt x="35730" y="1026"/>
                  </a:lnTo>
                  <a:lnTo>
                    <a:pt x="35525" y="820"/>
                  </a:lnTo>
                  <a:lnTo>
                    <a:pt x="35360" y="656"/>
                  </a:lnTo>
                  <a:lnTo>
                    <a:pt x="35114" y="492"/>
                  </a:lnTo>
                  <a:lnTo>
                    <a:pt x="34909" y="328"/>
                  </a:lnTo>
                  <a:lnTo>
                    <a:pt x="34663" y="205"/>
                  </a:lnTo>
                  <a:lnTo>
                    <a:pt x="34417" y="123"/>
                  </a:lnTo>
                  <a:lnTo>
                    <a:pt x="34130" y="41"/>
                  </a:lnTo>
                  <a:lnTo>
                    <a:pt x="338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9"/>
            <p:cNvSpPr/>
            <p:nvPr/>
          </p:nvSpPr>
          <p:spPr>
            <a:xfrm>
              <a:off x="3108525" y="1401775"/>
              <a:ext cx="884025" cy="885050"/>
            </a:xfrm>
            <a:custGeom>
              <a:avLst/>
              <a:gdLst/>
              <a:ahLst/>
              <a:cxnLst/>
              <a:rect l="l" t="t" r="r" b="b"/>
              <a:pathLst>
                <a:path w="35361" h="35402" fill="none" extrusionOk="0">
                  <a:moveTo>
                    <a:pt x="33105" y="0"/>
                  </a:moveTo>
                  <a:lnTo>
                    <a:pt x="33105" y="0"/>
                  </a:lnTo>
                  <a:lnTo>
                    <a:pt x="33556" y="41"/>
                  </a:lnTo>
                  <a:lnTo>
                    <a:pt x="33966" y="164"/>
                  </a:lnTo>
                  <a:lnTo>
                    <a:pt x="34376" y="410"/>
                  </a:lnTo>
                  <a:lnTo>
                    <a:pt x="34704" y="657"/>
                  </a:lnTo>
                  <a:lnTo>
                    <a:pt x="34992" y="1026"/>
                  </a:lnTo>
                  <a:lnTo>
                    <a:pt x="35197" y="1395"/>
                  </a:lnTo>
                  <a:lnTo>
                    <a:pt x="35320" y="1846"/>
                  </a:lnTo>
                  <a:lnTo>
                    <a:pt x="35361" y="2297"/>
                  </a:lnTo>
                  <a:lnTo>
                    <a:pt x="35361" y="33104"/>
                  </a:lnTo>
                  <a:lnTo>
                    <a:pt x="35361" y="33104"/>
                  </a:lnTo>
                  <a:lnTo>
                    <a:pt x="35320" y="33555"/>
                  </a:lnTo>
                  <a:lnTo>
                    <a:pt x="35197" y="34006"/>
                  </a:lnTo>
                  <a:lnTo>
                    <a:pt x="34992" y="34376"/>
                  </a:lnTo>
                  <a:lnTo>
                    <a:pt x="34704" y="34704"/>
                  </a:lnTo>
                  <a:lnTo>
                    <a:pt x="34376" y="34991"/>
                  </a:lnTo>
                  <a:lnTo>
                    <a:pt x="33966" y="35196"/>
                  </a:lnTo>
                  <a:lnTo>
                    <a:pt x="33556" y="35360"/>
                  </a:lnTo>
                  <a:lnTo>
                    <a:pt x="33105" y="35401"/>
                  </a:lnTo>
                  <a:lnTo>
                    <a:pt x="2257" y="35401"/>
                  </a:lnTo>
                  <a:lnTo>
                    <a:pt x="2257" y="35401"/>
                  </a:lnTo>
                  <a:lnTo>
                    <a:pt x="1806" y="35360"/>
                  </a:lnTo>
                  <a:lnTo>
                    <a:pt x="1396" y="35196"/>
                  </a:lnTo>
                  <a:lnTo>
                    <a:pt x="985" y="34991"/>
                  </a:lnTo>
                  <a:lnTo>
                    <a:pt x="657" y="34704"/>
                  </a:lnTo>
                  <a:lnTo>
                    <a:pt x="370" y="34376"/>
                  </a:lnTo>
                  <a:lnTo>
                    <a:pt x="165" y="34006"/>
                  </a:lnTo>
                  <a:lnTo>
                    <a:pt x="42" y="33555"/>
                  </a:lnTo>
                  <a:lnTo>
                    <a:pt x="1" y="33104"/>
                  </a:lnTo>
                  <a:lnTo>
                    <a:pt x="1" y="2297"/>
                  </a:lnTo>
                  <a:lnTo>
                    <a:pt x="1" y="2297"/>
                  </a:lnTo>
                  <a:lnTo>
                    <a:pt x="42" y="1846"/>
                  </a:lnTo>
                  <a:lnTo>
                    <a:pt x="165" y="1395"/>
                  </a:lnTo>
                  <a:lnTo>
                    <a:pt x="370" y="1026"/>
                  </a:lnTo>
                  <a:lnTo>
                    <a:pt x="657" y="657"/>
                  </a:lnTo>
                  <a:lnTo>
                    <a:pt x="985" y="410"/>
                  </a:lnTo>
                  <a:lnTo>
                    <a:pt x="1396" y="164"/>
                  </a:lnTo>
                  <a:lnTo>
                    <a:pt x="1806" y="41"/>
                  </a:lnTo>
                  <a:lnTo>
                    <a:pt x="2257" y="0"/>
                  </a:lnTo>
                  <a:lnTo>
                    <a:pt x="33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9"/>
            <p:cNvSpPr/>
            <p:nvPr/>
          </p:nvSpPr>
          <p:spPr>
            <a:xfrm>
              <a:off x="3096225" y="1389475"/>
              <a:ext cx="908625" cy="909650"/>
            </a:xfrm>
            <a:custGeom>
              <a:avLst/>
              <a:gdLst/>
              <a:ahLst/>
              <a:cxnLst/>
              <a:rect l="l" t="t" r="r" b="b"/>
              <a:pathLst>
                <a:path w="36345" h="36386" fill="none" extrusionOk="0">
                  <a:moveTo>
                    <a:pt x="33597" y="0"/>
                  </a:moveTo>
                  <a:lnTo>
                    <a:pt x="2749" y="0"/>
                  </a:lnTo>
                  <a:lnTo>
                    <a:pt x="2749" y="0"/>
                  </a:lnTo>
                  <a:lnTo>
                    <a:pt x="2462" y="0"/>
                  </a:lnTo>
                  <a:lnTo>
                    <a:pt x="2216" y="41"/>
                  </a:lnTo>
                  <a:lnTo>
                    <a:pt x="1929" y="123"/>
                  </a:lnTo>
                  <a:lnTo>
                    <a:pt x="1682" y="205"/>
                  </a:lnTo>
                  <a:lnTo>
                    <a:pt x="1436" y="328"/>
                  </a:lnTo>
                  <a:lnTo>
                    <a:pt x="1190" y="492"/>
                  </a:lnTo>
                  <a:lnTo>
                    <a:pt x="985" y="656"/>
                  </a:lnTo>
                  <a:lnTo>
                    <a:pt x="780" y="820"/>
                  </a:lnTo>
                  <a:lnTo>
                    <a:pt x="616" y="1026"/>
                  </a:lnTo>
                  <a:lnTo>
                    <a:pt x="452" y="1231"/>
                  </a:lnTo>
                  <a:lnTo>
                    <a:pt x="329" y="1436"/>
                  </a:lnTo>
                  <a:lnTo>
                    <a:pt x="206" y="1682"/>
                  </a:lnTo>
                  <a:lnTo>
                    <a:pt x="124" y="1969"/>
                  </a:lnTo>
                  <a:lnTo>
                    <a:pt x="42" y="2215"/>
                  </a:lnTo>
                  <a:lnTo>
                    <a:pt x="1" y="2502"/>
                  </a:lnTo>
                  <a:lnTo>
                    <a:pt x="1" y="2789"/>
                  </a:lnTo>
                  <a:lnTo>
                    <a:pt x="1" y="33596"/>
                  </a:lnTo>
                  <a:lnTo>
                    <a:pt x="1" y="33596"/>
                  </a:lnTo>
                  <a:lnTo>
                    <a:pt x="1" y="33883"/>
                  </a:lnTo>
                  <a:lnTo>
                    <a:pt x="42" y="34170"/>
                  </a:lnTo>
                  <a:lnTo>
                    <a:pt x="124" y="34416"/>
                  </a:lnTo>
                  <a:lnTo>
                    <a:pt x="206" y="34662"/>
                  </a:lnTo>
                  <a:lnTo>
                    <a:pt x="329" y="34909"/>
                  </a:lnTo>
                  <a:lnTo>
                    <a:pt x="452" y="35155"/>
                  </a:lnTo>
                  <a:lnTo>
                    <a:pt x="616" y="35360"/>
                  </a:lnTo>
                  <a:lnTo>
                    <a:pt x="780" y="35565"/>
                  </a:lnTo>
                  <a:lnTo>
                    <a:pt x="985" y="35729"/>
                  </a:lnTo>
                  <a:lnTo>
                    <a:pt x="1190" y="35893"/>
                  </a:lnTo>
                  <a:lnTo>
                    <a:pt x="1436" y="36057"/>
                  </a:lnTo>
                  <a:lnTo>
                    <a:pt x="1682" y="36139"/>
                  </a:lnTo>
                  <a:lnTo>
                    <a:pt x="1929" y="36262"/>
                  </a:lnTo>
                  <a:lnTo>
                    <a:pt x="2216" y="36303"/>
                  </a:lnTo>
                  <a:lnTo>
                    <a:pt x="2462" y="36344"/>
                  </a:lnTo>
                  <a:lnTo>
                    <a:pt x="2749" y="36385"/>
                  </a:lnTo>
                  <a:lnTo>
                    <a:pt x="33597" y="36385"/>
                  </a:lnTo>
                  <a:lnTo>
                    <a:pt x="33597" y="36385"/>
                  </a:lnTo>
                  <a:lnTo>
                    <a:pt x="33884" y="36344"/>
                  </a:lnTo>
                  <a:lnTo>
                    <a:pt x="34130" y="36303"/>
                  </a:lnTo>
                  <a:lnTo>
                    <a:pt x="34417" y="36262"/>
                  </a:lnTo>
                  <a:lnTo>
                    <a:pt x="34663" y="36139"/>
                  </a:lnTo>
                  <a:lnTo>
                    <a:pt x="34909" y="36057"/>
                  </a:lnTo>
                  <a:lnTo>
                    <a:pt x="35114" y="35893"/>
                  </a:lnTo>
                  <a:lnTo>
                    <a:pt x="35360" y="35729"/>
                  </a:lnTo>
                  <a:lnTo>
                    <a:pt x="35525" y="35565"/>
                  </a:lnTo>
                  <a:lnTo>
                    <a:pt x="35730" y="35360"/>
                  </a:lnTo>
                  <a:lnTo>
                    <a:pt x="35894" y="35155"/>
                  </a:lnTo>
                  <a:lnTo>
                    <a:pt x="36017" y="34909"/>
                  </a:lnTo>
                  <a:lnTo>
                    <a:pt x="36140" y="34662"/>
                  </a:lnTo>
                  <a:lnTo>
                    <a:pt x="36222" y="34416"/>
                  </a:lnTo>
                  <a:lnTo>
                    <a:pt x="36304" y="34170"/>
                  </a:lnTo>
                  <a:lnTo>
                    <a:pt x="36345" y="33883"/>
                  </a:lnTo>
                  <a:lnTo>
                    <a:pt x="36345" y="33596"/>
                  </a:lnTo>
                  <a:lnTo>
                    <a:pt x="36345" y="2789"/>
                  </a:lnTo>
                  <a:lnTo>
                    <a:pt x="36345" y="2789"/>
                  </a:lnTo>
                  <a:lnTo>
                    <a:pt x="36345" y="2502"/>
                  </a:lnTo>
                  <a:lnTo>
                    <a:pt x="36304" y="2215"/>
                  </a:lnTo>
                  <a:lnTo>
                    <a:pt x="36222" y="1969"/>
                  </a:lnTo>
                  <a:lnTo>
                    <a:pt x="36140" y="1682"/>
                  </a:lnTo>
                  <a:lnTo>
                    <a:pt x="36017" y="1436"/>
                  </a:lnTo>
                  <a:lnTo>
                    <a:pt x="35894" y="1231"/>
                  </a:lnTo>
                  <a:lnTo>
                    <a:pt x="35730" y="1026"/>
                  </a:lnTo>
                  <a:lnTo>
                    <a:pt x="35525" y="820"/>
                  </a:lnTo>
                  <a:lnTo>
                    <a:pt x="35360" y="656"/>
                  </a:lnTo>
                  <a:lnTo>
                    <a:pt x="35114" y="492"/>
                  </a:lnTo>
                  <a:lnTo>
                    <a:pt x="34909" y="328"/>
                  </a:lnTo>
                  <a:lnTo>
                    <a:pt x="34663" y="205"/>
                  </a:lnTo>
                  <a:lnTo>
                    <a:pt x="34417" y="123"/>
                  </a:lnTo>
                  <a:lnTo>
                    <a:pt x="34130" y="41"/>
                  </a:lnTo>
                  <a:lnTo>
                    <a:pt x="33884" y="0"/>
                  </a:lnTo>
                  <a:lnTo>
                    <a:pt x="33597" y="0"/>
                  </a:lnTo>
                  <a:lnTo>
                    <a:pt x="335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9"/>
            <p:cNvSpPr/>
            <p:nvPr/>
          </p:nvSpPr>
          <p:spPr>
            <a:xfrm>
              <a:off x="3096225" y="1389475"/>
              <a:ext cx="908625" cy="152825"/>
            </a:xfrm>
            <a:custGeom>
              <a:avLst/>
              <a:gdLst/>
              <a:ahLst/>
              <a:cxnLst/>
              <a:rect l="l" t="t" r="r" b="b"/>
              <a:pathLst>
                <a:path w="36345" h="6113" extrusionOk="0">
                  <a:moveTo>
                    <a:pt x="33597" y="492"/>
                  </a:moveTo>
                  <a:lnTo>
                    <a:pt x="34048" y="533"/>
                  </a:lnTo>
                  <a:lnTo>
                    <a:pt x="34458" y="656"/>
                  </a:lnTo>
                  <a:lnTo>
                    <a:pt x="34868" y="902"/>
                  </a:lnTo>
                  <a:lnTo>
                    <a:pt x="35196" y="1149"/>
                  </a:lnTo>
                  <a:lnTo>
                    <a:pt x="35484" y="1518"/>
                  </a:lnTo>
                  <a:lnTo>
                    <a:pt x="35689" y="1887"/>
                  </a:lnTo>
                  <a:lnTo>
                    <a:pt x="35812" y="2338"/>
                  </a:lnTo>
                  <a:lnTo>
                    <a:pt x="35853" y="2789"/>
                  </a:lnTo>
                  <a:lnTo>
                    <a:pt x="35853" y="5620"/>
                  </a:lnTo>
                  <a:lnTo>
                    <a:pt x="493" y="5620"/>
                  </a:lnTo>
                  <a:lnTo>
                    <a:pt x="493" y="2789"/>
                  </a:lnTo>
                  <a:lnTo>
                    <a:pt x="534" y="2338"/>
                  </a:lnTo>
                  <a:lnTo>
                    <a:pt x="657" y="1887"/>
                  </a:lnTo>
                  <a:lnTo>
                    <a:pt x="862" y="1518"/>
                  </a:lnTo>
                  <a:lnTo>
                    <a:pt x="1149" y="1149"/>
                  </a:lnTo>
                  <a:lnTo>
                    <a:pt x="1477" y="902"/>
                  </a:lnTo>
                  <a:lnTo>
                    <a:pt x="1888" y="656"/>
                  </a:lnTo>
                  <a:lnTo>
                    <a:pt x="2298" y="533"/>
                  </a:lnTo>
                  <a:lnTo>
                    <a:pt x="2749" y="492"/>
                  </a:lnTo>
                  <a:close/>
                  <a:moveTo>
                    <a:pt x="2462" y="0"/>
                  </a:moveTo>
                  <a:lnTo>
                    <a:pt x="2216" y="41"/>
                  </a:lnTo>
                  <a:lnTo>
                    <a:pt x="1929" y="123"/>
                  </a:lnTo>
                  <a:lnTo>
                    <a:pt x="1682" y="205"/>
                  </a:lnTo>
                  <a:lnTo>
                    <a:pt x="1436" y="328"/>
                  </a:lnTo>
                  <a:lnTo>
                    <a:pt x="1190" y="492"/>
                  </a:lnTo>
                  <a:lnTo>
                    <a:pt x="985" y="656"/>
                  </a:lnTo>
                  <a:lnTo>
                    <a:pt x="780" y="820"/>
                  </a:lnTo>
                  <a:lnTo>
                    <a:pt x="616" y="1026"/>
                  </a:lnTo>
                  <a:lnTo>
                    <a:pt x="452" y="1231"/>
                  </a:lnTo>
                  <a:lnTo>
                    <a:pt x="329" y="1436"/>
                  </a:lnTo>
                  <a:lnTo>
                    <a:pt x="206" y="1682"/>
                  </a:lnTo>
                  <a:lnTo>
                    <a:pt x="124" y="1969"/>
                  </a:lnTo>
                  <a:lnTo>
                    <a:pt x="42" y="2215"/>
                  </a:lnTo>
                  <a:lnTo>
                    <a:pt x="1" y="2502"/>
                  </a:lnTo>
                  <a:lnTo>
                    <a:pt x="1" y="2789"/>
                  </a:lnTo>
                  <a:lnTo>
                    <a:pt x="1" y="5620"/>
                  </a:lnTo>
                  <a:lnTo>
                    <a:pt x="1" y="6112"/>
                  </a:lnTo>
                  <a:lnTo>
                    <a:pt x="36345" y="6112"/>
                  </a:lnTo>
                  <a:lnTo>
                    <a:pt x="36345" y="5620"/>
                  </a:lnTo>
                  <a:lnTo>
                    <a:pt x="36345" y="2789"/>
                  </a:lnTo>
                  <a:lnTo>
                    <a:pt x="36345" y="2502"/>
                  </a:lnTo>
                  <a:lnTo>
                    <a:pt x="36304" y="2215"/>
                  </a:lnTo>
                  <a:lnTo>
                    <a:pt x="36222" y="1969"/>
                  </a:lnTo>
                  <a:lnTo>
                    <a:pt x="36140" y="1682"/>
                  </a:lnTo>
                  <a:lnTo>
                    <a:pt x="36017" y="1436"/>
                  </a:lnTo>
                  <a:lnTo>
                    <a:pt x="35894" y="1231"/>
                  </a:lnTo>
                  <a:lnTo>
                    <a:pt x="35730" y="1026"/>
                  </a:lnTo>
                  <a:lnTo>
                    <a:pt x="35525" y="820"/>
                  </a:lnTo>
                  <a:lnTo>
                    <a:pt x="35360" y="656"/>
                  </a:lnTo>
                  <a:lnTo>
                    <a:pt x="35114" y="492"/>
                  </a:lnTo>
                  <a:lnTo>
                    <a:pt x="34909" y="328"/>
                  </a:lnTo>
                  <a:lnTo>
                    <a:pt x="34663" y="205"/>
                  </a:lnTo>
                  <a:lnTo>
                    <a:pt x="34417" y="123"/>
                  </a:lnTo>
                  <a:lnTo>
                    <a:pt x="34130" y="41"/>
                  </a:lnTo>
                  <a:lnTo>
                    <a:pt x="338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9"/>
            <p:cNvSpPr/>
            <p:nvPr/>
          </p:nvSpPr>
          <p:spPr>
            <a:xfrm>
              <a:off x="3108525" y="1401775"/>
              <a:ext cx="884025" cy="128200"/>
            </a:xfrm>
            <a:custGeom>
              <a:avLst/>
              <a:gdLst/>
              <a:ahLst/>
              <a:cxnLst/>
              <a:rect l="l" t="t" r="r" b="b"/>
              <a:pathLst>
                <a:path w="35361" h="5128" fill="none" extrusionOk="0">
                  <a:moveTo>
                    <a:pt x="33105" y="0"/>
                  </a:moveTo>
                  <a:lnTo>
                    <a:pt x="33105" y="0"/>
                  </a:lnTo>
                  <a:lnTo>
                    <a:pt x="33556" y="41"/>
                  </a:lnTo>
                  <a:lnTo>
                    <a:pt x="33966" y="164"/>
                  </a:lnTo>
                  <a:lnTo>
                    <a:pt x="34376" y="410"/>
                  </a:lnTo>
                  <a:lnTo>
                    <a:pt x="34704" y="657"/>
                  </a:lnTo>
                  <a:lnTo>
                    <a:pt x="34992" y="1026"/>
                  </a:lnTo>
                  <a:lnTo>
                    <a:pt x="35197" y="1395"/>
                  </a:lnTo>
                  <a:lnTo>
                    <a:pt x="35320" y="1846"/>
                  </a:lnTo>
                  <a:lnTo>
                    <a:pt x="35361" y="2297"/>
                  </a:lnTo>
                  <a:lnTo>
                    <a:pt x="35361" y="5128"/>
                  </a:lnTo>
                  <a:lnTo>
                    <a:pt x="1" y="5128"/>
                  </a:lnTo>
                  <a:lnTo>
                    <a:pt x="1" y="2297"/>
                  </a:lnTo>
                  <a:lnTo>
                    <a:pt x="1" y="2297"/>
                  </a:lnTo>
                  <a:lnTo>
                    <a:pt x="42" y="1846"/>
                  </a:lnTo>
                  <a:lnTo>
                    <a:pt x="165" y="1395"/>
                  </a:lnTo>
                  <a:lnTo>
                    <a:pt x="370" y="1026"/>
                  </a:lnTo>
                  <a:lnTo>
                    <a:pt x="657" y="657"/>
                  </a:lnTo>
                  <a:lnTo>
                    <a:pt x="985" y="410"/>
                  </a:lnTo>
                  <a:lnTo>
                    <a:pt x="1396" y="164"/>
                  </a:lnTo>
                  <a:lnTo>
                    <a:pt x="1806" y="41"/>
                  </a:lnTo>
                  <a:lnTo>
                    <a:pt x="2257" y="0"/>
                  </a:lnTo>
                  <a:lnTo>
                    <a:pt x="33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9"/>
            <p:cNvSpPr/>
            <p:nvPr/>
          </p:nvSpPr>
          <p:spPr>
            <a:xfrm>
              <a:off x="3096225" y="1389475"/>
              <a:ext cx="908625" cy="152825"/>
            </a:xfrm>
            <a:custGeom>
              <a:avLst/>
              <a:gdLst/>
              <a:ahLst/>
              <a:cxnLst/>
              <a:rect l="l" t="t" r="r" b="b"/>
              <a:pathLst>
                <a:path w="36345" h="6113" fill="none" extrusionOk="0">
                  <a:moveTo>
                    <a:pt x="33597" y="0"/>
                  </a:moveTo>
                  <a:lnTo>
                    <a:pt x="2749" y="0"/>
                  </a:lnTo>
                  <a:lnTo>
                    <a:pt x="2749" y="0"/>
                  </a:lnTo>
                  <a:lnTo>
                    <a:pt x="2462" y="0"/>
                  </a:lnTo>
                  <a:lnTo>
                    <a:pt x="2216" y="41"/>
                  </a:lnTo>
                  <a:lnTo>
                    <a:pt x="1929" y="123"/>
                  </a:lnTo>
                  <a:lnTo>
                    <a:pt x="1682" y="205"/>
                  </a:lnTo>
                  <a:lnTo>
                    <a:pt x="1436" y="328"/>
                  </a:lnTo>
                  <a:lnTo>
                    <a:pt x="1190" y="492"/>
                  </a:lnTo>
                  <a:lnTo>
                    <a:pt x="985" y="656"/>
                  </a:lnTo>
                  <a:lnTo>
                    <a:pt x="780" y="820"/>
                  </a:lnTo>
                  <a:lnTo>
                    <a:pt x="616" y="1026"/>
                  </a:lnTo>
                  <a:lnTo>
                    <a:pt x="452" y="1231"/>
                  </a:lnTo>
                  <a:lnTo>
                    <a:pt x="329" y="1436"/>
                  </a:lnTo>
                  <a:lnTo>
                    <a:pt x="206" y="1682"/>
                  </a:lnTo>
                  <a:lnTo>
                    <a:pt x="124" y="1969"/>
                  </a:lnTo>
                  <a:lnTo>
                    <a:pt x="42" y="2215"/>
                  </a:lnTo>
                  <a:lnTo>
                    <a:pt x="1" y="2502"/>
                  </a:lnTo>
                  <a:lnTo>
                    <a:pt x="1" y="2789"/>
                  </a:lnTo>
                  <a:lnTo>
                    <a:pt x="1" y="5620"/>
                  </a:lnTo>
                  <a:lnTo>
                    <a:pt x="1" y="6112"/>
                  </a:lnTo>
                  <a:lnTo>
                    <a:pt x="493" y="6112"/>
                  </a:lnTo>
                  <a:lnTo>
                    <a:pt x="35853" y="6112"/>
                  </a:lnTo>
                  <a:lnTo>
                    <a:pt x="36345" y="6112"/>
                  </a:lnTo>
                  <a:lnTo>
                    <a:pt x="36345" y="5620"/>
                  </a:lnTo>
                  <a:lnTo>
                    <a:pt x="36345" y="2789"/>
                  </a:lnTo>
                  <a:lnTo>
                    <a:pt x="36345" y="2789"/>
                  </a:lnTo>
                  <a:lnTo>
                    <a:pt x="36345" y="2502"/>
                  </a:lnTo>
                  <a:lnTo>
                    <a:pt x="36304" y="2215"/>
                  </a:lnTo>
                  <a:lnTo>
                    <a:pt x="36222" y="1969"/>
                  </a:lnTo>
                  <a:lnTo>
                    <a:pt x="36140" y="1682"/>
                  </a:lnTo>
                  <a:lnTo>
                    <a:pt x="36017" y="1436"/>
                  </a:lnTo>
                  <a:lnTo>
                    <a:pt x="35894" y="1231"/>
                  </a:lnTo>
                  <a:lnTo>
                    <a:pt x="35730" y="1026"/>
                  </a:lnTo>
                  <a:lnTo>
                    <a:pt x="35525" y="820"/>
                  </a:lnTo>
                  <a:lnTo>
                    <a:pt x="35360" y="656"/>
                  </a:lnTo>
                  <a:lnTo>
                    <a:pt x="35114" y="492"/>
                  </a:lnTo>
                  <a:lnTo>
                    <a:pt x="34909" y="328"/>
                  </a:lnTo>
                  <a:lnTo>
                    <a:pt x="34663" y="205"/>
                  </a:lnTo>
                  <a:lnTo>
                    <a:pt x="34417" y="123"/>
                  </a:lnTo>
                  <a:lnTo>
                    <a:pt x="34130" y="41"/>
                  </a:lnTo>
                  <a:lnTo>
                    <a:pt x="33884" y="0"/>
                  </a:lnTo>
                  <a:lnTo>
                    <a:pt x="33597" y="0"/>
                  </a:lnTo>
                  <a:lnTo>
                    <a:pt x="335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9"/>
            <p:cNvSpPr/>
            <p:nvPr/>
          </p:nvSpPr>
          <p:spPr>
            <a:xfrm>
              <a:off x="3157750" y="1443825"/>
              <a:ext cx="51300" cy="51300"/>
            </a:xfrm>
            <a:custGeom>
              <a:avLst/>
              <a:gdLst/>
              <a:ahLst/>
              <a:cxnLst/>
              <a:rect l="l" t="t" r="r" b="b"/>
              <a:pathLst>
                <a:path w="2052" h="2052" extrusionOk="0">
                  <a:moveTo>
                    <a:pt x="821" y="0"/>
                  </a:moveTo>
                  <a:lnTo>
                    <a:pt x="616" y="82"/>
                  </a:lnTo>
                  <a:lnTo>
                    <a:pt x="452" y="164"/>
                  </a:lnTo>
                  <a:lnTo>
                    <a:pt x="288" y="287"/>
                  </a:lnTo>
                  <a:lnTo>
                    <a:pt x="165" y="451"/>
                  </a:lnTo>
                  <a:lnTo>
                    <a:pt x="83" y="615"/>
                  </a:lnTo>
                  <a:lnTo>
                    <a:pt x="1" y="821"/>
                  </a:lnTo>
                  <a:lnTo>
                    <a:pt x="1" y="1026"/>
                  </a:lnTo>
                  <a:lnTo>
                    <a:pt x="1" y="1231"/>
                  </a:lnTo>
                  <a:lnTo>
                    <a:pt x="83" y="1436"/>
                  </a:lnTo>
                  <a:lnTo>
                    <a:pt x="165" y="1600"/>
                  </a:lnTo>
                  <a:lnTo>
                    <a:pt x="288" y="1764"/>
                  </a:lnTo>
                  <a:lnTo>
                    <a:pt x="452" y="1887"/>
                  </a:lnTo>
                  <a:lnTo>
                    <a:pt x="616" y="1969"/>
                  </a:lnTo>
                  <a:lnTo>
                    <a:pt x="821" y="2010"/>
                  </a:lnTo>
                  <a:lnTo>
                    <a:pt x="1026" y="2051"/>
                  </a:lnTo>
                  <a:lnTo>
                    <a:pt x="1231" y="2010"/>
                  </a:lnTo>
                  <a:lnTo>
                    <a:pt x="1437" y="1969"/>
                  </a:lnTo>
                  <a:lnTo>
                    <a:pt x="1601" y="1887"/>
                  </a:lnTo>
                  <a:lnTo>
                    <a:pt x="1765" y="1764"/>
                  </a:lnTo>
                  <a:lnTo>
                    <a:pt x="1888" y="1600"/>
                  </a:lnTo>
                  <a:lnTo>
                    <a:pt x="1970" y="1436"/>
                  </a:lnTo>
                  <a:lnTo>
                    <a:pt x="2052" y="1231"/>
                  </a:lnTo>
                  <a:lnTo>
                    <a:pt x="2052" y="1026"/>
                  </a:lnTo>
                  <a:lnTo>
                    <a:pt x="2052" y="821"/>
                  </a:lnTo>
                  <a:lnTo>
                    <a:pt x="1970" y="615"/>
                  </a:lnTo>
                  <a:lnTo>
                    <a:pt x="1888" y="451"/>
                  </a:lnTo>
                  <a:lnTo>
                    <a:pt x="1765" y="287"/>
                  </a:lnTo>
                  <a:lnTo>
                    <a:pt x="1601" y="164"/>
                  </a:lnTo>
                  <a:lnTo>
                    <a:pt x="1437" y="8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9"/>
            <p:cNvSpPr/>
            <p:nvPr/>
          </p:nvSpPr>
          <p:spPr>
            <a:xfrm>
              <a:off x="3252100" y="1443825"/>
              <a:ext cx="51300" cy="51300"/>
            </a:xfrm>
            <a:custGeom>
              <a:avLst/>
              <a:gdLst/>
              <a:ahLst/>
              <a:cxnLst/>
              <a:rect l="l" t="t" r="r" b="b"/>
              <a:pathLst>
                <a:path w="2052" h="2052" extrusionOk="0">
                  <a:moveTo>
                    <a:pt x="821" y="0"/>
                  </a:moveTo>
                  <a:lnTo>
                    <a:pt x="616" y="82"/>
                  </a:lnTo>
                  <a:lnTo>
                    <a:pt x="452" y="164"/>
                  </a:lnTo>
                  <a:lnTo>
                    <a:pt x="288" y="287"/>
                  </a:lnTo>
                  <a:lnTo>
                    <a:pt x="165" y="451"/>
                  </a:lnTo>
                  <a:lnTo>
                    <a:pt x="83" y="615"/>
                  </a:lnTo>
                  <a:lnTo>
                    <a:pt x="1" y="821"/>
                  </a:lnTo>
                  <a:lnTo>
                    <a:pt x="1" y="1026"/>
                  </a:lnTo>
                  <a:lnTo>
                    <a:pt x="1" y="1231"/>
                  </a:lnTo>
                  <a:lnTo>
                    <a:pt x="83" y="1436"/>
                  </a:lnTo>
                  <a:lnTo>
                    <a:pt x="165" y="1600"/>
                  </a:lnTo>
                  <a:lnTo>
                    <a:pt x="288" y="1764"/>
                  </a:lnTo>
                  <a:lnTo>
                    <a:pt x="452" y="1887"/>
                  </a:lnTo>
                  <a:lnTo>
                    <a:pt x="616" y="1969"/>
                  </a:lnTo>
                  <a:lnTo>
                    <a:pt x="821" y="2010"/>
                  </a:lnTo>
                  <a:lnTo>
                    <a:pt x="1026" y="2051"/>
                  </a:lnTo>
                  <a:lnTo>
                    <a:pt x="1231" y="2010"/>
                  </a:lnTo>
                  <a:lnTo>
                    <a:pt x="1395" y="1969"/>
                  </a:lnTo>
                  <a:lnTo>
                    <a:pt x="1601" y="1887"/>
                  </a:lnTo>
                  <a:lnTo>
                    <a:pt x="1724" y="1764"/>
                  </a:lnTo>
                  <a:lnTo>
                    <a:pt x="1847" y="1600"/>
                  </a:lnTo>
                  <a:lnTo>
                    <a:pt x="1970" y="1436"/>
                  </a:lnTo>
                  <a:lnTo>
                    <a:pt x="2011" y="1231"/>
                  </a:lnTo>
                  <a:lnTo>
                    <a:pt x="2052" y="1026"/>
                  </a:lnTo>
                  <a:lnTo>
                    <a:pt x="2011" y="821"/>
                  </a:lnTo>
                  <a:lnTo>
                    <a:pt x="1970" y="615"/>
                  </a:lnTo>
                  <a:lnTo>
                    <a:pt x="1847" y="451"/>
                  </a:lnTo>
                  <a:lnTo>
                    <a:pt x="1724" y="287"/>
                  </a:lnTo>
                  <a:lnTo>
                    <a:pt x="1601" y="164"/>
                  </a:lnTo>
                  <a:lnTo>
                    <a:pt x="1395" y="8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F04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9"/>
            <p:cNvSpPr/>
            <p:nvPr/>
          </p:nvSpPr>
          <p:spPr>
            <a:xfrm>
              <a:off x="3147500" y="1433550"/>
              <a:ext cx="71825" cy="71825"/>
            </a:xfrm>
            <a:custGeom>
              <a:avLst/>
              <a:gdLst/>
              <a:ahLst/>
              <a:cxnLst/>
              <a:rect l="l" t="t" r="r" b="b"/>
              <a:pathLst>
                <a:path w="2873" h="2873" extrusionOk="0">
                  <a:moveTo>
                    <a:pt x="1641" y="411"/>
                  </a:moveTo>
                  <a:lnTo>
                    <a:pt x="1847" y="493"/>
                  </a:lnTo>
                  <a:lnTo>
                    <a:pt x="2011" y="575"/>
                  </a:lnTo>
                  <a:lnTo>
                    <a:pt x="2175" y="698"/>
                  </a:lnTo>
                  <a:lnTo>
                    <a:pt x="2298" y="862"/>
                  </a:lnTo>
                  <a:lnTo>
                    <a:pt x="2380" y="1026"/>
                  </a:lnTo>
                  <a:lnTo>
                    <a:pt x="2462" y="1232"/>
                  </a:lnTo>
                  <a:lnTo>
                    <a:pt x="2462" y="1437"/>
                  </a:lnTo>
                  <a:lnTo>
                    <a:pt x="2462" y="1642"/>
                  </a:lnTo>
                  <a:lnTo>
                    <a:pt x="2380" y="1847"/>
                  </a:lnTo>
                  <a:lnTo>
                    <a:pt x="2298" y="2011"/>
                  </a:lnTo>
                  <a:lnTo>
                    <a:pt x="2175" y="2175"/>
                  </a:lnTo>
                  <a:lnTo>
                    <a:pt x="2011" y="2298"/>
                  </a:lnTo>
                  <a:lnTo>
                    <a:pt x="1847" y="2380"/>
                  </a:lnTo>
                  <a:lnTo>
                    <a:pt x="1641" y="2421"/>
                  </a:lnTo>
                  <a:lnTo>
                    <a:pt x="1436" y="2462"/>
                  </a:lnTo>
                  <a:lnTo>
                    <a:pt x="1231" y="2421"/>
                  </a:lnTo>
                  <a:lnTo>
                    <a:pt x="1026" y="2380"/>
                  </a:lnTo>
                  <a:lnTo>
                    <a:pt x="862" y="2298"/>
                  </a:lnTo>
                  <a:lnTo>
                    <a:pt x="698" y="2175"/>
                  </a:lnTo>
                  <a:lnTo>
                    <a:pt x="575" y="2011"/>
                  </a:lnTo>
                  <a:lnTo>
                    <a:pt x="493" y="1847"/>
                  </a:lnTo>
                  <a:lnTo>
                    <a:pt x="411" y="1642"/>
                  </a:lnTo>
                  <a:lnTo>
                    <a:pt x="411" y="1437"/>
                  </a:lnTo>
                  <a:lnTo>
                    <a:pt x="411" y="1232"/>
                  </a:lnTo>
                  <a:lnTo>
                    <a:pt x="493" y="1026"/>
                  </a:lnTo>
                  <a:lnTo>
                    <a:pt x="575" y="862"/>
                  </a:lnTo>
                  <a:lnTo>
                    <a:pt x="698" y="698"/>
                  </a:lnTo>
                  <a:lnTo>
                    <a:pt x="862" y="575"/>
                  </a:lnTo>
                  <a:lnTo>
                    <a:pt x="1026" y="493"/>
                  </a:lnTo>
                  <a:lnTo>
                    <a:pt x="1231" y="411"/>
                  </a:lnTo>
                  <a:close/>
                  <a:moveTo>
                    <a:pt x="1436" y="1"/>
                  </a:moveTo>
                  <a:lnTo>
                    <a:pt x="1149" y="42"/>
                  </a:lnTo>
                  <a:lnTo>
                    <a:pt x="862" y="124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124" y="862"/>
                  </a:lnTo>
                  <a:lnTo>
                    <a:pt x="42" y="1149"/>
                  </a:lnTo>
                  <a:lnTo>
                    <a:pt x="1" y="1437"/>
                  </a:lnTo>
                  <a:lnTo>
                    <a:pt x="42" y="1724"/>
                  </a:lnTo>
                  <a:lnTo>
                    <a:pt x="124" y="2011"/>
                  </a:lnTo>
                  <a:lnTo>
                    <a:pt x="247" y="2216"/>
                  </a:lnTo>
                  <a:lnTo>
                    <a:pt x="411" y="2462"/>
                  </a:lnTo>
                  <a:lnTo>
                    <a:pt x="616" y="2626"/>
                  </a:lnTo>
                  <a:lnTo>
                    <a:pt x="862" y="2749"/>
                  </a:lnTo>
                  <a:lnTo>
                    <a:pt x="1149" y="2831"/>
                  </a:lnTo>
                  <a:lnTo>
                    <a:pt x="1436" y="2872"/>
                  </a:lnTo>
                  <a:lnTo>
                    <a:pt x="1724" y="2831"/>
                  </a:lnTo>
                  <a:lnTo>
                    <a:pt x="2011" y="2749"/>
                  </a:lnTo>
                  <a:lnTo>
                    <a:pt x="2257" y="2626"/>
                  </a:lnTo>
                  <a:lnTo>
                    <a:pt x="2462" y="2462"/>
                  </a:lnTo>
                  <a:lnTo>
                    <a:pt x="2626" y="2216"/>
                  </a:lnTo>
                  <a:lnTo>
                    <a:pt x="2749" y="2011"/>
                  </a:lnTo>
                  <a:lnTo>
                    <a:pt x="2831" y="1724"/>
                  </a:lnTo>
                  <a:lnTo>
                    <a:pt x="2872" y="1437"/>
                  </a:lnTo>
                  <a:lnTo>
                    <a:pt x="2831" y="1149"/>
                  </a:lnTo>
                  <a:lnTo>
                    <a:pt x="2749" y="862"/>
                  </a:lnTo>
                  <a:lnTo>
                    <a:pt x="2626" y="616"/>
                  </a:lnTo>
                  <a:lnTo>
                    <a:pt x="2462" y="411"/>
                  </a:lnTo>
                  <a:lnTo>
                    <a:pt x="2257" y="247"/>
                  </a:lnTo>
                  <a:lnTo>
                    <a:pt x="2011" y="124"/>
                  </a:lnTo>
                  <a:lnTo>
                    <a:pt x="1724" y="42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9"/>
            <p:cNvSpPr/>
            <p:nvPr/>
          </p:nvSpPr>
          <p:spPr>
            <a:xfrm>
              <a:off x="3157750" y="1443825"/>
              <a:ext cx="51300" cy="51300"/>
            </a:xfrm>
            <a:custGeom>
              <a:avLst/>
              <a:gdLst/>
              <a:ahLst/>
              <a:cxnLst/>
              <a:rect l="l" t="t" r="r" b="b"/>
              <a:pathLst>
                <a:path w="2052" h="2052" fill="none" extrusionOk="0">
                  <a:moveTo>
                    <a:pt x="1026" y="0"/>
                  </a:moveTo>
                  <a:lnTo>
                    <a:pt x="1026" y="0"/>
                  </a:lnTo>
                  <a:lnTo>
                    <a:pt x="1231" y="0"/>
                  </a:lnTo>
                  <a:lnTo>
                    <a:pt x="1437" y="82"/>
                  </a:lnTo>
                  <a:lnTo>
                    <a:pt x="1601" y="164"/>
                  </a:lnTo>
                  <a:lnTo>
                    <a:pt x="1765" y="287"/>
                  </a:lnTo>
                  <a:lnTo>
                    <a:pt x="1888" y="451"/>
                  </a:lnTo>
                  <a:lnTo>
                    <a:pt x="1970" y="615"/>
                  </a:lnTo>
                  <a:lnTo>
                    <a:pt x="2052" y="821"/>
                  </a:lnTo>
                  <a:lnTo>
                    <a:pt x="2052" y="1026"/>
                  </a:lnTo>
                  <a:lnTo>
                    <a:pt x="2052" y="1026"/>
                  </a:lnTo>
                  <a:lnTo>
                    <a:pt x="2052" y="1231"/>
                  </a:lnTo>
                  <a:lnTo>
                    <a:pt x="1970" y="1436"/>
                  </a:lnTo>
                  <a:lnTo>
                    <a:pt x="1888" y="1600"/>
                  </a:lnTo>
                  <a:lnTo>
                    <a:pt x="1765" y="1764"/>
                  </a:lnTo>
                  <a:lnTo>
                    <a:pt x="1601" y="1887"/>
                  </a:lnTo>
                  <a:lnTo>
                    <a:pt x="1437" y="1969"/>
                  </a:lnTo>
                  <a:lnTo>
                    <a:pt x="1231" y="2010"/>
                  </a:lnTo>
                  <a:lnTo>
                    <a:pt x="1026" y="2051"/>
                  </a:lnTo>
                  <a:lnTo>
                    <a:pt x="1026" y="2051"/>
                  </a:lnTo>
                  <a:lnTo>
                    <a:pt x="821" y="2010"/>
                  </a:lnTo>
                  <a:lnTo>
                    <a:pt x="616" y="1969"/>
                  </a:lnTo>
                  <a:lnTo>
                    <a:pt x="452" y="1887"/>
                  </a:lnTo>
                  <a:lnTo>
                    <a:pt x="288" y="1764"/>
                  </a:lnTo>
                  <a:lnTo>
                    <a:pt x="165" y="1600"/>
                  </a:lnTo>
                  <a:lnTo>
                    <a:pt x="83" y="1436"/>
                  </a:lnTo>
                  <a:lnTo>
                    <a:pt x="1" y="1231"/>
                  </a:lnTo>
                  <a:lnTo>
                    <a:pt x="1" y="1026"/>
                  </a:lnTo>
                  <a:lnTo>
                    <a:pt x="1" y="1026"/>
                  </a:lnTo>
                  <a:lnTo>
                    <a:pt x="1" y="821"/>
                  </a:lnTo>
                  <a:lnTo>
                    <a:pt x="83" y="615"/>
                  </a:lnTo>
                  <a:lnTo>
                    <a:pt x="165" y="451"/>
                  </a:lnTo>
                  <a:lnTo>
                    <a:pt x="288" y="287"/>
                  </a:lnTo>
                  <a:lnTo>
                    <a:pt x="452" y="164"/>
                  </a:lnTo>
                  <a:lnTo>
                    <a:pt x="616" y="82"/>
                  </a:lnTo>
                  <a:lnTo>
                    <a:pt x="821" y="0"/>
                  </a:lnTo>
                  <a:lnTo>
                    <a:pt x="1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9"/>
            <p:cNvSpPr/>
            <p:nvPr/>
          </p:nvSpPr>
          <p:spPr>
            <a:xfrm>
              <a:off x="3147500" y="1433550"/>
              <a:ext cx="71825" cy="71825"/>
            </a:xfrm>
            <a:custGeom>
              <a:avLst/>
              <a:gdLst/>
              <a:ahLst/>
              <a:cxnLst/>
              <a:rect l="l" t="t" r="r" b="b"/>
              <a:pathLst>
                <a:path w="2873" h="2873" fill="none" extrusionOk="0">
                  <a:moveTo>
                    <a:pt x="1436" y="1"/>
                  </a:moveTo>
                  <a:lnTo>
                    <a:pt x="1436" y="1"/>
                  </a:lnTo>
                  <a:lnTo>
                    <a:pt x="1149" y="42"/>
                  </a:lnTo>
                  <a:lnTo>
                    <a:pt x="862" y="124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124" y="862"/>
                  </a:lnTo>
                  <a:lnTo>
                    <a:pt x="42" y="1149"/>
                  </a:lnTo>
                  <a:lnTo>
                    <a:pt x="1" y="1437"/>
                  </a:lnTo>
                  <a:lnTo>
                    <a:pt x="1" y="1437"/>
                  </a:lnTo>
                  <a:lnTo>
                    <a:pt x="42" y="1724"/>
                  </a:lnTo>
                  <a:lnTo>
                    <a:pt x="124" y="2011"/>
                  </a:lnTo>
                  <a:lnTo>
                    <a:pt x="247" y="2216"/>
                  </a:lnTo>
                  <a:lnTo>
                    <a:pt x="411" y="2462"/>
                  </a:lnTo>
                  <a:lnTo>
                    <a:pt x="616" y="2626"/>
                  </a:lnTo>
                  <a:lnTo>
                    <a:pt x="862" y="2749"/>
                  </a:lnTo>
                  <a:lnTo>
                    <a:pt x="1149" y="2831"/>
                  </a:lnTo>
                  <a:lnTo>
                    <a:pt x="1436" y="2872"/>
                  </a:lnTo>
                  <a:lnTo>
                    <a:pt x="1436" y="2872"/>
                  </a:lnTo>
                  <a:lnTo>
                    <a:pt x="1724" y="2831"/>
                  </a:lnTo>
                  <a:lnTo>
                    <a:pt x="2011" y="2749"/>
                  </a:lnTo>
                  <a:lnTo>
                    <a:pt x="2257" y="2626"/>
                  </a:lnTo>
                  <a:lnTo>
                    <a:pt x="2462" y="2462"/>
                  </a:lnTo>
                  <a:lnTo>
                    <a:pt x="2626" y="2216"/>
                  </a:lnTo>
                  <a:lnTo>
                    <a:pt x="2749" y="2011"/>
                  </a:lnTo>
                  <a:lnTo>
                    <a:pt x="2831" y="1724"/>
                  </a:lnTo>
                  <a:lnTo>
                    <a:pt x="2872" y="1437"/>
                  </a:lnTo>
                  <a:lnTo>
                    <a:pt x="2872" y="1437"/>
                  </a:lnTo>
                  <a:lnTo>
                    <a:pt x="2831" y="1149"/>
                  </a:lnTo>
                  <a:lnTo>
                    <a:pt x="2749" y="862"/>
                  </a:lnTo>
                  <a:lnTo>
                    <a:pt x="2626" y="616"/>
                  </a:lnTo>
                  <a:lnTo>
                    <a:pt x="2462" y="411"/>
                  </a:lnTo>
                  <a:lnTo>
                    <a:pt x="2257" y="247"/>
                  </a:lnTo>
                  <a:lnTo>
                    <a:pt x="2011" y="124"/>
                  </a:lnTo>
                  <a:lnTo>
                    <a:pt x="1724" y="42"/>
                  </a:lnTo>
                  <a:lnTo>
                    <a:pt x="1436" y="1"/>
                  </a:lnTo>
                  <a:lnTo>
                    <a:pt x="1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9"/>
            <p:cNvSpPr/>
            <p:nvPr/>
          </p:nvSpPr>
          <p:spPr>
            <a:xfrm>
              <a:off x="3241850" y="1433550"/>
              <a:ext cx="71800" cy="71825"/>
            </a:xfrm>
            <a:custGeom>
              <a:avLst/>
              <a:gdLst/>
              <a:ahLst/>
              <a:cxnLst/>
              <a:rect l="l" t="t" r="r" b="b"/>
              <a:pathLst>
                <a:path w="2872" h="2873" extrusionOk="0">
                  <a:moveTo>
                    <a:pt x="1641" y="411"/>
                  </a:moveTo>
                  <a:lnTo>
                    <a:pt x="1805" y="493"/>
                  </a:lnTo>
                  <a:lnTo>
                    <a:pt x="2011" y="575"/>
                  </a:lnTo>
                  <a:lnTo>
                    <a:pt x="2134" y="698"/>
                  </a:lnTo>
                  <a:lnTo>
                    <a:pt x="2257" y="862"/>
                  </a:lnTo>
                  <a:lnTo>
                    <a:pt x="2380" y="1026"/>
                  </a:lnTo>
                  <a:lnTo>
                    <a:pt x="2421" y="1232"/>
                  </a:lnTo>
                  <a:lnTo>
                    <a:pt x="2462" y="1437"/>
                  </a:lnTo>
                  <a:lnTo>
                    <a:pt x="2421" y="1642"/>
                  </a:lnTo>
                  <a:lnTo>
                    <a:pt x="2380" y="1847"/>
                  </a:lnTo>
                  <a:lnTo>
                    <a:pt x="2257" y="2011"/>
                  </a:lnTo>
                  <a:lnTo>
                    <a:pt x="2134" y="2175"/>
                  </a:lnTo>
                  <a:lnTo>
                    <a:pt x="2011" y="2298"/>
                  </a:lnTo>
                  <a:lnTo>
                    <a:pt x="1805" y="2380"/>
                  </a:lnTo>
                  <a:lnTo>
                    <a:pt x="1641" y="2421"/>
                  </a:lnTo>
                  <a:lnTo>
                    <a:pt x="1436" y="2462"/>
                  </a:lnTo>
                  <a:lnTo>
                    <a:pt x="1231" y="2421"/>
                  </a:lnTo>
                  <a:lnTo>
                    <a:pt x="1026" y="2380"/>
                  </a:lnTo>
                  <a:lnTo>
                    <a:pt x="862" y="2298"/>
                  </a:lnTo>
                  <a:lnTo>
                    <a:pt x="698" y="2175"/>
                  </a:lnTo>
                  <a:lnTo>
                    <a:pt x="575" y="2011"/>
                  </a:lnTo>
                  <a:lnTo>
                    <a:pt x="493" y="1847"/>
                  </a:lnTo>
                  <a:lnTo>
                    <a:pt x="411" y="1642"/>
                  </a:lnTo>
                  <a:lnTo>
                    <a:pt x="411" y="1437"/>
                  </a:lnTo>
                  <a:lnTo>
                    <a:pt x="411" y="1232"/>
                  </a:lnTo>
                  <a:lnTo>
                    <a:pt x="493" y="1026"/>
                  </a:lnTo>
                  <a:lnTo>
                    <a:pt x="575" y="862"/>
                  </a:lnTo>
                  <a:lnTo>
                    <a:pt x="698" y="698"/>
                  </a:lnTo>
                  <a:lnTo>
                    <a:pt x="862" y="575"/>
                  </a:lnTo>
                  <a:lnTo>
                    <a:pt x="1026" y="493"/>
                  </a:lnTo>
                  <a:lnTo>
                    <a:pt x="1231" y="411"/>
                  </a:lnTo>
                  <a:close/>
                  <a:moveTo>
                    <a:pt x="1436" y="1"/>
                  </a:moveTo>
                  <a:lnTo>
                    <a:pt x="1149" y="42"/>
                  </a:lnTo>
                  <a:lnTo>
                    <a:pt x="862" y="124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83" y="862"/>
                  </a:lnTo>
                  <a:lnTo>
                    <a:pt x="1" y="1149"/>
                  </a:lnTo>
                  <a:lnTo>
                    <a:pt x="1" y="1437"/>
                  </a:lnTo>
                  <a:lnTo>
                    <a:pt x="1" y="1724"/>
                  </a:lnTo>
                  <a:lnTo>
                    <a:pt x="83" y="2011"/>
                  </a:lnTo>
                  <a:lnTo>
                    <a:pt x="247" y="2216"/>
                  </a:lnTo>
                  <a:lnTo>
                    <a:pt x="411" y="2462"/>
                  </a:lnTo>
                  <a:lnTo>
                    <a:pt x="616" y="2626"/>
                  </a:lnTo>
                  <a:lnTo>
                    <a:pt x="862" y="2749"/>
                  </a:lnTo>
                  <a:lnTo>
                    <a:pt x="1149" y="2831"/>
                  </a:lnTo>
                  <a:lnTo>
                    <a:pt x="1436" y="2872"/>
                  </a:lnTo>
                  <a:lnTo>
                    <a:pt x="1723" y="2831"/>
                  </a:lnTo>
                  <a:lnTo>
                    <a:pt x="1970" y="2749"/>
                  </a:lnTo>
                  <a:lnTo>
                    <a:pt x="2216" y="2626"/>
                  </a:lnTo>
                  <a:lnTo>
                    <a:pt x="2421" y="2462"/>
                  </a:lnTo>
                  <a:lnTo>
                    <a:pt x="2626" y="2216"/>
                  </a:lnTo>
                  <a:lnTo>
                    <a:pt x="2749" y="2011"/>
                  </a:lnTo>
                  <a:lnTo>
                    <a:pt x="2831" y="1724"/>
                  </a:lnTo>
                  <a:lnTo>
                    <a:pt x="2872" y="1437"/>
                  </a:lnTo>
                  <a:lnTo>
                    <a:pt x="2831" y="1149"/>
                  </a:lnTo>
                  <a:lnTo>
                    <a:pt x="2749" y="862"/>
                  </a:lnTo>
                  <a:lnTo>
                    <a:pt x="2626" y="616"/>
                  </a:lnTo>
                  <a:lnTo>
                    <a:pt x="2421" y="411"/>
                  </a:lnTo>
                  <a:lnTo>
                    <a:pt x="2216" y="247"/>
                  </a:lnTo>
                  <a:lnTo>
                    <a:pt x="1970" y="124"/>
                  </a:lnTo>
                  <a:lnTo>
                    <a:pt x="1723" y="42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9"/>
            <p:cNvSpPr/>
            <p:nvPr/>
          </p:nvSpPr>
          <p:spPr>
            <a:xfrm>
              <a:off x="3252100" y="1443825"/>
              <a:ext cx="51300" cy="51300"/>
            </a:xfrm>
            <a:custGeom>
              <a:avLst/>
              <a:gdLst/>
              <a:ahLst/>
              <a:cxnLst/>
              <a:rect l="l" t="t" r="r" b="b"/>
              <a:pathLst>
                <a:path w="2052" h="2052" fill="none" extrusionOk="0">
                  <a:moveTo>
                    <a:pt x="1026" y="0"/>
                  </a:moveTo>
                  <a:lnTo>
                    <a:pt x="1026" y="0"/>
                  </a:lnTo>
                  <a:lnTo>
                    <a:pt x="1231" y="0"/>
                  </a:lnTo>
                  <a:lnTo>
                    <a:pt x="1395" y="82"/>
                  </a:lnTo>
                  <a:lnTo>
                    <a:pt x="1601" y="164"/>
                  </a:lnTo>
                  <a:lnTo>
                    <a:pt x="1724" y="287"/>
                  </a:lnTo>
                  <a:lnTo>
                    <a:pt x="1847" y="451"/>
                  </a:lnTo>
                  <a:lnTo>
                    <a:pt x="1970" y="615"/>
                  </a:lnTo>
                  <a:lnTo>
                    <a:pt x="2011" y="821"/>
                  </a:lnTo>
                  <a:lnTo>
                    <a:pt x="2052" y="1026"/>
                  </a:lnTo>
                  <a:lnTo>
                    <a:pt x="2052" y="1026"/>
                  </a:lnTo>
                  <a:lnTo>
                    <a:pt x="2011" y="1231"/>
                  </a:lnTo>
                  <a:lnTo>
                    <a:pt x="1970" y="1436"/>
                  </a:lnTo>
                  <a:lnTo>
                    <a:pt x="1847" y="1600"/>
                  </a:lnTo>
                  <a:lnTo>
                    <a:pt x="1724" y="1764"/>
                  </a:lnTo>
                  <a:lnTo>
                    <a:pt x="1601" y="1887"/>
                  </a:lnTo>
                  <a:lnTo>
                    <a:pt x="1395" y="1969"/>
                  </a:lnTo>
                  <a:lnTo>
                    <a:pt x="1231" y="2010"/>
                  </a:lnTo>
                  <a:lnTo>
                    <a:pt x="1026" y="2051"/>
                  </a:lnTo>
                  <a:lnTo>
                    <a:pt x="1026" y="2051"/>
                  </a:lnTo>
                  <a:lnTo>
                    <a:pt x="821" y="2010"/>
                  </a:lnTo>
                  <a:lnTo>
                    <a:pt x="616" y="1969"/>
                  </a:lnTo>
                  <a:lnTo>
                    <a:pt x="452" y="1887"/>
                  </a:lnTo>
                  <a:lnTo>
                    <a:pt x="288" y="1764"/>
                  </a:lnTo>
                  <a:lnTo>
                    <a:pt x="165" y="1600"/>
                  </a:lnTo>
                  <a:lnTo>
                    <a:pt x="83" y="1436"/>
                  </a:lnTo>
                  <a:lnTo>
                    <a:pt x="1" y="1231"/>
                  </a:lnTo>
                  <a:lnTo>
                    <a:pt x="1" y="1026"/>
                  </a:lnTo>
                  <a:lnTo>
                    <a:pt x="1" y="1026"/>
                  </a:lnTo>
                  <a:lnTo>
                    <a:pt x="1" y="821"/>
                  </a:lnTo>
                  <a:lnTo>
                    <a:pt x="83" y="615"/>
                  </a:lnTo>
                  <a:lnTo>
                    <a:pt x="165" y="451"/>
                  </a:lnTo>
                  <a:lnTo>
                    <a:pt x="288" y="287"/>
                  </a:lnTo>
                  <a:lnTo>
                    <a:pt x="452" y="164"/>
                  </a:lnTo>
                  <a:lnTo>
                    <a:pt x="616" y="82"/>
                  </a:lnTo>
                  <a:lnTo>
                    <a:pt x="821" y="0"/>
                  </a:lnTo>
                  <a:lnTo>
                    <a:pt x="1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9"/>
            <p:cNvSpPr/>
            <p:nvPr/>
          </p:nvSpPr>
          <p:spPr>
            <a:xfrm>
              <a:off x="3241850" y="1433550"/>
              <a:ext cx="71800" cy="71825"/>
            </a:xfrm>
            <a:custGeom>
              <a:avLst/>
              <a:gdLst/>
              <a:ahLst/>
              <a:cxnLst/>
              <a:rect l="l" t="t" r="r" b="b"/>
              <a:pathLst>
                <a:path w="2872" h="2873" fill="none" extrusionOk="0">
                  <a:moveTo>
                    <a:pt x="1436" y="1"/>
                  </a:moveTo>
                  <a:lnTo>
                    <a:pt x="1436" y="1"/>
                  </a:lnTo>
                  <a:lnTo>
                    <a:pt x="1149" y="42"/>
                  </a:lnTo>
                  <a:lnTo>
                    <a:pt x="862" y="124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83" y="862"/>
                  </a:lnTo>
                  <a:lnTo>
                    <a:pt x="1" y="1149"/>
                  </a:lnTo>
                  <a:lnTo>
                    <a:pt x="1" y="1437"/>
                  </a:lnTo>
                  <a:lnTo>
                    <a:pt x="1" y="1437"/>
                  </a:lnTo>
                  <a:lnTo>
                    <a:pt x="1" y="1724"/>
                  </a:lnTo>
                  <a:lnTo>
                    <a:pt x="83" y="2011"/>
                  </a:lnTo>
                  <a:lnTo>
                    <a:pt x="247" y="2216"/>
                  </a:lnTo>
                  <a:lnTo>
                    <a:pt x="411" y="2462"/>
                  </a:lnTo>
                  <a:lnTo>
                    <a:pt x="616" y="2626"/>
                  </a:lnTo>
                  <a:lnTo>
                    <a:pt x="862" y="2749"/>
                  </a:lnTo>
                  <a:lnTo>
                    <a:pt x="1149" y="2831"/>
                  </a:lnTo>
                  <a:lnTo>
                    <a:pt x="1436" y="2872"/>
                  </a:lnTo>
                  <a:lnTo>
                    <a:pt x="1436" y="2872"/>
                  </a:lnTo>
                  <a:lnTo>
                    <a:pt x="1723" y="2831"/>
                  </a:lnTo>
                  <a:lnTo>
                    <a:pt x="1970" y="2749"/>
                  </a:lnTo>
                  <a:lnTo>
                    <a:pt x="2216" y="2626"/>
                  </a:lnTo>
                  <a:lnTo>
                    <a:pt x="2421" y="2462"/>
                  </a:lnTo>
                  <a:lnTo>
                    <a:pt x="2626" y="2216"/>
                  </a:lnTo>
                  <a:lnTo>
                    <a:pt x="2749" y="2011"/>
                  </a:lnTo>
                  <a:lnTo>
                    <a:pt x="2831" y="1724"/>
                  </a:lnTo>
                  <a:lnTo>
                    <a:pt x="2872" y="1437"/>
                  </a:lnTo>
                  <a:lnTo>
                    <a:pt x="2872" y="1437"/>
                  </a:lnTo>
                  <a:lnTo>
                    <a:pt x="2831" y="1149"/>
                  </a:lnTo>
                  <a:lnTo>
                    <a:pt x="2749" y="862"/>
                  </a:lnTo>
                  <a:lnTo>
                    <a:pt x="2626" y="616"/>
                  </a:lnTo>
                  <a:lnTo>
                    <a:pt x="2421" y="411"/>
                  </a:lnTo>
                  <a:lnTo>
                    <a:pt x="2216" y="247"/>
                  </a:lnTo>
                  <a:lnTo>
                    <a:pt x="1970" y="124"/>
                  </a:lnTo>
                  <a:lnTo>
                    <a:pt x="1723" y="42"/>
                  </a:lnTo>
                  <a:lnTo>
                    <a:pt x="1436" y="1"/>
                  </a:lnTo>
                  <a:lnTo>
                    <a:pt x="1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9"/>
            <p:cNvSpPr/>
            <p:nvPr/>
          </p:nvSpPr>
          <p:spPr>
            <a:xfrm>
              <a:off x="3412075" y="1710450"/>
              <a:ext cx="276925" cy="423550"/>
            </a:xfrm>
            <a:custGeom>
              <a:avLst/>
              <a:gdLst/>
              <a:ahLst/>
              <a:cxnLst/>
              <a:rect l="l" t="t" r="r" b="b"/>
              <a:pathLst>
                <a:path w="11077" h="16942" extrusionOk="0">
                  <a:moveTo>
                    <a:pt x="1" y="0"/>
                  </a:moveTo>
                  <a:lnTo>
                    <a:pt x="1" y="2872"/>
                  </a:lnTo>
                  <a:lnTo>
                    <a:pt x="42" y="3323"/>
                  </a:lnTo>
                  <a:lnTo>
                    <a:pt x="124" y="3815"/>
                  </a:lnTo>
                  <a:lnTo>
                    <a:pt x="247" y="4226"/>
                  </a:lnTo>
                  <a:lnTo>
                    <a:pt x="411" y="4677"/>
                  </a:lnTo>
                  <a:lnTo>
                    <a:pt x="657" y="5046"/>
                  </a:lnTo>
                  <a:lnTo>
                    <a:pt x="944" y="5415"/>
                  </a:lnTo>
                  <a:lnTo>
                    <a:pt x="1232" y="5784"/>
                  </a:lnTo>
                  <a:lnTo>
                    <a:pt x="1601" y="6072"/>
                  </a:lnTo>
                  <a:lnTo>
                    <a:pt x="2790" y="6933"/>
                  </a:lnTo>
                  <a:lnTo>
                    <a:pt x="2954" y="7097"/>
                  </a:lnTo>
                  <a:lnTo>
                    <a:pt x="3119" y="7261"/>
                  </a:lnTo>
                  <a:lnTo>
                    <a:pt x="3242" y="7425"/>
                  </a:lnTo>
                  <a:lnTo>
                    <a:pt x="3365" y="7630"/>
                  </a:lnTo>
                  <a:lnTo>
                    <a:pt x="3447" y="7835"/>
                  </a:lnTo>
                  <a:lnTo>
                    <a:pt x="3529" y="8040"/>
                  </a:lnTo>
                  <a:lnTo>
                    <a:pt x="3570" y="8246"/>
                  </a:lnTo>
                  <a:lnTo>
                    <a:pt x="3570" y="8492"/>
                  </a:lnTo>
                  <a:lnTo>
                    <a:pt x="3570" y="8697"/>
                  </a:lnTo>
                  <a:lnTo>
                    <a:pt x="3529" y="8943"/>
                  </a:lnTo>
                  <a:lnTo>
                    <a:pt x="3447" y="9148"/>
                  </a:lnTo>
                  <a:lnTo>
                    <a:pt x="3365" y="9353"/>
                  </a:lnTo>
                  <a:lnTo>
                    <a:pt x="3242" y="9558"/>
                  </a:lnTo>
                  <a:lnTo>
                    <a:pt x="3119" y="9722"/>
                  </a:lnTo>
                  <a:lnTo>
                    <a:pt x="2954" y="9886"/>
                  </a:lnTo>
                  <a:lnTo>
                    <a:pt x="2790" y="10009"/>
                  </a:lnTo>
                  <a:lnTo>
                    <a:pt x="1601" y="10912"/>
                  </a:lnTo>
                  <a:lnTo>
                    <a:pt x="1232" y="11199"/>
                  </a:lnTo>
                  <a:lnTo>
                    <a:pt x="944" y="11527"/>
                  </a:lnTo>
                  <a:lnTo>
                    <a:pt x="657" y="11896"/>
                  </a:lnTo>
                  <a:lnTo>
                    <a:pt x="411" y="12307"/>
                  </a:lnTo>
                  <a:lnTo>
                    <a:pt x="247" y="12717"/>
                  </a:lnTo>
                  <a:lnTo>
                    <a:pt x="124" y="13168"/>
                  </a:lnTo>
                  <a:lnTo>
                    <a:pt x="42" y="13619"/>
                  </a:lnTo>
                  <a:lnTo>
                    <a:pt x="1" y="14112"/>
                  </a:lnTo>
                  <a:lnTo>
                    <a:pt x="1" y="16942"/>
                  </a:lnTo>
                  <a:lnTo>
                    <a:pt x="11077" y="16942"/>
                  </a:lnTo>
                  <a:lnTo>
                    <a:pt x="11077" y="14112"/>
                  </a:lnTo>
                  <a:lnTo>
                    <a:pt x="11036" y="13619"/>
                  </a:lnTo>
                  <a:lnTo>
                    <a:pt x="10954" y="13168"/>
                  </a:lnTo>
                  <a:lnTo>
                    <a:pt x="10830" y="12717"/>
                  </a:lnTo>
                  <a:lnTo>
                    <a:pt x="10625" y="12307"/>
                  </a:lnTo>
                  <a:lnTo>
                    <a:pt x="10420" y="11896"/>
                  </a:lnTo>
                  <a:lnTo>
                    <a:pt x="10133" y="11527"/>
                  </a:lnTo>
                  <a:lnTo>
                    <a:pt x="9805" y="11199"/>
                  </a:lnTo>
                  <a:lnTo>
                    <a:pt x="9477" y="10912"/>
                  </a:lnTo>
                  <a:lnTo>
                    <a:pt x="8287" y="10009"/>
                  </a:lnTo>
                  <a:lnTo>
                    <a:pt x="8123" y="9886"/>
                  </a:lnTo>
                  <a:lnTo>
                    <a:pt x="7959" y="9722"/>
                  </a:lnTo>
                  <a:lnTo>
                    <a:pt x="7836" y="9558"/>
                  </a:lnTo>
                  <a:lnTo>
                    <a:pt x="7713" y="9353"/>
                  </a:lnTo>
                  <a:lnTo>
                    <a:pt x="7631" y="9148"/>
                  </a:lnTo>
                  <a:lnTo>
                    <a:pt x="7549" y="8943"/>
                  </a:lnTo>
                  <a:lnTo>
                    <a:pt x="7508" y="8697"/>
                  </a:lnTo>
                  <a:lnTo>
                    <a:pt x="7508" y="8492"/>
                  </a:lnTo>
                  <a:lnTo>
                    <a:pt x="7508" y="8246"/>
                  </a:lnTo>
                  <a:lnTo>
                    <a:pt x="7549" y="8040"/>
                  </a:lnTo>
                  <a:lnTo>
                    <a:pt x="7631" y="7835"/>
                  </a:lnTo>
                  <a:lnTo>
                    <a:pt x="7713" y="7630"/>
                  </a:lnTo>
                  <a:lnTo>
                    <a:pt x="7836" y="7425"/>
                  </a:lnTo>
                  <a:lnTo>
                    <a:pt x="7959" y="7261"/>
                  </a:lnTo>
                  <a:lnTo>
                    <a:pt x="8123" y="7097"/>
                  </a:lnTo>
                  <a:lnTo>
                    <a:pt x="8287" y="6933"/>
                  </a:lnTo>
                  <a:lnTo>
                    <a:pt x="9477" y="6072"/>
                  </a:lnTo>
                  <a:lnTo>
                    <a:pt x="9805" y="5784"/>
                  </a:lnTo>
                  <a:lnTo>
                    <a:pt x="10133" y="5415"/>
                  </a:lnTo>
                  <a:lnTo>
                    <a:pt x="10420" y="5046"/>
                  </a:lnTo>
                  <a:lnTo>
                    <a:pt x="10625" y="4677"/>
                  </a:lnTo>
                  <a:lnTo>
                    <a:pt x="10830" y="4226"/>
                  </a:lnTo>
                  <a:lnTo>
                    <a:pt x="10954" y="3815"/>
                  </a:lnTo>
                  <a:lnTo>
                    <a:pt x="11036" y="3323"/>
                  </a:lnTo>
                  <a:lnTo>
                    <a:pt x="11077" y="2872"/>
                  </a:lnTo>
                  <a:lnTo>
                    <a:pt x="110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9"/>
            <p:cNvSpPr/>
            <p:nvPr/>
          </p:nvSpPr>
          <p:spPr>
            <a:xfrm>
              <a:off x="3399775" y="1698150"/>
              <a:ext cx="301525" cy="448175"/>
            </a:xfrm>
            <a:custGeom>
              <a:avLst/>
              <a:gdLst/>
              <a:ahLst/>
              <a:cxnLst/>
              <a:rect l="l" t="t" r="r" b="b"/>
              <a:pathLst>
                <a:path w="12061" h="17927" extrusionOk="0">
                  <a:moveTo>
                    <a:pt x="11569" y="492"/>
                  </a:moveTo>
                  <a:lnTo>
                    <a:pt x="11569" y="3364"/>
                  </a:lnTo>
                  <a:lnTo>
                    <a:pt x="11528" y="3815"/>
                  </a:lnTo>
                  <a:lnTo>
                    <a:pt x="11446" y="4307"/>
                  </a:lnTo>
                  <a:lnTo>
                    <a:pt x="11322" y="4718"/>
                  </a:lnTo>
                  <a:lnTo>
                    <a:pt x="11117" y="5169"/>
                  </a:lnTo>
                  <a:lnTo>
                    <a:pt x="10912" y="5538"/>
                  </a:lnTo>
                  <a:lnTo>
                    <a:pt x="10625" y="5907"/>
                  </a:lnTo>
                  <a:lnTo>
                    <a:pt x="10297" y="6276"/>
                  </a:lnTo>
                  <a:lnTo>
                    <a:pt x="9969" y="6564"/>
                  </a:lnTo>
                  <a:lnTo>
                    <a:pt x="8779" y="7425"/>
                  </a:lnTo>
                  <a:lnTo>
                    <a:pt x="8615" y="7589"/>
                  </a:lnTo>
                  <a:lnTo>
                    <a:pt x="8451" y="7753"/>
                  </a:lnTo>
                  <a:lnTo>
                    <a:pt x="8328" y="7917"/>
                  </a:lnTo>
                  <a:lnTo>
                    <a:pt x="8205" y="8122"/>
                  </a:lnTo>
                  <a:lnTo>
                    <a:pt x="8123" y="8327"/>
                  </a:lnTo>
                  <a:lnTo>
                    <a:pt x="8041" y="8532"/>
                  </a:lnTo>
                  <a:lnTo>
                    <a:pt x="8000" y="8738"/>
                  </a:lnTo>
                  <a:lnTo>
                    <a:pt x="8000" y="8984"/>
                  </a:lnTo>
                  <a:lnTo>
                    <a:pt x="8000" y="9189"/>
                  </a:lnTo>
                  <a:lnTo>
                    <a:pt x="8041" y="9435"/>
                  </a:lnTo>
                  <a:lnTo>
                    <a:pt x="8123" y="9640"/>
                  </a:lnTo>
                  <a:lnTo>
                    <a:pt x="8205" y="9845"/>
                  </a:lnTo>
                  <a:lnTo>
                    <a:pt x="8328" y="10050"/>
                  </a:lnTo>
                  <a:lnTo>
                    <a:pt x="8451" y="10214"/>
                  </a:lnTo>
                  <a:lnTo>
                    <a:pt x="8615" y="10378"/>
                  </a:lnTo>
                  <a:lnTo>
                    <a:pt x="8779" y="10501"/>
                  </a:lnTo>
                  <a:lnTo>
                    <a:pt x="9969" y="11404"/>
                  </a:lnTo>
                  <a:lnTo>
                    <a:pt x="10297" y="11691"/>
                  </a:lnTo>
                  <a:lnTo>
                    <a:pt x="10625" y="12019"/>
                  </a:lnTo>
                  <a:lnTo>
                    <a:pt x="10912" y="12388"/>
                  </a:lnTo>
                  <a:lnTo>
                    <a:pt x="11117" y="12799"/>
                  </a:lnTo>
                  <a:lnTo>
                    <a:pt x="11322" y="13209"/>
                  </a:lnTo>
                  <a:lnTo>
                    <a:pt x="11446" y="13660"/>
                  </a:lnTo>
                  <a:lnTo>
                    <a:pt x="11528" y="14111"/>
                  </a:lnTo>
                  <a:lnTo>
                    <a:pt x="11569" y="14604"/>
                  </a:lnTo>
                  <a:lnTo>
                    <a:pt x="11569" y="17434"/>
                  </a:lnTo>
                  <a:lnTo>
                    <a:pt x="493" y="17434"/>
                  </a:lnTo>
                  <a:lnTo>
                    <a:pt x="493" y="14604"/>
                  </a:lnTo>
                  <a:lnTo>
                    <a:pt x="534" y="14111"/>
                  </a:lnTo>
                  <a:lnTo>
                    <a:pt x="616" y="13660"/>
                  </a:lnTo>
                  <a:lnTo>
                    <a:pt x="739" y="13209"/>
                  </a:lnTo>
                  <a:lnTo>
                    <a:pt x="903" y="12799"/>
                  </a:lnTo>
                  <a:lnTo>
                    <a:pt x="1149" y="12388"/>
                  </a:lnTo>
                  <a:lnTo>
                    <a:pt x="1436" y="12019"/>
                  </a:lnTo>
                  <a:lnTo>
                    <a:pt x="1724" y="11691"/>
                  </a:lnTo>
                  <a:lnTo>
                    <a:pt x="2093" y="11404"/>
                  </a:lnTo>
                  <a:lnTo>
                    <a:pt x="3282" y="10501"/>
                  </a:lnTo>
                  <a:lnTo>
                    <a:pt x="3446" y="10378"/>
                  </a:lnTo>
                  <a:lnTo>
                    <a:pt x="3611" y="10214"/>
                  </a:lnTo>
                  <a:lnTo>
                    <a:pt x="3734" y="10050"/>
                  </a:lnTo>
                  <a:lnTo>
                    <a:pt x="3857" y="9845"/>
                  </a:lnTo>
                  <a:lnTo>
                    <a:pt x="3939" y="9640"/>
                  </a:lnTo>
                  <a:lnTo>
                    <a:pt x="4021" y="9435"/>
                  </a:lnTo>
                  <a:lnTo>
                    <a:pt x="4062" y="9189"/>
                  </a:lnTo>
                  <a:lnTo>
                    <a:pt x="4062" y="8984"/>
                  </a:lnTo>
                  <a:lnTo>
                    <a:pt x="4062" y="8738"/>
                  </a:lnTo>
                  <a:lnTo>
                    <a:pt x="4021" y="8532"/>
                  </a:lnTo>
                  <a:lnTo>
                    <a:pt x="3939" y="8327"/>
                  </a:lnTo>
                  <a:lnTo>
                    <a:pt x="3857" y="8122"/>
                  </a:lnTo>
                  <a:lnTo>
                    <a:pt x="3734" y="7917"/>
                  </a:lnTo>
                  <a:lnTo>
                    <a:pt x="3611" y="7753"/>
                  </a:lnTo>
                  <a:lnTo>
                    <a:pt x="3446" y="7589"/>
                  </a:lnTo>
                  <a:lnTo>
                    <a:pt x="3282" y="7425"/>
                  </a:lnTo>
                  <a:lnTo>
                    <a:pt x="2093" y="6564"/>
                  </a:lnTo>
                  <a:lnTo>
                    <a:pt x="1724" y="6276"/>
                  </a:lnTo>
                  <a:lnTo>
                    <a:pt x="1436" y="5907"/>
                  </a:lnTo>
                  <a:lnTo>
                    <a:pt x="1149" y="5538"/>
                  </a:lnTo>
                  <a:lnTo>
                    <a:pt x="903" y="5169"/>
                  </a:lnTo>
                  <a:lnTo>
                    <a:pt x="739" y="4718"/>
                  </a:lnTo>
                  <a:lnTo>
                    <a:pt x="616" y="4307"/>
                  </a:lnTo>
                  <a:lnTo>
                    <a:pt x="534" y="3815"/>
                  </a:lnTo>
                  <a:lnTo>
                    <a:pt x="493" y="3364"/>
                  </a:lnTo>
                  <a:lnTo>
                    <a:pt x="493" y="492"/>
                  </a:lnTo>
                  <a:close/>
                  <a:moveTo>
                    <a:pt x="1" y="0"/>
                  </a:moveTo>
                  <a:lnTo>
                    <a:pt x="1" y="492"/>
                  </a:lnTo>
                  <a:lnTo>
                    <a:pt x="1" y="3364"/>
                  </a:lnTo>
                  <a:lnTo>
                    <a:pt x="42" y="3897"/>
                  </a:lnTo>
                  <a:lnTo>
                    <a:pt x="124" y="4389"/>
                  </a:lnTo>
                  <a:lnTo>
                    <a:pt x="288" y="4882"/>
                  </a:lnTo>
                  <a:lnTo>
                    <a:pt x="493" y="5374"/>
                  </a:lnTo>
                  <a:lnTo>
                    <a:pt x="739" y="5825"/>
                  </a:lnTo>
                  <a:lnTo>
                    <a:pt x="1067" y="6235"/>
                  </a:lnTo>
                  <a:lnTo>
                    <a:pt x="1395" y="6605"/>
                  </a:lnTo>
                  <a:lnTo>
                    <a:pt x="1806" y="6933"/>
                  </a:lnTo>
                  <a:lnTo>
                    <a:pt x="2995" y="7835"/>
                  </a:lnTo>
                  <a:lnTo>
                    <a:pt x="3241" y="8040"/>
                  </a:lnTo>
                  <a:lnTo>
                    <a:pt x="3405" y="8327"/>
                  </a:lnTo>
                  <a:lnTo>
                    <a:pt x="3529" y="8656"/>
                  </a:lnTo>
                  <a:lnTo>
                    <a:pt x="3570" y="8984"/>
                  </a:lnTo>
                  <a:lnTo>
                    <a:pt x="3529" y="9312"/>
                  </a:lnTo>
                  <a:lnTo>
                    <a:pt x="3405" y="9599"/>
                  </a:lnTo>
                  <a:lnTo>
                    <a:pt x="3241" y="9886"/>
                  </a:lnTo>
                  <a:lnTo>
                    <a:pt x="2995" y="10132"/>
                  </a:lnTo>
                  <a:lnTo>
                    <a:pt x="1806" y="10994"/>
                  </a:lnTo>
                  <a:lnTo>
                    <a:pt x="1395" y="11322"/>
                  </a:lnTo>
                  <a:lnTo>
                    <a:pt x="1067" y="11732"/>
                  </a:lnTo>
                  <a:lnTo>
                    <a:pt x="739" y="12142"/>
                  </a:lnTo>
                  <a:lnTo>
                    <a:pt x="493" y="12594"/>
                  </a:lnTo>
                  <a:lnTo>
                    <a:pt x="288" y="13045"/>
                  </a:lnTo>
                  <a:lnTo>
                    <a:pt x="124" y="13537"/>
                  </a:lnTo>
                  <a:lnTo>
                    <a:pt x="42" y="14070"/>
                  </a:lnTo>
                  <a:lnTo>
                    <a:pt x="1" y="14604"/>
                  </a:lnTo>
                  <a:lnTo>
                    <a:pt x="1" y="17434"/>
                  </a:lnTo>
                  <a:lnTo>
                    <a:pt x="1" y="17926"/>
                  </a:lnTo>
                  <a:lnTo>
                    <a:pt x="12061" y="17926"/>
                  </a:lnTo>
                  <a:lnTo>
                    <a:pt x="12061" y="17434"/>
                  </a:lnTo>
                  <a:lnTo>
                    <a:pt x="12061" y="14604"/>
                  </a:lnTo>
                  <a:lnTo>
                    <a:pt x="12020" y="14070"/>
                  </a:lnTo>
                  <a:lnTo>
                    <a:pt x="11938" y="13537"/>
                  </a:lnTo>
                  <a:lnTo>
                    <a:pt x="11774" y="13045"/>
                  </a:lnTo>
                  <a:lnTo>
                    <a:pt x="11569" y="12594"/>
                  </a:lnTo>
                  <a:lnTo>
                    <a:pt x="11322" y="12142"/>
                  </a:lnTo>
                  <a:lnTo>
                    <a:pt x="10994" y="11732"/>
                  </a:lnTo>
                  <a:lnTo>
                    <a:pt x="10666" y="11322"/>
                  </a:lnTo>
                  <a:lnTo>
                    <a:pt x="10256" y="10994"/>
                  </a:lnTo>
                  <a:lnTo>
                    <a:pt x="9066" y="10132"/>
                  </a:lnTo>
                  <a:lnTo>
                    <a:pt x="8820" y="9886"/>
                  </a:lnTo>
                  <a:lnTo>
                    <a:pt x="8656" y="9599"/>
                  </a:lnTo>
                  <a:lnTo>
                    <a:pt x="8533" y="9312"/>
                  </a:lnTo>
                  <a:lnTo>
                    <a:pt x="8492" y="8984"/>
                  </a:lnTo>
                  <a:lnTo>
                    <a:pt x="8533" y="8656"/>
                  </a:lnTo>
                  <a:lnTo>
                    <a:pt x="8656" y="8327"/>
                  </a:lnTo>
                  <a:lnTo>
                    <a:pt x="8820" y="8040"/>
                  </a:lnTo>
                  <a:lnTo>
                    <a:pt x="9066" y="7835"/>
                  </a:lnTo>
                  <a:lnTo>
                    <a:pt x="10256" y="6933"/>
                  </a:lnTo>
                  <a:lnTo>
                    <a:pt x="10666" y="6605"/>
                  </a:lnTo>
                  <a:lnTo>
                    <a:pt x="10994" y="6235"/>
                  </a:lnTo>
                  <a:lnTo>
                    <a:pt x="11322" y="5825"/>
                  </a:lnTo>
                  <a:lnTo>
                    <a:pt x="11569" y="5374"/>
                  </a:lnTo>
                  <a:lnTo>
                    <a:pt x="11774" y="4882"/>
                  </a:lnTo>
                  <a:lnTo>
                    <a:pt x="11938" y="4389"/>
                  </a:lnTo>
                  <a:lnTo>
                    <a:pt x="12020" y="3897"/>
                  </a:lnTo>
                  <a:lnTo>
                    <a:pt x="12061" y="3364"/>
                  </a:lnTo>
                  <a:lnTo>
                    <a:pt x="12061" y="492"/>
                  </a:lnTo>
                  <a:lnTo>
                    <a:pt x="120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9"/>
            <p:cNvSpPr/>
            <p:nvPr/>
          </p:nvSpPr>
          <p:spPr>
            <a:xfrm>
              <a:off x="3412075" y="1710450"/>
              <a:ext cx="276925" cy="423550"/>
            </a:xfrm>
            <a:custGeom>
              <a:avLst/>
              <a:gdLst/>
              <a:ahLst/>
              <a:cxnLst/>
              <a:rect l="l" t="t" r="r" b="b"/>
              <a:pathLst>
                <a:path w="11077" h="16942" fill="none" extrusionOk="0">
                  <a:moveTo>
                    <a:pt x="11077" y="0"/>
                  </a:moveTo>
                  <a:lnTo>
                    <a:pt x="11077" y="2872"/>
                  </a:lnTo>
                  <a:lnTo>
                    <a:pt x="11077" y="2872"/>
                  </a:lnTo>
                  <a:lnTo>
                    <a:pt x="11036" y="3323"/>
                  </a:lnTo>
                  <a:lnTo>
                    <a:pt x="10954" y="3815"/>
                  </a:lnTo>
                  <a:lnTo>
                    <a:pt x="10830" y="4226"/>
                  </a:lnTo>
                  <a:lnTo>
                    <a:pt x="10625" y="4677"/>
                  </a:lnTo>
                  <a:lnTo>
                    <a:pt x="10420" y="5046"/>
                  </a:lnTo>
                  <a:lnTo>
                    <a:pt x="10133" y="5415"/>
                  </a:lnTo>
                  <a:lnTo>
                    <a:pt x="9805" y="5784"/>
                  </a:lnTo>
                  <a:lnTo>
                    <a:pt x="9477" y="6072"/>
                  </a:lnTo>
                  <a:lnTo>
                    <a:pt x="8287" y="6933"/>
                  </a:lnTo>
                  <a:lnTo>
                    <a:pt x="8287" y="6933"/>
                  </a:lnTo>
                  <a:lnTo>
                    <a:pt x="8123" y="7097"/>
                  </a:lnTo>
                  <a:lnTo>
                    <a:pt x="7959" y="7261"/>
                  </a:lnTo>
                  <a:lnTo>
                    <a:pt x="7836" y="7425"/>
                  </a:lnTo>
                  <a:lnTo>
                    <a:pt x="7713" y="7630"/>
                  </a:lnTo>
                  <a:lnTo>
                    <a:pt x="7631" y="7835"/>
                  </a:lnTo>
                  <a:lnTo>
                    <a:pt x="7549" y="8040"/>
                  </a:lnTo>
                  <a:lnTo>
                    <a:pt x="7508" y="8246"/>
                  </a:lnTo>
                  <a:lnTo>
                    <a:pt x="7508" y="8492"/>
                  </a:lnTo>
                  <a:lnTo>
                    <a:pt x="7508" y="8492"/>
                  </a:lnTo>
                  <a:lnTo>
                    <a:pt x="7508" y="8697"/>
                  </a:lnTo>
                  <a:lnTo>
                    <a:pt x="7549" y="8943"/>
                  </a:lnTo>
                  <a:lnTo>
                    <a:pt x="7631" y="9148"/>
                  </a:lnTo>
                  <a:lnTo>
                    <a:pt x="7713" y="9353"/>
                  </a:lnTo>
                  <a:lnTo>
                    <a:pt x="7836" y="9558"/>
                  </a:lnTo>
                  <a:lnTo>
                    <a:pt x="7959" y="9722"/>
                  </a:lnTo>
                  <a:lnTo>
                    <a:pt x="8123" y="9886"/>
                  </a:lnTo>
                  <a:lnTo>
                    <a:pt x="8287" y="10009"/>
                  </a:lnTo>
                  <a:lnTo>
                    <a:pt x="9477" y="10912"/>
                  </a:lnTo>
                  <a:lnTo>
                    <a:pt x="9477" y="10912"/>
                  </a:lnTo>
                  <a:lnTo>
                    <a:pt x="9805" y="11199"/>
                  </a:lnTo>
                  <a:lnTo>
                    <a:pt x="10133" y="11527"/>
                  </a:lnTo>
                  <a:lnTo>
                    <a:pt x="10420" y="11896"/>
                  </a:lnTo>
                  <a:lnTo>
                    <a:pt x="10625" y="12307"/>
                  </a:lnTo>
                  <a:lnTo>
                    <a:pt x="10830" y="12717"/>
                  </a:lnTo>
                  <a:lnTo>
                    <a:pt x="10954" y="13168"/>
                  </a:lnTo>
                  <a:lnTo>
                    <a:pt x="11036" y="13619"/>
                  </a:lnTo>
                  <a:lnTo>
                    <a:pt x="11077" y="14112"/>
                  </a:lnTo>
                  <a:lnTo>
                    <a:pt x="11077" y="16942"/>
                  </a:lnTo>
                  <a:lnTo>
                    <a:pt x="5539" y="16942"/>
                  </a:lnTo>
                  <a:lnTo>
                    <a:pt x="1" y="16942"/>
                  </a:lnTo>
                  <a:lnTo>
                    <a:pt x="1" y="14112"/>
                  </a:lnTo>
                  <a:lnTo>
                    <a:pt x="1" y="14112"/>
                  </a:lnTo>
                  <a:lnTo>
                    <a:pt x="42" y="13619"/>
                  </a:lnTo>
                  <a:lnTo>
                    <a:pt x="124" y="13168"/>
                  </a:lnTo>
                  <a:lnTo>
                    <a:pt x="247" y="12717"/>
                  </a:lnTo>
                  <a:lnTo>
                    <a:pt x="411" y="12307"/>
                  </a:lnTo>
                  <a:lnTo>
                    <a:pt x="657" y="11896"/>
                  </a:lnTo>
                  <a:lnTo>
                    <a:pt x="944" y="11527"/>
                  </a:lnTo>
                  <a:lnTo>
                    <a:pt x="1232" y="11199"/>
                  </a:lnTo>
                  <a:lnTo>
                    <a:pt x="1601" y="10912"/>
                  </a:lnTo>
                  <a:lnTo>
                    <a:pt x="2790" y="10009"/>
                  </a:lnTo>
                  <a:lnTo>
                    <a:pt x="2790" y="10009"/>
                  </a:lnTo>
                  <a:lnTo>
                    <a:pt x="2954" y="9886"/>
                  </a:lnTo>
                  <a:lnTo>
                    <a:pt x="3119" y="9722"/>
                  </a:lnTo>
                  <a:lnTo>
                    <a:pt x="3242" y="9558"/>
                  </a:lnTo>
                  <a:lnTo>
                    <a:pt x="3365" y="9353"/>
                  </a:lnTo>
                  <a:lnTo>
                    <a:pt x="3447" y="9148"/>
                  </a:lnTo>
                  <a:lnTo>
                    <a:pt x="3529" y="8943"/>
                  </a:lnTo>
                  <a:lnTo>
                    <a:pt x="3570" y="8697"/>
                  </a:lnTo>
                  <a:lnTo>
                    <a:pt x="3570" y="8492"/>
                  </a:lnTo>
                  <a:lnTo>
                    <a:pt x="3570" y="8492"/>
                  </a:lnTo>
                  <a:lnTo>
                    <a:pt x="3570" y="8246"/>
                  </a:lnTo>
                  <a:lnTo>
                    <a:pt x="3529" y="8040"/>
                  </a:lnTo>
                  <a:lnTo>
                    <a:pt x="3447" y="7835"/>
                  </a:lnTo>
                  <a:lnTo>
                    <a:pt x="3365" y="7630"/>
                  </a:lnTo>
                  <a:lnTo>
                    <a:pt x="3242" y="7425"/>
                  </a:lnTo>
                  <a:lnTo>
                    <a:pt x="3119" y="7261"/>
                  </a:lnTo>
                  <a:lnTo>
                    <a:pt x="2954" y="7097"/>
                  </a:lnTo>
                  <a:lnTo>
                    <a:pt x="2790" y="6933"/>
                  </a:lnTo>
                  <a:lnTo>
                    <a:pt x="1601" y="6072"/>
                  </a:lnTo>
                  <a:lnTo>
                    <a:pt x="1601" y="6072"/>
                  </a:lnTo>
                  <a:lnTo>
                    <a:pt x="1232" y="5784"/>
                  </a:lnTo>
                  <a:lnTo>
                    <a:pt x="944" y="5415"/>
                  </a:lnTo>
                  <a:lnTo>
                    <a:pt x="657" y="5046"/>
                  </a:lnTo>
                  <a:lnTo>
                    <a:pt x="411" y="4677"/>
                  </a:lnTo>
                  <a:lnTo>
                    <a:pt x="247" y="4226"/>
                  </a:lnTo>
                  <a:lnTo>
                    <a:pt x="124" y="3815"/>
                  </a:lnTo>
                  <a:lnTo>
                    <a:pt x="42" y="3323"/>
                  </a:lnTo>
                  <a:lnTo>
                    <a:pt x="1" y="2872"/>
                  </a:lnTo>
                  <a:lnTo>
                    <a:pt x="1" y="0"/>
                  </a:lnTo>
                  <a:lnTo>
                    <a:pt x="5539" y="0"/>
                  </a:lnTo>
                  <a:lnTo>
                    <a:pt x="110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9"/>
            <p:cNvSpPr/>
            <p:nvPr/>
          </p:nvSpPr>
          <p:spPr>
            <a:xfrm>
              <a:off x="3399775" y="1698150"/>
              <a:ext cx="301525" cy="448175"/>
            </a:xfrm>
            <a:custGeom>
              <a:avLst/>
              <a:gdLst/>
              <a:ahLst/>
              <a:cxnLst/>
              <a:rect l="l" t="t" r="r" b="b"/>
              <a:pathLst>
                <a:path w="12061" h="17927" fill="none" extrusionOk="0">
                  <a:moveTo>
                    <a:pt x="12061" y="0"/>
                  </a:moveTo>
                  <a:lnTo>
                    <a:pt x="11569" y="0"/>
                  </a:lnTo>
                  <a:lnTo>
                    <a:pt x="6031" y="0"/>
                  </a:lnTo>
                  <a:lnTo>
                    <a:pt x="493" y="0"/>
                  </a:lnTo>
                  <a:lnTo>
                    <a:pt x="1" y="0"/>
                  </a:lnTo>
                  <a:lnTo>
                    <a:pt x="1" y="492"/>
                  </a:lnTo>
                  <a:lnTo>
                    <a:pt x="1" y="3364"/>
                  </a:lnTo>
                  <a:lnTo>
                    <a:pt x="1" y="3364"/>
                  </a:lnTo>
                  <a:lnTo>
                    <a:pt x="42" y="3897"/>
                  </a:lnTo>
                  <a:lnTo>
                    <a:pt x="124" y="4389"/>
                  </a:lnTo>
                  <a:lnTo>
                    <a:pt x="288" y="4882"/>
                  </a:lnTo>
                  <a:lnTo>
                    <a:pt x="493" y="5374"/>
                  </a:lnTo>
                  <a:lnTo>
                    <a:pt x="739" y="5825"/>
                  </a:lnTo>
                  <a:lnTo>
                    <a:pt x="1067" y="6235"/>
                  </a:lnTo>
                  <a:lnTo>
                    <a:pt x="1395" y="6605"/>
                  </a:lnTo>
                  <a:lnTo>
                    <a:pt x="1806" y="6933"/>
                  </a:lnTo>
                  <a:lnTo>
                    <a:pt x="2995" y="7835"/>
                  </a:lnTo>
                  <a:lnTo>
                    <a:pt x="2995" y="7835"/>
                  </a:lnTo>
                  <a:lnTo>
                    <a:pt x="3241" y="8040"/>
                  </a:lnTo>
                  <a:lnTo>
                    <a:pt x="3405" y="8327"/>
                  </a:lnTo>
                  <a:lnTo>
                    <a:pt x="3529" y="8656"/>
                  </a:lnTo>
                  <a:lnTo>
                    <a:pt x="3570" y="8984"/>
                  </a:lnTo>
                  <a:lnTo>
                    <a:pt x="3570" y="8984"/>
                  </a:lnTo>
                  <a:lnTo>
                    <a:pt x="3529" y="9312"/>
                  </a:lnTo>
                  <a:lnTo>
                    <a:pt x="3405" y="9599"/>
                  </a:lnTo>
                  <a:lnTo>
                    <a:pt x="3241" y="9886"/>
                  </a:lnTo>
                  <a:lnTo>
                    <a:pt x="2995" y="10132"/>
                  </a:lnTo>
                  <a:lnTo>
                    <a:pt x="1806" y="10994"/>
                  </a:lnTo>
                  <a:lnTo>
                    <a:pt x="1806" y="10994"/>
                  </a:lnTo>
                  <a:lnTo>
                    <a:pt x="1395" y="11322"/>
                  </a:lnTo>
                  <a:lnTo>
                    <a:pt x="1067" y="11732"/>
                  </a:lnTo>
                  <a:lnTo>
                    <a:pt x="739" y="12142"/>
                  </a:lnTo>
                  <a:lnTo>
                    <a:pt x="493" y="12594"/>
                  </a:lnTo>
                  <a:lnTo>
                    <a:pt x="288" y="13045"/>
                  </a:lnTo>
                  <a:lnTo>
                    <a:pt x="124" y="13537"/>
                  </a:lnTo>
                  <a:lnTo>
                    <a:pt x="42" y="14070"/>
                  </a:lnTo>
                  <a:lnTo>
                    <a:pt x="1" y="14604"/>
                  </a:lnTo>
                  <a:lnTo>
                    <a:pt x="1" y="17434"/>
                  </a:lnTo>
                  <a:lnTo>
                    <a:pt x="1" y="17926"/>
                  </a:lnTo>
                  <a:lnTo>
                    <a:pt x="493" y="17926"/>
                  </a:lnTo>
                  <a:lnTo>
                    <a:pt x="6031" y="17926"/>
                  </a:lnTo>
                  <a:lnTo>
                    <a:pt x="11569" y="17926"/>
                  </a:lnTo>
                  <a:lnTo>
                    <a:pt x="12061" y="17926"/>
                  </a:lnTo>
                  <a:lnTo>
                    <a:pt x="12061" y="17434"/>
                  </a:lnTo>
                  <a:lnTo>
                    <a:pt x="12061" y="14604"/>
                  </a:lnTo>
                  <a:lnTo>
                    <a:pt x="12061" y="14604"/>
                  </a:lnTo>
                  <a:lnTo>
                    <a:pt x="12020" y="14070"/>
                  </a:lnTo>
                  <a:lnTo>
                    <a:pt x="11938" y="13537"/>
                  </a:lnTo>
                  <a:lnTo>
                    <a:pt x="11774" y="13045"/>
                  </a:lnTo>
                  <a:lnTo>
                    <a:pt x="11569" y="12594"/>
                  </a:lnTo>
                  <a:lnTo>
                    <a:pt x="11322" y="12142"/>
                  </a:lnTo>
                  <a:lnTo>
                    <a:pt x="10994" y="11732"/>
                  </a:lnTo>
                  <a:lnTo>
                    <a:pt x="10666" y="11322"/>
                  </a:lnTo>
                  <a:lnTo>
                    <a:pt x="10256" y="10994"/>
                  </a:lnTo>
                  <a:lnTo>
                    <a:pt x="9066" y="10132"/>
                  </a:lnTo>
                  <a:lnTo>
                    <a:pt x="9066" y="10132"/>
                  </a:lnTo>
                  <a:lnTo>
                    <a:pt x="8820" y="9886"/>
                  </a:lnTo>
                  <a:lnTo>
                    <a:pt x="8656" y="9599"/>
                  </a:lnTo>
                  <a:lnTo>
                    <a:pt x="8533" y="9312"/>
                  </a:lnTo>
                  <a:lnTo>
                    <a:pt x="8492" y="8984"/>
                  </a:lnTo>
                  <a:lnTo>
                    <a:pt x="8492" y="8984"/>
                  </a:lnTo>
                  <a:lnTo>
                    <a:pt x="8533" y="8656"/>
                  </a:lnTo>
                  <a:lnTo>
                    <a:pt x="8656" y="8327"/>
                  </a:lnTo>
                  <a:lnTo>
                    <a:pt x="8820" y="8040"/>
                  </a:lnTo>
                  <a:lnTo>
                    <a:pt x="9066" y="7835"/>
                  </a:lnTo>
                  <a:lnTo>
                    <a:pt x="10256" y="6933"/>
                  </a:lnTo>
                  <a:lnTo>
                    <a:pt x="10256" y="6933"/>
                  </a:lnTo>
                  <a:lnTo>
                    <a:pt x="10666" y="6605"/>
                  </a:lnTo>
                  <a:lnTo>
                    <a:pt x="10994" y="6235"/>
                  </a:lnTo>
                  <a:lnTo>
                    <a:pt x="11322" y="5825"/>
                  </a:lnTo>
                  <a:lnTo>
                    <a:pt x="11569" y="5374"/>
                  </a:lnTo>
                  <a:lnTo>
                    <a:pt x="11774" y="4882"/>
                  </a:lnTo>
                  <a:lnTo>
                    <a:pt x="11938" y="4389"/>
                  </a:lnTo>
                  <a:lnTo>
                    <a:pt x="12020" y="3897"/>
                  </a:lnTo>
                  <a:lnTo>
                    <a:pt x="12061" y="3364"/>
                  </a:lnTo>
                  <a:lnTo>
                    <a:pt x="12061" y="492"/>
                  </a:lnTo>
                  <a:lnTo>
                    <a:pt x="12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9"/>
            <p:cNvSpPr/>
            <p:nvPr/>
          </p:nvSpPr>
          <p:spPr>
            <a:xfrm>
              <a:off x="3371075" y="1639700"/>
              <a:ext cx="358950" cy="70775"/>
            </a:xfrm>
            <a:custGeom>
              <a:avLst/>
              <a:gdLst/>
              <a:ahLst/>
              <a:cxnLst/>
              <a:rect l="l" t="t" r="r" b="b"/>
              <a:pathLst>
                <a:path w="14358" h="2831" extrusionOk="0">
                  <a:moveTo>
                    <a:pt x="1149" y="0"/>
                  </a:moveTo>
                  <a:lnTo>
                    <a:pt x="862" y="123"/>
                  </a:lnTo>
                  <a:lnTo>
                    <a:pt x="615" y="246"/>
                  </a:lnTo>
                  <a:lnTo>
                    <a:pt x="410" y="410"/>
                  </a:lnTo>
                  <a:lnTo>
                    <a:pt x="246" y="615"/>
                  </a:lnTo>
                  <a:lnTo>
                    <a:pt x="123" y="861"/>
                  </a:lnTo>
                  <a:lnTo>
                    <a:pt x="41" y="1149"/>
                  </a:lnTo>
                  <a:lnTo>
                    <a:pt x="0" y="1436"/>
                  </a:lnTo>
                  <a:lnTo>
                    <a:pt x="41" y="1723"/>
                  </a:lnTo>
                  <a:lnTo>
                    <a:pt x="123" y="1969"/>
                  </a:lnTo>
                  <a:lnTo>
                    <a:pt x="246" y="2215"/>
                  </a:lnTo>
                  <a:lnTo>
                    <a:pt x="410" y="2420"/>
                  </a:lnTo>
                  <a:lnTo>
                    <a:pt x="615" y="2584"/>
                  </a:lnTo>
                  <a:lnTo>
                    <a:pt x="862" y="2748"/>
                  </a:lnTo>
                  <a:lnTo>
                    <a:pt x="1149" y="2830"/>
                  </a:lnTo>
                  <a:lnTo>
                    <a:pt x="13209" y="2830"/>
                  </a:lnTo>
                  <a:lnTo>
                    <a:pt x="13496" y="2748"/>
                  </a:lnTo>
                  <a:lnTo>
                    <a:pt x="13742" y="2584"/>
                  </a:lnTo>
                  <a:lnTo>
                    <a:pt x="13947" y="2420"/>
                  </a:lnTo>
                  <a:lnTo>
                    <a:pt x="14111" y="2215"/>
                  </a:lnTo>
                  <a:lnTo>
                    <a:pt x="14234" y="1969"/>
                  </a:lnTo>
                  <a:lnTo>
                    <a:pt x="14316" y="1723"/>
                  </a:lnTo>
                  <a:lnTo>
                    <a:pt x="14357" y="1436"/>
                  </a:lnTo>
                  <a:lnTo>
                    <a:pt x="14316" y="1149"/>
                  </a:lnTo>
                  <a:lnTo>
                    <a:pt x="14234" y="861"/>
                  </a:lnTo>
                  <a:lnTo>
                    <a:pt x="14111" y="615"/>
                  </a:lnTo>
                  <a:lnTo>
                    <a:pt x="13947" y="410"/>
                  </a:lnTo>
                  <a:lnTo>
                    <a:pt x="13742" y="246"/>
                  </a:lnTo>
                  <a:lnTo>
                    <a:pt x="13496" y="123"/>
                  </a:lnTo>
                  <a:lnTo>
                    <a:pt x="13209" y="0"/>
                  </a:lnTo>
                  <a:close/>
                </a:path>
              </a:pathLst>
            </a:custGeom>
            <a:solidFill>
              <a:srgbClr val="37A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9"/>
            <p:cNvSpPr/>
            <p:nvPr/>
          </p:nvSpPr>
          <p:spPr>
            <a:xfrm>
              <a:off x="3371075" y="2133975"/>
              <a:ext cx="358950" cy="71825"/>
            </a:xfrm>
            <a:custGeom>
              <a:avLst/>
              <a:gdLst/>
              <a:ahLst/>
              <a:cxnLst/>
              <a:rect l="l" t="t" r="r" b="b"/>
              <a:pathLst>
                <a:path w="14358" h="2873" extrusionOk="0">
                  <a:moveTo>
                    <a:pt x="1436" y="1"/>
                  </a:moveTo>
                  <a:lnTo>
                    <a:pt x="1149" y="42"/>
                  </a:lnTo>
                  <a:lnTo>
                    <a:pt x="862" y="124"/>
                  </a:lnTo>
                  <a:lnTo>
                    <a:pt x="615" y="247"/>
                  </a:lnTo>
                  <a:lnTo>
                    <a:pt x="410" y="452"/>
                  </a:lnTo>
                  <a:lnTo>
                    <a:pt x="246" y="657"/>
                  </a:lnTo>
                  <a:lnTo>
                    <a:pt x="123" y="903"/>
                  </a:lnTo>
                  <a:lnTo>
                    <a:pt x="41" y="1150"/>
                  </a:lnTo>
                  <a:lnTo>
                    <a:pt x="0" y="1437"/>
                  </a:lnTo>
                  <a:lnTo>
                    <a:pt x="41" y="1724"/>
                  </a:lnTo>
                  <a:lnTo>
                    <a:pt x="123" y="2011"/>
                  </a:lnTo>
                  <a:lnTo>
                    <a:pt x="246" y="2257"/>
                  </a:lnTo>
                  <a:lnTo>
                    <a:pt x="410" y="2462"/>
                  </a:lnTo>
                  <a:lnTo>
                    <a:pt x="615" y="2626"/>
                  </a:lnTo>
                  <a:lnTo>
                    <a:pt x="862" y="2749"/>
                  </a:lnTo>
                  <a:lnTo>
                    <a:pt x="1149" y="2831"/>
                  </a:lnTo>
                  <a:lnTo>
                    <a:pt x="1436" y="2872"/>
                  </a:lnTo>
                  <a:lnTo>
                    <a:pt x="12922" y="2872"/>
                  </a:lnTo>
                  <a:lnTo>
                    <a:pt x="13209" y="2831"/>
                  </a:lnTo>
                  <a:lnTo>
                    <a:pt x="13496" y="2749"/>
                  </a:lnTo>
                  <a:lnTo>
                    <a:pt x="13742" y="2626"/>
                  </a:lnTo>
                  <a:lnTo>
                    <a:pt x="13947" y="2462"/>
                  </a:lnTo>
                  <a:lnTo>
                    <a:pt x="14111" y="2257"/>
                  </a:lnTo>
                  <a:lnTo>
                    <a:pt x="14234" y="2011"/>
                  </a:lnTo>
                  <a:lnTo>
                    <a:pt x="14316" y="1724"/>
                  </a:lnTo>
                  <a:lnTo>
                    <a:pt x="14357" y="1437"/>
                  </a:lnTo>
                  <a:lnTo>
                    <a:pt x="14316" y="1150"/>
                  </a:lnTo>
                  <a:lnTo>
                    <a:pt x="14234" y="903"/>
                  </a:lnTo>
                  <a:lnTo>
                    <a:pt x="14111" y="657"/>
                  </a:lnTo>
                  <a:lnTo>
                    <a:pt x="13947" y="452"/>
                  </a:lnTo>
                  <a:lnTo>
                    <a:pt x="13742" y="247"/>
                  </a:lnTo>
                  <a:lnTo>
                    <a:pt x="13496" y="124"/>
                  </a:lnTo>
                  <a:lnTo>
                    <a:pt x="13209" y="42"/>
                  </a:lnTo>
                  <a:lnTo>
                    <a:pt x="12922" y="1"/>
                  </a:lnTo>
                  <a:close/>
                </a:path>
              </a:pathLst>
            </a:custGeom>
            <a:solidFill>
              <a:srgbClr val="37A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9"/>
            <p:cNvSpPr/>
            <p:nvPr/>
          </p:nvSpPr>
          <p:spPr>
            <a:xfrm>
              <a:off x="3358750" y="1627375"/>
              <a:ext cx="383575" cy="95400"/>
            </a:xfrm>
            <a:custGeom>
              <a:avLst/>
              <a:gdLst/>
              <a:ahLst/>
              <a:cxnLst/>
              <a:rect l="l" t="t" r="r" b="b"/>
              <a:pathLst>
                <a:path w="15343" h="3816" extrusionOk="0">
                  <a:moveTo>
                    <a:pt x="13702" y="493"/>
                  </a:moveTo>
                  <a:lnTo>
                    <a:pt x="13989" y="616"/>
                  </a:lnTo>
                  <a:lnTo>
                    <a:pt x="14235" y="739"/>
                  </a:lnTo>
                  <a:lnTo>
                    <a:pt x="14440" y="903"/>
                  </a:lnTo>
                  <a:lnTo>
                    <a:pt x="14604" y="1108"/>
                  </a:lnTo>
                  <a:lnTo>
                    <a:pt x="14727" y="1354"/>
                  </a:lnTo>
                  <a:lnTo>
                    <a:pt x="14809" y="1642"/>
                  </a:lnTo>
                  <a:lnTo>
                    <a:pt x="14850" y="1929"/>
                  </a:lnTo>
                  <a:lnTo>
                    <a:pt x="14809" y="2216"/>
                  </a:lnTo>
                  <a:lnTo>
                    <a:pt x="14727" y="2462"/>
                  </a:lnTo>
                  <a:lnTo>
                    <a:pt x="14604" y="2708"/>
                  </a:lnTo>
                  <a:lnTo>
                    <a:pt x="14440" y="2913"/>
                  </a:lnTo>
                  <a:lnTo>
                    <a:pt x="14235" y="3077"/>
                  </a:lnTo>
                  <a:lnTo>
                    <a:pt x="13989" y="3241"/>
                  </a:lnTo>
                  <a:lnTo>
                    <a:pt x="13702" y="3323"/>
                  </a:lnTo>
                  <a:lnTo>
                    <a:pt x="1642" y="3323"/>
                  </a:lnTo>
                  <a:lnTo>
                    <a:pt x="1355" y="3241"/>
                  </a:lnTo>
                  <a:lnTo>
                    <a:pt x="1108" y="3077"/>
                  </a:lnTo>
                  <a:lnTo>
                    <a:pt x="903" y="2913"/>
                  </a:lnTo>
                  <a:lnTo>
                    <a:pt x="739" y="2708"/>
                  </a:lnTo>
                  <a:lnTo>
                    <a:pt x="616" y="2462"/>
                  </a:lnTo>
                  <a:lnTo>
                    <a:pt x="534" y="2216"/>
                  </a:lnTo>
                  <a:lnTo>
                    <a:pt x="493" y="1929"/>
                  </a:lnTo>
                  <a:lnTo>
                    <a:pt x="534" y="1642"/>
                  </a:lnTo>
                  <a:lnTo>
                    <a:pt x="616" y="1354"/>
                  </a:lnTo>
                  <a:lnTo>
                    <a:pt x="739" y="1108"/>
                  </a:lnTo>
                  <a:lnTo>
                    <a:pt x="903" y="903"/>
                  </a:lnTo>
                  <a:lnTo>
                    <a:pt x="1108" y="739"/>
                  </a:lnTo>
                  <a:lnTo>
                    <a:pt x="1355" y="616"/>
                  </a:lnTo>
                  <a:lnTo>
                    <a:pt x="1642" y="493"/>
                  </a:lnTo>
                  <a:close/>
                  <a:moveTo>
                    <a:pt x="1929" y="1"/>
                  </a:moveTo>
                  <a:lnTo>
                    <a:pt x="1519" y="42"/>
                  </a:lnTo>
                  <a:lnTo>
                    <a:pt x="1149" y="124"/>
                  </a:lnTo>
                  <a:lnTo>
                    <a:pt x="862" y="329"/>
                  </a:lnTo>
                  <a:lnTo>
                    <a:pt x="575" y="534"/>
                  </a:lnTo>
                  <a:lnTo>
                    <a:pt x="329" y="821"/>
                  </a:lnTo>
                  <a:lnTo>
                    <a:pt x="165" y="1149"/>
                  </a:lnTo>
                  <a:lnTo>
                    <a:pt x="42" y="1519"/>
                  </a:lnTo>
                  <a:lnTo>
                    <a:pt x="1" y="1929"/>
                  </a:lnTo>
                  <a:lnTo>
                    <a:pt x="42" y="2298"/>
                  </a:lnTo>
                  <a:lnTo>
                    <a:pt x="165" y="2667"/>
                  </a:lnTo>
                  <a:lnTo>
                    <a:pt x="329" y="2995"/>
                  </a:lnTo>
                  <a:lnTo>
                    <a:pt x="575" y="3282"/>
                  </a:lnTo>
                  <a:lnTo>
                    <a:pt x="862" y="3488"/>
                  </a:lnTo>
                  <a:lnTo>
                    <a:pt x="1149" y="3693"/>
                  </a:lnTo>
                  <a:lnTo>
                    <a:pt x="1519" y="3775"/>
                  </a:lnTo>
                  <a:lnTo>
                    <a:pt x="1929" y="3816"/>
                  </a:lnTo>
                  <a:lnTo>
                    <a:pt x="13415" y="3816"/>
                  </a:lnTo>
                  <a:lnTo>
                    <a:pt x="13825" y="3775"/>
                  </a:lnTo>
                  <a:lnTo>
                    <a:pt x="14153" y="3693"/>
                  </a:lnTo>
                  <a:lnTo>
                    <a:pt x="14481" y="3488"/>
                  </a:lnTo>
                  <a:lnTo>
                    <a:pt x="14768" y="3282"/>
                  </a:lnTo>
                  <a:lnTo>
                    <a:pt x="15014" y="2995"/>
                  </a:lnTo>
                  <a:lnTo>
                    <a:pt x="15179" y="2667"/>
                  </a:lnTo>
                  <a:lnTo>
                    <a:pt x="15302" y="2298"/>
                  </a:lnTo>
                  <a:lnTo>
                    <a:pt x="15343" y="1929"/>
                  </a:lnTo>
                  <a:lnTo>
                    <a:pt x="15302" y="1519"/>
                  </a:lnTo>
                  <a:lnTo>
                    <a:pt x="15179" y="1149"/>
                  </a:lnTo>
                  <a:lnTo>
                    <a:pt x="15014" y="821"/>
                  </a:lnTo>
                  <a:lnTo>
                    <a:pt x="14768" y="534"/>
                  </a:lnTo>
                  <a:lnTo>
                    <a:pt x="14481" y="329"/>
                  </a:lnTo>
                  <a:lnTo>
                    <a:pt x="14153" y="124"/>
                  </a:lnTo>
                  <a:lnTo>
                    <a:pt x="13825" y="42"/>
                  </a:lnTo>
                  <a:lnTo>
                    <a:pt x="134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9"/>
            <p:cNvSpPr/>
            <p:nvPr/>
          </p:nvSpPr>
          <p:spPr>
            <a:xfrm>
              <a:off x="3371075" y="1639700"/>
              <a:ext cx="358950" cy="70775"/>
            </a:xfrm>
            <a:custGeom>
              <a:avLst/>
              <a:gdLst/>
              <a:ahLst/>
              <a:cxnLst/>
              <a:rect l="l" t="t" r="r" b="b"/>
              <a:pathLst>
                <a:path w="14358" h="2831" fill="none" extrusionOk="0">
                  <a:moveTo>
                    <a:pt x="12922" y="0"/>
                  </a:moveTo>
                  <a:lnTo>
                    <a:pt x="12922" y="0"/>
                  </a:lnTo>
                  <a:lnTo>
                    <a:pt x="13209" y="0"/>
                  </a:lnTo>
                  <a:lnTo>
                    <a:pt x="13496" y="123"/>
                  </a:lnTo>
                  <a:lnTo>
                    <a:pt x="13742" y="246"/>
                  </a:lnTo>
                  <a:lnTo>
                    <a:pt x="13947" y="410"/>
                  </a:lnTo>
                  <a:lnTo>
                    <a:pt x="14111" y="615"/>
                  </a:lnTo>
                  <a:lnTo>
                    <a:pt x="14234" y="861"/>
                  </a:lnTo>
                  <a:lnTo>
                    <a:pt x="14316" y="1149"/>
                  </a:lnTo>
                  <a:lnTo>
                    <a:pt x="14357" y="1436"/>
                  </a:lnTo>
                  <a:lnTo>
                    <a:pt x="14357" y="1436"/>
                  </a:lnTo>
                  <a:lnTo>
                    <a:pt x="14316" y="1723"/>
                  </a:lnTo>
                  <a:lnTo>
                    <a:pt x="14234" y="1969"/>
                  </a:lnTo>
                  <a:lnTo>
                    <a:pt x="14111" y="2215"/>
                  </a:lnTo>
                  <a:lnTo>
                    <a:pt x="13947" y="2420"/>
                  </a:lnTo>
                  <a:lnTo>
                    <a:pt x="13742" y="2584"/>
                  </a:lnTo>
                  <a:lnTo>
                    <a:pt x="13496" y="2748"/>
                  </a:lnTo>
                  <a:lnTo>
                    <a:pt x="13209" y="2830"/>
                  </a:lnTo>
                  <a:lnTo>
                    <a:pt x="12922" y="2830"/>
                  </a:lnTo>
                  <a:lnTo>
                    <a:pt x="1436" y="2830"/>
                  </a:lnTo>
                  <a:lnTo>
                    <a:pt x="1436" y="2830"/>
                  </a:lnTo>
                  <a:lnTo>
                    <a:pt x="1149" y="2830"/>
                  </a:lnTo>
                  <a:lnTo>
                    <a:pt x="862" y="2748"/>
                  </a:lnTo>
                  <a:lnTo>
                    <a:pt x="615" y="2584"/>
                  </a:lnTo>
                  <a:lnTo>
                    <a:pt x="410" y="2420"/>
                  </a:lnTo>
                  <a:lnTo>
                    <a:pt x="246" y="2215"/>
                  </a:lnTo>
                  <a:lnTo>
                    <a:pt x="123" y="1969"/>
                  </a:lnTo>
                  <a:lnTo>
                    <a:pt x="41" y="1723"/>
                  </a:lnTo>
                  <a:lnTo>
                    <a:pt x="0" y="1436"/>
                  </a:lnTo>
                  <a:lnTo>
                    <a:pt x="0" y="1436"/>
                  </a:lnTo>
                  <a:lnTo>
                    <a:pt x="41" y="1149"/>
                  </a:lnTo>
                  <a:lnTo>
                    <a:pt x="123" y="861"/>
                  </a:lnTo>
                  <a:lnTo>
                    <a:pt x="246" y="615"/>
                  </a:lnTo>
                  <a:lnTo>
                    <a:pt x="410" y="410"/>
                  </a:lnTo>
                  <a:lnTo>
                    <a:pt x="615" y="246"/>
                  </a:lnTo>
                  <a:lnTo>
                    <a:pt x="862" y="123"/>
                  </a:lnTo>
                  <a:lnTo>
                    <a:pt x="1149" y="0"/>
                  </a:lnTo>
                  <a:lnTo>
                    <a:pt x="1436" y="0"/>
                  </a:lnTo>
                  <a:lnTo>
                    <a:pt x="129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9"/>
            <p:cNvSpPr/>
            <p:nvPr/>
          </p:nvSpPr>
          <p:spPr>
            <a:xfrm>
              <a:off x="3358750" y="1627375"/>
              <a:ext cx="383575" cy="95400"/>
            </a:xfrm>
            <a:custGeom>
              <a:avLst/>
              <a:gdLst/>
              <a:ahLst/>
              <a:cxnLst/>
              <a:rect l="l" t="t" r="r" b="b"/>
              <a:pathLst>
                <a:path w="15343" h="3816" fill="none" extrusionOk="0">
                  <a:moveTo>
                    <a:pt x="13415" y="1"/>
                  </a:moveTo>
                  <a:lnTo>
                    <a:pt x="1929" y="1"/>
                  </a:lnTo>
                  <a:lnTo>
                    <a:pt x="1929" y="1"/>
                  </a:lnTo>
                  <a:lnTo>
                    <a:pt x="1519" y="42"/>
                  </a:lnTo>
                  <a:lnTo>
                    <a:pt x="1149" y="124"/>
                  </a:lnTo>
                  <a:lnTo>
                    <a:pt x="862" y="329"/>
                  </a:lnTo>
                  <a:lnTo>
                    <a:pt x="575" y="534"/>
                  </a:lnTo>
                  <a:lnTo>
                    <a:pt x="329" y="821"/>
                  </a:lnTo>
                  <a:lnTo>
                    <a:pt x="165" y="1149"/>
                  </a:lnTo>
                  <a:lnTo>
                    <a:pt x="42" y="1519"/>
                  </a:lnTo>
                  <a:lnTo>
                    <a:pt x="1" y="1929"/>
                  </a:lnTo>
                  <a:lnTo>
                    <a:pt x="1" y="1929"/>
                  </a:lnTo>
                  <a:lnTo>
                    <a:pt x="42" y="2298"/>
                  </a:lnTo>
                  <a:lnTo>
                    <a:pt x="165" y="2667"/>
                  </a:lnTo>
                  <a:lnTo>
                    <a:pt x="329" y="2995"/>
                  </a:lnTo>
                  <a:lnTo>
                    <a:pt x="575" y="3282"/>
                  </a:lnTo>
                  <a:lnTo>
                    <a:pt x="862" y="3488"/>
                  </a:lnTo>
                  <a:lnTo>
                    <a:pt x="1149" y="3693"/>
                  </a:lnTo>
                  <a:lnTo>
                    <a:pt x="1519" y="3775"/>
                  </a:lnTo>
                  <a:lnTo>
                    <a:pt x="1929" y="3816"/>
                  </a:lnTo>
                  <a:lnTo>
                    <a:pt x="13415" y="3816"/>
                  </a:lnTo>
                  <a:lnTo>
                    <a:pt x="13415" y="3816"/>
                  </a:lnTo>
                  <a:lnTo>
                    <a:pt x="13825" y="3775"/>
                  </a:lnTo>
                  <a:lnTo>
                    <a:pt x="14153" y="3693"/>
                  </a:lnTo>
                  <a:lnTo>
                    <a:pt x="14481" y="3488"/>
                  </a:lnTo>
                  <a:lnTo>
                    <a:pt x="14768" y="3282"/>
                  </a:lnTo>
                  <a:lnTo>
                    <a:pt x="15014" y="2995"/>
                  </a:lnTo>
                  <a:lnTo>
                    <a:pt x="15179" y="2667"/>
                  </a:lnTo>
                  <a:lnTo>
                    <a:pt x="15302" y="2298"/>
                  </a:lnTo>
                  <a:lnTo>
                    <a:pt x="15343" y="1929"/>
                  </a:lnTo>
                  <a:lnTo>
                    <a:pt x="15343" y="1929"/>
                  </a:lnTo>
                  <a:lnTo>
                    <a:pt x="15302" y="1519"/>
                  </a:lnTo>
                  <a:lnTo>
                    <a:pt x="15179" y="1149"/>
                  </a:lnTo>
                  <a:lnTo>
                    <a:pt x="15014" y="821"/>
                  </a:lnTo>
                  <a:lnTo>
                    <a:pt x="14768" y="534"/>
                  </a:lnTo>
                  <a:lnTo>
                    <a:pt x="14481" y="329"/>
                  </a:lnTo>
                  <a:lnTo>
                    <a:pt x="14153" y="124"/>
                  </a:lnTo>
                  <a:lnTo>
                    <a:pt x="13825" y="42"/>
                  </a:lnTo>
                  <a:lnTo>
                    <a:pt x="13415" y="1"/>
                  </a:lnTo>
                  <a:lnTo>
                    <a:pt x="13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9"/>
            <p:cNvSpPr/>
            <p:nvPr/>
          </p:nvSpPr>
          <p:spPr>
            <a:xfrm>
              <a:off x="3358750" y="2121675"/>
              <a:ext cx="383575" cy="96425"/>
            </a:xfrm>
            <a:custGeom>
              <a:avLst/>
              <a:gdLst/>
              <a:ahLst/>
              <a:cxnLst/>
              <a:rect l="l" t="t" r="r" b="b"/>
              <a:pathLst>
                <a:path w="15343" h="3857" extrusionOk="0">
                  <a:moveTo>
                    <a:pt x="13415" y="493"/>
                  </a:moveTo>
                  <a:lnTo>
                    <a:pt x="13702" y="534"/>
                  </a:lnTo>
                  <a:lnTo>
                    <a:pt x="13989" y="616"/>
                  </a:lnTo>
                  <a:lnTo>
                    <a:pt x="14235" y="739"/>
                  </a:lnTo>
                  <a:lnTo>
                    <a:pt x="14440" y="944"/>
                  </a:lnTo>
                  <a:lnTo>
                    <a:pt x="14604" y="1149"/>
                  </a:lnTo>
                  <a:lnTo>
                    <a:pt x="14727" y="1395"/>
                  </a:lnTo>
                  <a:lnTo>
                    <a:pt x="14809" y="1642"/>
                  </a:lnTo>
                  <a:lnTo>
                    <a:pt x="14850" y="1929"/>
                  </a:lnTo>
                  <a:lnTo>
                    <a:pt x="14809" y="2216"/>
                  </a:lnTo>
                  <a:lnTo>
                    <a:pt x="14727" y="2503"/>
                  </a:lnTo>
                  <a:lnTo>
                    <a:pt x="14604" y="2749"/>
                  </a:lnTo>
                  <a:lnTo>
                    <a:pt x="14440" y="2954"/>
                  </a:lnTo>
                  <a:lnTo>
                    <a:pt x="14235" y="3118"/>
                  </a:lnTo>
                  <a:lnTo>
                    <a:pt x="13989" y="3241"/>
                  </a:lnTo>
                  <a:lnTo>
                    <a:pt x="13702" y="3323"/>
                  </a:lnTo>
                  <a:lnTo>
                    <a:pt x="13415" y="3364"/>
                  </a:lnTo>
                  <a:lnTo>
                    <a:pt x="1929" y="3364"/>
                  </a:lnTo>
                  <a:lnTo>
                    <a:pt x="1642" y="3323"/>
                  </a:lnTo>
                  <a:lnTo>
                    <a:pt x="1355" y="3241"/>
                  </a:lnTo>
                  <a:lnTo>
                    <a:pt x="1108" y="3118"/>
                  </a:lnTo>
                  <a:lnTo>
                    <a:pt x="903" y="2954"/>
                  </a:lnTo>
                  <a:lnTo>
                    <a:pt x="739" y="2749"/>
                  </a:lnTo>
                  <a:lnTo>
                    <a:pt x="616" y="2503"/>
                  </a:lnTo>
                  <a:lnTo>
                    <a:pt x="534" y="2216"/>
                  </a:lnTo>
                  <a:lnTo>
                    <a:pt x="493" y="1929"/>
                  </a:lnTo>
                  <a:lnTo>
                    <a:pt x="534" y="1642"/>
                  </a:lnTo>
                  <a:lnTo>
                    <a:pt x="616" y="1395"/>
                  </a:lnTo>
                  <a:lnTo>
                    <a:pt x="739" y="1149"/>
                  </a:lnTo>
                  <a:lnTo>
                    <a:pt x="903" y="944"/>
                  </a:lnTo>
                  <a:lnTo>
                    <a:pt x="1108" y="739"/>
                  </a:lnTo>
                  <a:lnTo>
                    <a:pt x="1355" y="616"/>
                  </a:lnTo>
                  <a:lnTo>
                    <a:pt x="1642" y="534"/>
                  </a:lnTo>
                  <a:lnTo>
                    <a:pt x="1929" y="493"/>
                  </a:lnTo>
                  <a:close/>
                  <a:moveTo>
                    <a:pt x="1929" y="1"/>
                  </a:moveTo>
                  <a:lnTo>
                    <a:pt x="1519" y="42"/>
                  </a:lnTo>
                  <a:lnTo>
                    <a:pt x="1149" y="165"/>
                  </a:lnTo>
                  <a:lnTo>
                    <a:pt x="862" y="329"/>
                  </a:lnTo>
                  <a:lnTo>
                    <a:pt x="575" y="575"/>
                  </a:lnTo>
                  <a:lnTo>
                    <a:pt x="329" y="862"/>
                  </a:lnTo>
                  <a:lnTo>
                    <a:pt x="165" y="1190"/>
                  </a:lnTo>
                  <a:lnTo>
                    <a:pt x="42" y="1560"/>
                  </a:lnTo>
                  <a:lnTo>
                    <a:pt x="1" y="1929"/>
                  </a:lnTo>
                  <a:lnTo>
                    <a:pt x="42" y="2298"/>
                  </a:lnTo>
                  <a:lnTo>
                    <a:pt x="165" y="2667"/>
                  </a:lnTo>
                  <a:lnTo>
                    <a:pt x="329" y="2995"/>
                  </a:lnTo>
                  <a:lnTo>
                    <a:pt x="575" y="3282"/>
                  </a:lnTo>
                  <a:lnTo>
                    <a:pt x="862" y="3528"/>
                  </a:lnTo>
                  <a:lnTo>
                    <a:pt x="1149" y="3693"/>
                  </a:lnTo>
                  <a:lnTo>
                    <a:pt x="1519" y="3816"/>
                  </a:lnTo>
                  <a:lnTo>
                    <a:pt x="1929" y="3857"/>
                  </a:lnTo>
                  <a:lnTo>
                    <a:pt x="13415" y="3857"/>
                  </a:lnTo>
                  <a:lnTo>
                    <a:pt x="13825" y="3816"/>
                  </a:lnTo>
                  <a:lnTo>
                    <a:pt x="14153" y="3693"/>
                  </a:lnTo>
                  <a:lnTo>
                    <a:pt x="14481" y="3528"/>
                  </a:lnTo>
                  <a:lnTo>
                    <a:pt x="14768" y="3282"/>
                  </a:lnTo>
                  <a:lnTo>
                    <a:pt x="15014" y="2995"/>
                  </a:lnTo>
                  <a:lnTo>
                    <a:pt x="15179" y="2667"/>
                  </a:lnTo>
                  <a:lnTo>
                    <a:pt x="15302" y="2298"/>
                  </a:lnTo>
                  <a:lnTo>
                    <a:pt x="15343" y="1929"/>
                  </a:lnTo>
                  <a:lnTo>
                    <a:pt x="15302" y="1560"/>
                  </a:lnTo>
                  <a:lnTo>
                    <a:pt x="15179" y="1190"/>
                  </a:lnTo>
                  <a:lnTo>
                    <a:pt x="15014" y="862"/>
                  </a:lnTo>
                  <a:lnTo>
                    <a:pt x="14768" y="575"/>
                  </a:lnTo>
                  <a:lnTo>
                    <a:pt x="14481" y="329"/>
                  </a:lnTo>
                  <a:lnTo>
                    <a:pt x="14153" y="165"/>
                  </a:lnTo>
                  <a:lnTo>
                    <a:pt x="13825" y="42"/>
                  </a:lnTo>
                  <a:lnTo>
                    <a:pt x="134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9"/>
            <p:cNvSpPr/>
            <p:nvPr/>
          </p:nvSpPr>
          <p:spPr>
            <a:xfrm>
              <a:off x="3371075" y="2133975"/>
              <a:ext cx="358950" cy="71825"/>
            </a:xfrm>
            <a:custGeom>
              <a:avLst/>
              <a:gdLst/>
              <a:ahLst/>
              <a:cxnLst/>
              <a:rect l="l" t="t" r="r" b="b"/>
              <a:pathLst>
                <a:path w="14358" h="2873" fill="none" extrusionOk="0">
                  <a:moveTo>
                    <a:pt x="12922" y="1"/>
                  </a:moveTo>
                  <a:lnTo>
                    <a:pt x="12922" y="1"/>
                  </a:lnTo>
                  <a:lnTo>
                    <a:pt x="13209" y="42"/>
                  </a:lnTo>
                  <a:lnTo>
                    <a:pt x="13496" y="124"/>
                  </a:lnTo>
                  <a:lnTo>
                    <a:pt x="13742" y="247"/>
                  </a:lnTo>
                  <a:lnTo>
                    <a:pt x="13947" y="452"/>
                  </a:lnTo>
                  <a:lnTo>
                    <a:pt x="14111" y="657"/>
                  </a:lnTo>
                  <a:lnTo>
                    <a:pt x="14234" y="903"/>
                  </a:lnTo>
                  <a:lnTo>
                    <a:pt x="14316" y="1150"/>
                  </a:lnTo>
                  <a:lnTo>
                    <a:pt x="14357" y="1437"/>
                  </a:lnTo>
                  <a:lnTo>
                    <a:pt x="14357" y="1437"/>
                  </a:lnTo>
                  <a:lnTo>
                    <a:pt x="14316" y="1724"/>
                  </a:lnTo>
                  <a:lnTo>
                    <a:pt x="14234" y="2011"/>
                  </a:lnTo>
                  <a:lnTo>
                    <a:pt x="14111" y="2257"/>
                  </a:lnTo>
                  <a:lnTo>
                    <a:pt x="13947" y="2462"/>
                  </a:lnTo>
                  <a:lnTo>
                    <a:pt x="13742" y="2626"/>
                  </a:lnTo>
                  <a:lnTo>
                    <a:pt x="13496" y="2749"/>
                  </a:lnTo>
                  <a:lnTo>
                    <a:pt x="13209" y="2831"/>
                  </a:lnTo>
                  <a:lnTo>
                    <a:pt x="12922" y="2872"/>
                  </a:lnTo>
                  <a:lnTo>
                    <a:pt x="1436" y="2872"/>
                  </a:lnTo>
                  <a:lnTo>
                    <a:pt x="1436" y="2872"/>
                  </a:lnTo>
                  <a:lnTo>
                    <a:pt x="1149" y="2831"/>
                  </a:lnTo>
                  <a:lnTo>
                    <a:pt x="862" y="2749"/>
                  </a:lnTo>
                  <a:lnTo>
                    <a:pt x="615" y="2626"/>
                  </a:lnTo>
                  <a:lnTo>
                    <a:pt x="410" y="2462"/>
                  </a:lnTo>
                  <a:lnTo>
                    <a:pt x="246" y="2257"/>
                  </a:lnTo>
                  <a:lnTo>
                    <a:pt x="123" y="2011"/>
                  </a:lnTo>
                  <a:lnTo>
                    <a:pt x="41" y="1724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41" y="1150"/>
                  </a:lnTo>
                  <a:lnTo>
                    <a:pt x="123" y="903"/>
                  </a:lnTo>
                  <a:lnTo>
                    <a:pt x="246" y="657"/>
                  </a:lnTo>
                  <a:lnTo>
                    <a:pt x="410" y="452"/>
                  </a:lnTo>
                  <a:lnTo>
                    <a:pt x="615" y="247"/>
                  </a:lnTo>
                  <a:lnTo>
                    <a:pt x="862" y="124"/>
                  </a:lnTo>
                  <a:lnTo>
                    <a:pt x="1149" y="42"/>
                  </a:lnTo>
                  <a:lnTo>
                    <a:pt x="1436" y="1"/>
                  </a:lnTo>
                  <a:lnTo>
                    <a:pt x="12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9"/>
            <p:cNvSpPr/>
            <p:nvPr/>
          </p:nvSpPr>
          <p:spPr>
            <a:xfrm>
              <a:off x="3358750" y="2121675"/>
              <a:ext cx="383575" cy="96425"/>
            </a:xfrm>
            <a:custGeom>
              <a:avLst/>
              <a:gdLst/>
              <a:ahLst/>
              <a:cxnLst/>
              <a:rect l="l" t="t" r="r" b="b"/>
              <a:pathLst>
                <a:path w="15343" h="3857" fill="none" extrusionOk="0">
                  <a:moveTo>
                    <a:pt x="13415" y="1"/>
                  </a:moveTo>
                  <a:lnTo>
                    <a:pt x="1929" y="1"/>
                  </a:lnTo>
                  <a:lnTo>
                    <a:pt x="1929" y="1"/>
                  </a:lnTo>
                  <a:lnTo>
                    <a:pt x="1519" y="42"/>
                  </a:lnTo>
                  <a:lnTo>
                    <a:pt x="1149" y="165"/>
                  </a:lnTo>
                  <a:lnTo>
                    <a:pt x="862" y="329"/>
                  </a:lnTo>
                  <a:lnTo>
                    <a:pt x="575" y="575"/>
                  </a:lnTo>
                  <a:lnTo>
                    <a:pt x="329" y="862"/>
                  </a:lnTo>
                  <a:lnTo>
                    <a:pt x="165" y="1190"/>
                  </a:lnTo>
                  <a:lnTo>
                    <a:pt x="42" y="1560"/>
                  </a:lnTo>
                  <a:lnTo>
                    <a:pt x="1" y="1929"/>
                  </a:lnTo>
                  <a:lnTo>
                    <a:pt x="1" y="1929"/>
                  </a:lnTo>
                  <a:lnTo>
                    <a:pt x="42" y="2298"/>
                  </a:lnTo>
                  <a:lnTo>
                    <a:pt x="165" y="2667"/>
                  </a:lnTo>
                  <a:lnTo>
                    <a:pt x="329" y="2995"/>
                  </a:lnTo>
                  <a:lnTo>
                    <a:pt x="575" y="3282"/>
                  </a:lnTo>
                  <a:lnTo>
                    <a:pt x="862" y="3528"/>
                  </a:lnTo>
                  <a:lnTo>
                    <a:pt x="1149" y="3693"/>
                  </a:lnTo>
                  <a:lnTo>
                    <a:pt x="1519" y="3816"/>
                  </a:lnTo>
                  <a:lnTo>
                    <a:pt x="1929" y="3857"/>
                  </a:lnTo>
                  <a:lnTo>
                    <a:pt x="13415" y="3857"/>
                  </a:lnTo>
                  <a:lnTo>
                    <a:pt x="13415" y="3857"/>
                  </a:lnTo>
                  <a:lnTo>
                    <a:pt x="13825" y="3816"/>
                  </a:lnTo>
                  <a:lnTo>
                    <a:pt x="14153" y="3693"/>
                  </a:lnTo>
                  <a:lnTo>
                    <a:pt x="14481" y="3528"/>
                  </a:lnTo>
                  <a:lnTo>
                    <a:pt x="14768" y="3282"/>
                  </a:lnTo>
                  <a:lnTo>
                    <a:pt x="15014" y="2995"/>
                  </a:lnTo>
                  <a:lnTo>
                    <a:pt x="15179" y="2667"/>
                  </a:lnTo>
                  <a:lnTo>
                    <a:pt x="15302" y="2298"/>
                  </a:lnTo>
                  <a:lnTo>
                    <a:pt x="15343" y="1929"/>
                  </a:lnTo>
                  <a:lnTo>
                    <a:pt x="15343" y="1929"/>
                  </a:lnTo>
                  <a:lnTo>
                    <a:pt x="15302" y="1560"/>
                  </a:lnTo>
                  <a:lnTo>
                    <a:pt x="15179" y="1190"/>
                  </a:lnTo>
                  <a:lnTo>
                    <a:pt x="15014" y="862"/>
                  </a:lnTo>
                  <a:lnTo>
                    <a:pt x="14768" y="575"/>
                  </a:lnTo>
                  <a:lnTo>
                    <a:pt x="14481" y="329"/>
                  </a:lnTo>
                  <a:lnTo>
                    <a:pt x="14153" y="165"/>
                  </a:lnTo>
                  <a:lnTo>
                    <a:pt x="13825" y="42"/>
                  </a:lnTo>
                  <a:lnTo>
                    <a:pt x="13415" y="1"/>
                  </a:lnTo>
                  <a:lnTo>
                    <a:pt x="13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9"/>
            <p:cNvSpPr/>
            <p:nvPr/>
          </p:nvSpPr>
          <p:spPr>
            <a:xfrm>
              <a:off x="3443875" y="1758650"/>
              <a:ext cx="213325" cy="328200"/>
            </a:xfrm>
            <a:custGeom>
              <a:avLst/>
              <a:gdLst/>
              <a:ahLst/>
              <a:cxnLst/>
              <a:rect l="l" t="t" r="r" b="b"/>
              <a:pathLst>
                <a:path w="8533" h="13128" extrusionOk="0">
                  <a:moveTo>
                    <a:pt x="1" y="0"/>
                  </a:moveTo>
                  <a:lnTo>
                    <a:pt x="1" y="1436"/>
                  </a:lnTo>
                  <a:lnTo>
                    <a:pt x="1" y="1723"/>
                  </a:lnTo>
                  <a:lnTo>
                    <a:pt x="42" y="2010"/>
                  </a:lnTo>
                  <a:lnTo>
                    <a:pt x="165" y="2257"/>
                  </a:lnTo>
                  <a:lnTo>
                    <a:pt x="247" y="2503"/>
                  </a:lnTo>
                  <a:lnTo>
                    <a:pt x="411" y="2749"/>
                  </a:lnTo>
                  <a:lnTo>
                    <a:pt x="616" y="2954"/>
                  </a:lnTo>
                  <a:lnTo>
                    <a:pt x="821" y="3159"/>
                  </a:lnTo>
                  <a:lnTo>
                    <a:pt x="1067" y="3323"/>
                  </a:lnTo>
                  <a:lnTo>
                    <a:pt x="1477" y="3651"/>
                  </a:lnTo>
                  <a:lnTo>
                    <a:pt x="1929" y="3979"/>
                  </a:lnTo>
                  <a:lnTo>
                    <a:pt x="2298" y="4349"/>
                  </a:lnTo>
                  <a:lnTo>
                    <a:pt x="2667" y="4759"/>
                  </a:lnTo>
                  <a:lnTo>
                    <a:pt x="2708" y="4800"/>
                  </a:lnTo>
                  <a:lnTo>
                    <a:pt x="2872" y="5046"/>
                  </a:lnTo>
                  <a:lnTo>
                    <a:pt x="2995" y="5374"/>
                  </a:lnTo>
                  <a:lnTo>
                    <a:pt x="3077" y="5661"/>
                  </a:lnTo>
                  <a:lnTo>
                    <a:pt x="3118" y="5989"/>
                  </a:lnTo>
                  <a:lnTo>
                    <a:pt x="3118" y="6564"/>
                  </a:lnTo>
                  <a:lnTo>
                    <a:pt x="3118" y="7138"/>
                  </a:lnTo>
                  <a:lnTo>
                    <a:pt x="3077" y="7466"/>
                  </a:lnTo>
                  <a:lnTo>
                    <a:pt x="2995" y="7753"/>
                  </a:lnTo>
                  <a:lnTo>
                    <a:pt x="2872" y="8040"/>
                  </a:lnTo>
                  <a:lnTo>
                    <a:pt x="2708" y="8328"/>
                  </a:lnTo>
                  <a:lnTo>
                    <a:pt x="2667" y="8369"/>
                  </a:lnTo>
                  <a:lnTo>
                    <a:pt x="2298" y="8779"/>
                  </a:lnTo>
                  <a:lnTo>
                    <a:pt x="1929" y="9148"/>
                  </a:lnTo>
                  <a:lnTo>
                    <a:pt x="1477" y="9476"/>
                  </a:lnTo>
                  <a:lnTo>
                    <a:pt x="1067" y="9763"/>
                  </a:lnTo>
                  <a:lnTo>
                    <a:pt x="821" y="9968"/>
                  </a:lnTo>
                  <a:lnTo>
                    <a:pt x="616" y="10133"/>
                  </a:lnTo>
                  <a:lnTo>
                    <a:pt x="411" y="10379"/>
                  </a:lnTo>
                  <a:lnTo>
                    <a:pt x="247" y="10584"/>
                  </a:lnTo>
                  <a:lnTo>
                    <a:pt x="165" y="10871"/>
                  </a:lnTo>
                  <a:lnTo>
                    <a:pt x="42" y="11117"/>
                  </a:lnTo>
                  <a:lnTo>
                    <a:pt x="1" y="11404"/>
                  </a:lnTo>
                  <a:lnTo>
                    <a:pt x="1" y="11691"/>
                  </a:lnTo>
                  <a:lnTo>
                    <a:pt x="1" y="13127"/>
                  </a:lnTo>
                  <a:lnTo>
                    <a:pt x="8533" y="13127"/>
                  </a:lnTo>
                  <a:lnTo>
                    <a:pt x="8533" y="11691"/>
                  </a:lnTo>
                  <a:lnTo>
                    <a:pt x="8533" y="11404"/>
                  </a:lnTo>
                  <a:lnTo>
                    <a:pt x="8492" y="11117"/>
                  </a:lnTo>
                  <a:lnTo>
                    <a:pt x="8369" y="10871"/>
                  </a:lnTo>
                  <a:lnTo>
                    <a:pt x="8246" y="10584"/>
                  </a:lnTo>
                  <a:lnTo>
                    <a:pt x="8123" y="10379"/>
                  </a:lnTo>
                  <a:lnTo>
                    <a:pt x="7918" y="10133"/>
                  </a:lnTo>
                  <a:lnTo>
                    <a:pt x="7713" y="9968"/>
                  </a:lnTo>
                  <a:lnTo>
                    <a:pt x="7466" y="9804"/>
                  </a:lnTo>
                  <a:lnTo>
                    <a:pt x="6974" y="9435"/>
                  </a:lnTo>
                  <a:lnTo>
                    <a:pt x="6482" y="8943"/>
                  </a:lnTo>
                  <a:lnTo>
                    <a:pt x="5867" y="8328"/>
                  </a:lnTo>
                  <a:lnTo>
                    <a:pt x="5661" y="8081"/>
                  </a:lnTo>
                  <a:lnTo>
                    <a:pt x="5538" y="7753"/>
                  </a:lnTo>
                  <a:lnTo>
                    <a:pt x="5456" y="7466"/>
                  </a:lnTo>
                  <a:lnTo>
                    <a:pt x="5415" y="7138"/>
                  </a:lnTo>
                  <a:lnTo>
                    <a:pt x="5415" y="6564"/>
                  </a:lnTo>
                  <a:lnTo>
                    <a:pt x="5415" y="5989"/>
                  </a:lnTo>
                  <a:lnTo>
                    <a:pt x="5456" y="5661"/>
                  </a:lnTo>
                  <a:lnTo>
                    <a:pt x="5538" y="5333"/>
                  </a:lnTo>
                  <a:lnTo>
                    <a:pt x="5661" y="5046"/>
                  </a:lnTo>
                  <a:lnTo>
                    <a:pt x="5867" y="4759"/>
                  </a:lnTo>
                  <a:lnTo>
                    <a:pt x="6482" y="4185"/>
                  </a:lnTo>
                  <a:lnTo>
                    <a:pt x="6974" y="3692"/>
                  </a:lnTo>
                  <a:lnTo>
                    <a:pt x="7466" y="3323"/>
                  </a:lnTo>
                  <a:lnTo>
                    <a:pt x="7713" y="3159"/>
                  </a:lnTo>
                  <a:lnTo>
                    <a:pt x="7918" y="2954"/>
                  </a:lnTo>
                  <a:lnTo>
                    <a:pt x="8123" y="2749"/>
                  </a:lnTo>
                  <a:lnTo>
                    <a:pt x="8246" y="2503"/>
                  </a:lnTo>
                  <a:lnTo>
                    <a:pt x="8369" y="2257"/>
                  </a:lnTo>
                  <a:lnTo>
                    <a:pt x="8492" y="1969"/>
                  </a:lnTo>
                  <a:lnTo>
                    <a:pt x="8533" y="1723"/>
                  </a:lnTo>
                  <a:lnTo>
                    <a:pt x="8533" y="1436"/>
                  </a:lnTo>
                  <a:lnTo>
                    <a:pt x="8533" y="0"/>
                  </a:lnTo>
                  <a:close/>
                </a:path>
              </a:pathLst>
            </a:custGeom>
            <a:solidFill>
              <a:srgbClr val="804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9"/>
            <p:cNvSpPr/>
            <p:nvPr/>
          </p:nvSpPr>
          <p:spPr>
            <a:xfrm>
              <a:off x="3443875" y="1758650"/>
              <a:ext cx="213325" cy="328200"/>
            </a:xfrm>
            <a:custGeom>
              <a:avLst/>
              <a:gdLst/>
              <a:ahLst/>
              <a:cxnLst/>
              <a:rect l="l" t="t" r="r" b="b"/>
              <a:pathLst>
                <a:path w="8533" h="13128" extrusionOk="0">
                  <a:moveTo>
                    <a:pt x="8205" y="329"/>
                  </a:moveTo>
                  <a:lnTo>
                    <a:pt x="8205" y="1436"/>
                  </a:lnTo>
                  <a:lnTo>
                    <a:pt x="8205" y="1682"/>
                  </a:lnTo>
                  <a:lnTo>
                    <a:pt x="8164" y="1928"/>
                  </a:lnTo>
                  <a:lnTo>
                    <a:pt x="8082" y="2133"/>
                  </a:lnTo>
                  <a:lnTo>
                    <a:pt x="7959" y="2339"/>
                  </a:lnTo>
                  <a:lnTo>
                    <a:pt x="7836" y="2544"/>
                  </a:lnTo>
                  <a:lnTo>
                    <a:pt x="7671" y="2749"/>
                  </a:lnTo>
                  <a:lnTo>
                    <a:pt x="7507" y="2913"/>
                  </a:lnTo>
                  <a:lnTo>
                    <a:pt x="7302" y="3036"/>
                  </a:lnTo>
                  <a:lnTo>
                    <a:pt x="6810" y="3446"/>
                  </a:lnTo>
                  <a:lnTo>
                    <a:pt x="6236" y="3938"/>
                  </a:lnTo>
                  <a:lnTo>
                    <a:pt x="5579" y="4554"/>
                  </a:lnTo>
                  <a:lnTo>
                    <a:pt x="5374" y="4882"/>
                  </a:lnTo>
                  <a:lnTo>
                    <a:pt x="5210" y="5210"/>
                  </a:lnTo>
                  <a:lnTo>
                    <a:pt x="5128" y="5620"/>
                  </a:lnTo>
                  <a:lnTo>
                    <a:pt x="5087" y="5989"/>
                  </a:lnTo>
                  <a:lnTo>
                    <a:pt x="5087" y="6564"/>
                  </a:lnTo>
                  <a:lnTo>
                    <a:pt x="5087" y="7138"/>
                  </a:lnTo>
                  <a:lnTo>
                    <a:pt x="5128" y="7507"/>
                  </a:lnTo>
                  <a:lnTo>
                    <a:pt x="5210" y="7876"/>
                  </a:lnTo>
                  <a:lnTo>
                    <a:pt x="5374" y="8246"/>
                  </a:lnTo>
                  <a:lnTo>
                    <a:pt x="5579" y="8533"/>
                  </a:lnTo>
                  <a:lnTo>
                    <a:pt x="5579" y="8574"/>
                  </a:lnTo>
                  <a:lnTo>
                    <a:pt x="6236" y="9189"/>
                  </a:lnTo>
                  <a:lnTo>
                    <a:pt x="6810" y="9681"/>
                  </a:lnTo>
                  <a:lnTo>
                    <a:pt x="7302" y="10050"/>
                  </a:lnTo>
                  <a:lnTo>
                    <a:pt x="7507" y="10215"/>
                  </a:lnTo>
                  <a:lnTo>
                    <a:pt x="7671" y="10379"/>
                  </a:lnTo>
                  <a:lnTo>
                    <a:pt x="7836" y="10543"/>
                  </a:lnTo>
                  <a:lnTo>
                    <a:pt x="7959" y="10748"/>
                  </a:lnTo>
                  <a:lnTo>
                    <a:pt x="8082" y="10994"/>
                  </a:lnTo>
                  <a:lnTo>
                    <a:pt x="8164" y="11199"/>
                  </a:lnTo>
                  <a:lnTo>
                    <a:pt x="8205" y="11445"/>
                  </a:lnTo>
                  <a:lnTo>
                    <a:pt x="8205" y="11691"/>
                  </a:lnTo>
                  <a:lnTo>
                    <a:pt x="8205" y="12799"/>
                  </a:lnTo>
                  <a:lnTo>
                    <a:pt x="329" y="12799"/>
                  </a:lnTo>
                  <a:lnTo>
                    <a:pt x="329" y="11691"/>
                  </a:lnTo>
                  <a:lnTo>
                    <a:pt x="329" y="11445"/>
                  </a:lnTo>
                  <a:lnTo>
                    <a:pt x="370" y="11199"/>
                  </a:lnTo>
                  <a:lnTo>
                    <a:pt x="452" y="10994"/>
                  </a:lnTo>
                  <a:lnTo>
                    <a:pt x="534" y="10748"/>
                  </a:lnTo>
                  <a:lnTo>
                    <a:pt x="698" y="10543"/>
                  </a:lnTo>
                  <a:lnTo>
                    <a:pt x="821" y="10379"/>
                  </a:lnTo>
                  <a:lnTo>
                    <a:pt x="1026" y="10215"/>
                  </a:lnTo>
                  <a:lnTo>
                    <a:pt x="1231" y="10050"/>
                  </a:lnTo>
                  <a:lnTo>
                    <a:pt x="1682" y="9722"/>
                  </a:lnTo>
                  <a:lnTo>
                    <a:pt x="2134" y="9394"/>
                  </a:lnTo>
                  <a:lnTo>
                    <a:pt x="2544" y="8984"/>
                  </a:lnTo>
                  <a:lnTo>
                    <a:pt x="2913" y="8574"/>
                  </a:lnTo>
                  <a:lnTo>
                    <a:pt x="2954" y="8533"/>
                  </a:lnTo>
                  <a:lnTo>
                    <a:pt x="3159" y="8205"/>
                  </a:lnTo>
                  <a:lnTo>
                    <a:pt x="3323" y="7876"/>
                  </a:lnTo>
                  <a:lnTo>
                    <a:pt x="3405" y="7507"/>
                  </a:lnTo>
                  <a:lnTo>
                    <a:pt x="3446" y="7138"/>
                  </a:lnTo>
                  <a:lnTo>
                    <a:pt x="3446" y="6564"/>
                  </a:lnTo>
                  <a:lnTo>
                    <a:pt x="3446" y="5989"/>
                  </a:lnTo>
                  <a:lnTo>
                    <a:pt x="3405" y="5620"/>
                  </a:lnTo>
                  <a:lnTo>
                    <a:pt x="3323" y="5251"/>
                  </a:lnTo>
                  <a:lnTo>
                    <a:pt x="3159" y="4923"/>
                  </a:lnTo>
                  <a:lnTo>
                    <a:pt x="2954" y="4595"/>
                  </a:lnTo>
                  <a:lnTo>
                    <a:pt x="2913" y="4554"/>
                  </a:lnTo>
                  <a:lnTo>
                    <a:pt x="2544" y="4102"/>
                  </a:lnTo>
                  <a:lnTo>
                    <a:pt x="2134" y="3733"/>
                  </a:lnTo>
                  <a:lnTo>
                    <a:pt x="1682" y="3364"/>
                  </a:lnTo>
                  <a:lnTo>
                    <a:pt x="1231" y="3036"/>
                  </a:lnTo>
                  <a:lnTo>
                    <a:pt x="1026" y="2913"/>
                  </a:lnTo>
                  <a:lnTo>
                    <a:pt x="821" y="2749"/>
                  </a:lnTo>
                  <a:lnTo>
                    <a:pt x="698" y="2544"/>
                  </a:lnTo>
                  <a:lnTo>
                    <a:pt x="534" y="2339"/>
                  </a:lnTo>
                  <a:lnTo>
                    <a:pt x="452" y="2133"/>
                  </a:lnTo>
                  <a:lnTo>
                    <a:pt x="370" y="1887"/>
                  </a:lnTo>
                  <a:lnTo>
                    <a:pt x="329" y="1682"/>
                  </a:lnTo>
                  <a:lnTo>
                    <a:pt x="329" y="1436"/>
                  </a:lnTo>
                  <a:lnTo>
                    <a:pt x="329" y="329"/>
                  </a:lnTo>
                  <a:close/>
                  <a:moveTo>
                    <a:pt x="1" y="0"/>
                  </a:moveTo>
                  <a:lnTo>
                    <a:pt x="1" y="1436"/>
                  </a:lnTo>
                  <a:lnTo>
                    <a:pt x="1" y="1723"/>
                  </a:lnTo>
                  <a:lnTo>
                    <a:pt x="42" y="2010"/>
                  </a:lnTo>
                  <a:lnTo>
                    <a:pt x="165" y="2257"/>
                  </a:lnTo>
                  <a:lnTo>
                    <a:pt x="247" y="2503"/>
                  </a:lnTo>
                  <a:lnTo>
                    <a:pt x="411" y="2749"/>
                  </a:lnTo>
                  <a:lnTo>
                    <a:pt x="616" y="2954"/>
                  </a:lnTo>
                  <a:lnTo>
                    <a:pt x="821" y="3159"/>
                  </a:lnTo>
                  <a:lnTo>
                    <a:pt x="1067" y="3323"/>
                  </a:lnTo>
                  <a:lnTo>
                    <a:pt x="1477" y="3651"/>
                  </a:lnTo>
                  <a:lnTo>
                    <a:pt x="1929" y="3979"/>
                  </a:lnTo>
                  <a:lnTo>
                    <a:pt x="2298" y="4349"/>
                  </a:lnTo>
                  <a:lnTo>
                    <a:pt x="2667" y="4759"/>
                  </a:lnTo>
                  <a:lnTo>
                    <a:pt x="2708" y="4800"/>
                  </a:lnTo>
                  <a:lnTo>
                    <a:pt x="2872" y="5046"/>
                  </a:lnTo>
                  <a:lnTo>
                    <a:pt x="2995" y="5374"/>
                  </a:lnTo>
                  <a:lnTo>
                    <a:pt x="3077" y="5661"/>
                  </a:lnTo>
                  <a:lnTo>
                    <a:pt x="3118" y="5989"/>
                  </a:lnTo>
                  <a:lnTo>
                    <a:pt x="3118" y="6564"/>
                  </a:lnTo>
                  <a:lnTo>
                    <a:pt x="3118" y="7138"/>
                  </a:lnTo>
                  <a:lnTo>
                    <a:pt x="3077" y="7466"/>
                  </a:lnTo>
                  <a:lnTo>
                    <a:pt x="2995" y="7753"/>
                  </a:lnTo>
                  <a:lnTo>
                    <a:pt x="2872" y="8040"/>
                  </a:lnTo>
                  <a:lnTo>
                    <a:pt x="2708" y="8328"/>
                  </a:lnTo>
                  <a:lnTo>
                    <a:pt x="2667" y="8369"/>
                  </a:lnTo>
                  <a:lnTo>
                    <a:pt x="2298" y="8779"/>
                  </a:lnTo>
                  <a:lnTo>
                    <a:pt x="1929" y="9148"/>
                  </a:lnTo>
                  <a:lnTo>
                    <a:pt x="1477" y="9476"/>
                  </a:lnTo>
                  <a:lnTo>
                    <a:pt x="1067" y="9763"/>
                  </a:lnTo>
                  <a:lnTo>
                    <a:pt x="821" y="9968"/>
                  </a:lnTo>
                  <a:lnTo>
                    <a:pt x="616" y="10133"/>
                  </a:lnTo>
                  <a:lnTo>
                    <a:pt x="411" y="10379"/>
                  </a:lnTo>
                  <a:lnTo>
                    <a:pt x="247" y="10584"/>
                  </a:lnTo>
                  <a:lnTo>
                    <a:pt x="165" y="10871"/>
                  </a:lnTo>
                  <a:lnTo>
                    <a:pt x="42" y="11117"/>
                  </a:lnTo>
                  <a:lnTo>
                    <a:pt x="1" y="11404"/>
                  </a:lnTo>
                  <a:lnTo>
                    <a:pt x="1" y="11691"/>
                  </a:lnTo>
                  <a:lnTo>
                    <a:pt x="1" y="13127"/>
                  </a:lnTo>
                  <a:lnTo>
                    <a:pt x="8533" y="13127"/>
                  </a:lnTo>
                  <a:lnTo>
                    <a:pt x="8533" y="11691"/>
                  </a:lnTo>
                  <a:lnTo>
                    <a:pt x="8533" y="11404"/>
                  </a:lnTo>
                  <a:lnTo>
                    <a:pt x="8492" y="11117"/>
                  </a:lnTo>
                  <a:lnTo>
                    <a:pt x="8369" y="10871"/>
                  </a:lnTo>
                  <a:lnTo>
                    <a:pt x="8246" y="10584"/>
                  </a:lnTo>
                  <a:lnTo>
                    <a:pt x="8123" y="10379"/>
                  </a:lnTo>
                  <a:lnTo>
                    <a:pt x="7918" y="10133"/>
                  </a:lnTo>
                  <a:lnTo>
                    <a:pt x="7713" y="9968"/>
                  </a:lnTo>
                  <a:lnTo>
                    <a:pt x="7466" y="9804"/>
                  </a:lnTo>
                  <a:lnTo>
                    <a:pt x="6974" y="9435"/>
                  </a:lnTo>
                  <a:lnTo>
                    <a:pt x="6482" y="8943"/>
                  </a:lnTo>
                  <a:lnTo>
                    <a:pt x="5867" y="8328"/>
                  </a:lnTo>
                  <a:lnTo>
                    <a:pt x="5661" y="8081"/>
                  </a:lnTo>
                  <a:lnTo>
                    <a:pt x="5538" y="7753"/>
                  </a:lnTo>
                  <a:lnTo>
                    <a:pt x="5456" y="7466"/>
                  </a:lnTo>
                  <a:lnTo>
                    <a:pt x="5415" y="7138"/>
                  </a:lnTo>
                  <a:lnTo>
                    <a:pt x="5415" y="6564"/>
                  </a:lnTo>
                  <a:lnTo>
                    <a:pt x="5415" y="5989"/>
                  </a:lnTo>
                  <a:lnTo>
                    <a:pt x="5456" y="5661"/>
                  </a:lnTo>
                  <a:lnTo>
                    <a:pt x="5538" y="5333"/>
                  </a:lnTo>
                  <a:lnTo>
                    <a:pt x="5661" y="5046"/>
                  </a:lnTo>
                  <a:lnTo>
                    <a:pt x="5867" y="4759"/>
                  </a:lnTo>
                  <a:lnTo>
                    <a:pt x="6482" y="4185"/>
                  </a:lnTo>
                  <a:lnTo>
                    <a:pt x="6974" y="3692"/>
                  </a:lnTo>
                  <a:lnTo>
                    <a:pt x="7466" y="3323"/>
                  </a:lnTo>
                  <a:lnTo>
                    <a:pt x="7713" y="3159"/>
                  </a:lnTo>
                  <a:lnTo>
                    <a:pt x="7918" y="2954"/>
                  </a:lnTo>
                  <a:lnTo>
                    <a:pt x="8123" y="2749"/>
                  </a:lnTo>
                  <a:lnTo>
                    <a:pt x="8246" y="2503"/>
                  </a:lnTo>
                  <a:lnTo>
                    <a:pt x="8369" y="2257"/>
                  </a:lnTo>
                  <a:lnTo>
                    <a:pt x="8492" y="1969"/>
                  </a:lnTo>
                  <a:lnTo>
                    <a:pt x="8533" y="1723"/>
                  </a:lnTo>
                  <a:lnTo>
                    <a:pt x="8533" y="1436"/>
                  </a:lnTo>
                  <a:lnTo>
                    <a:pt x="85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9"/>
            <p:cNvSpPr/>
            <p:nvPr/>
          </p:nvSpPr>
          <p:spPr>
            <a:xfrm>
              <a:off x="3452075" y="1766850"/>
              <a:ext cx="196925" cy="311775"/>
            </a:xfrm>
            <a:custGeom>
              <a:avLst/>
              <a:gdLst/>
              <a:ahLst/>
              <a:cxnLst/>
              <a:rect l="l" t="t" r="r" b="b"/>
              <a:pathLst>
                <a:path w="7877" h="12471" fill="none" extrusionOk="0">
                  <a:moveTo>
                    <a:pt x="7877" y="1"/>
                  </a:moveTo>
                  <a:lnTo>
                    <a:pt x="7877" y="1108"/>
                  </a:lnTo>
                  <a:lnTo>
                    <a:pt x="7877" y="1108"/>
                  </a:lnTo>
                  <a:lnTo>
                    <a:pt x="7877" y="1354"/>
                  </a:lnTo>
                  <a:lnTo>
                    <a:pt x="7836" y="1600"/>
                  </a:lnTo>
                  <a:lnTo>
                    <a:pt x="7754" y="1805"/>
                  </a:lnTo>
                  <a:lnTo>
                    <a:pt x="7631" y="2011"/>
                  </a:lnTo>
                  <a:lnTo>
                    <a:pt x="7508" y="2216"/>
                  </a:lnTo>
                  <a:lnTo>
                    <a:pt x="7343" y="2421"/>
                  </a:lnTo>
                  <a:lnTo>
                    <a:pt x="7179" y="2585"/>
                  </a:lnTo>
                  <a:lnTo>
                    <a:pt x="6974" y="2708"/>
                  </a:lnTo>
                  <a:lnTo>
                    <a:pt x="6974" y="2708"/>
                  </a:lnTo>
                  <a:lnTo>
                    <a:pt x="6482" y="3118"/>
                  </a:lnTo>
                  <a:lnTo>
                    <a:pt x="5908" y="3610"/>
                  </a:lnTo>
                  <a:lnTo>
                    <a:pt x="5251" y="4226"/>
                  </a:lnTo>
                  <a:lnTo>
                    <a:pt x="5251" y="4226"/>
                  </a:lnTo>
                  <a:lnTo>
                    <a:pt x="5046" y="4554"/>
                  </a:lnTo>
                  <a:lnTo>
                    <a:pt x="4882" y="4882"/>
                  </a:lnTo>
                  <a:lnTo>
                    <a:pt x="4800" y="5292"/>
                  </a:lnTo>
                  <a:lnTo>
                    <a:pt x="4759" y="5661"/>
                  </a:lnTo>
                  <a:lnTo>
                    <a:pt x="4759" y="6236"/>
                  </a:lnTo>
                  <a:lnTo>
                    <a:pt x="4759" y="6810"/>
                  </a:lnTo>
                  <a:lnTo>
                    <a:pt x="4759" y="6810"/>
                  </a:lnTo>
                  <a:lnTo>
                    <a:pt x="4800" y="7179"/>
                  </a:lnTo>
                  <a:lnTo>
                    <a:pt x="4882" y="7548"/>
                  </a:lnTo>
                  <a:lnTo>
                    <a:pt x="5046" y="7918"/>
                  </a:lnTo>
                  <a:lnTo>
                    <a:pt x="5251" y="8205"/>
                  </a:lnTo>
                  <a:lnTo>
                    <a:pt x="5251" y="8205"/>
                  </a:lnTo>
                  <a:lnTo>
                    <a:pt x="5251" y="8246"/>
                  </a:lnTo>
                  <a:lnTo>
                    <a:pt x="5251" y="8246"/>
                  </a:lnTo>
                  <a:lnTo>
                    <a:pt x="5908" y="8861"/>
                  </a:lnTo>
                  <a:lnTo>
                    <a:pt x="6482" y="9353"/>
                  </a:lnTo>
                  <a:lnTo>
                    <a:pt x="6974" y="9722"/>
                  </a:lnTo>
                  <a:lnTo>
                    <a:pt x="6974" y="9722"/>
                  </a:lnTo>
                  <a:lnTo>
                    <a:pt x="7179" y="9887"/>
                  </a:lnTo>
                  <a:lnTo>
                    <a:pt x="7343" y="10051"/>
                  </a:lnTo>
                  <a:lnTo>
                    <a:pt x="7508" y="10215"/>
                  </a:lnTo>
                  <a:lnTo>
                    <a:pt x="7631" y="10420"/>
                  </a:lnTo>
                  <a:lnTo>
                    <a:pt x="7754" y="10666"/>
                  </a:lnTo>
                  <a:lnTo>
                    <a:pt x="7836" y="10871"/>
                  </a:lnTo>
                  <a:lnTo>
                    <a:pt x="7877" y="11117"/>
                  </a:lnTo>
                  <a:lnTo>
                    <a:pt x="7877" y="11363"/>
                  </a:lnTo>
                  <a:lnTo>
                    <a:pt x="7877" y="12471"/>
                  </a:lnTo>
                  <a:lnTo>
                    <a:pt x="1" y="12471"/>
                  </a:lnTo>
                  <a:lnTo>
                    <a:pt x="1" y="11363"/>
                  </a:lnTo>
                  <a:lnTo>
                    <a:pt x="1" y="11363"/>
                  </a:lnTo>
                  <a:lnTo>
                    <a:pt x="1" y="11117"/>
                  </a:lnTo>
                  <a:lnTo>
                    <a:pt x="42" y="10871"/>
                  </a:lnTo>
                  <a:lnTo>
                    <a:pt x="124" y="10666"/>
                  </a:lnTo>
                  <a:lnTo>
                    <a:pt x="206" y="10420"/>
                  </a:lnTo>
                  <a:lnTo>
                    <a:pt x="370" y="10215"/>
                  </a:lnTo>
                  <a:lnTo>
                    <a:pt x="493" y="10051"/>
                  </a:lnTo>
                  <a:lnTo>
                    <a:pt x="698" y="9887"/>
                  </a:lnTo>
                  <a:lnTo>
                    <a:pt x="903" y="9722"/>
                  </a:lnTo>
                  <a:lnTo>
                    <a:pt x="903" y="9722"/>
                  </a:lnTo>
                  <a:lnTo>
                    <a:pt x="1354" y="9394"/>
                  </a:lnTo>
                  <a:lnTo>
                    <a:pt x="1806" y="9066"/>
                  </a:lnTo>
                  <a:lnTo>
                    <a:pt x="2216" y="8656"/>
                  </a:lnTo>
                  <a:lnTo>
                    <a:pt x="2585" y="8246"/>
                  </a:lnTo>
                  <a:lnTo>
                    <a:pt x="2585" y="8246"/>
                  </a:lnTo>
                  <a:lnTo>
                    <a:pt x="2626" y="8205"/>
                  </a:lnTo>
                  <a:lnTo>
                    <a:pt x="2626" y="8205"/>
                  </a:lnTo>
                  <a:lnTo>
                    <a:pt x="2831" y="7877"/>
                  </a:lnTo>
                  <a:lnTo>
                    <a:pt x="2995" y="7548"/>
                  </a:lnTo>
                  <a:lnTo>
                    <a:pt x="3077" y="7179"/>
                  </a:lnTo>
                  <a:lnTo>
                    <a:pt x="3118" y="6810"/>
                  </a:lnTo>
                  <a:lnTo>
                    <a:pt x="3118" y="6236"/>
                  </a:lnTo>
                  <a:lnTo>
                    <a:pt x="3118" y="5661"/>
                  </a:lnTo>
                  <a:lnTo>
                    <a:pt x="3118" y="5661"/>
                  </a:lnTo>
                  <a:lnTo>
                    <a:pt x="3077" y="5292"/>
                  </a:lnTo>
                  <a:lnTo>
                    <a:pt x="2995" y="4923"/>
                  </a:lnTo>
                  <a:lnTo>
                    <a:pt x="2831" y="4595"/>
                  </a:lnTo>
                  <a:lnTo>
                    <a:pt x="2626" y="4267"/>
                  </a:lnTo>
                  <a:lnTo>
                    <a:pt x="2626" y="4267"/>
                  </a:lnTo>
                  <a:lnTo>
                    <a:pt x="2585" y="4226"/>
                  </a:lnTo>
                  <a:lnTo>
                    <a:pt x="2585" y="4226"/>
                  </a:lnTo>
                  <a:lnTo>
                    <a:pt x="2216" y="3774"/>
                  </a:lnTo>
                  <a:lnTo>
                    <a:pt x="1806" y="3405"/>
                  </a:lnTo>
                  <a:lnTo>
                    <a:pt x="1354" y="3036"/>
                  </a:lnTo>
                  <a:lnTo>
                    <a:pt x="903" y="2708"/>
                  </a:lnTo>
                  <a:lnTo>
                    <a:pt x="903" y="2708"/>
                  </a:lnTo>
                  <a:lnTo>
                    <a:pt x="698" y="2585"/>
                  </a:lnTo>
                  <a:lnTo>
                    <a:pt x="493" y="2421"/>
                  </a:lnTo>
                  <a:lnTo>
                    <a:pt x="370" y="2216"/>
                  </a:lnTo>
                  <a:lnTo>
                    <a:pt x="206" y="2011"/>
                  </a:lnTo>
                  <a:lnTo>
                    <a:pt x="124" y="1805"/>
                  </a:lnTo>
                  <a:lnTo>
                    <a:pt x="42" y="1559"/>
                  </a:lnTo>
                  <a:lnTo>
                    <a:pt x="1" y="1354"/>
                  </a:lnTo>
                  <a:lnTo>
                    <a:pt x="1" y="1108"/>
                  </a:lnTo>
                  <a:lnTo>
                    <a:pt x="1" y="1"/>
                  </a:lnTo>
                  <a:lnTo>
                    <a:pt x="7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9"/>
            <p:cNvSpPr/>
            <p:nvPr/>
          </p:nvSpPr>
          <p:spPr>
            <a:xfrm>
              <a:off x="3443875" y="1758650"/>
              <a:ext cx="213325" cy="328200"/>
            </a:xfrm>
            <a:custGeom>
              <a:avLst/>
              <a:gdLst/>
              <a:ahLst/>
              <a:cxnLst/>
              <a:rect l="l" t="t" r="r" b="b"/>
              <a:pathLst>
                <a:path w="8533" h="13128" fill="none" extrusionOk="0">
                  <a:moveTo>
                    <a:pt x="8533" y="0"/>
                  </a:moveTo>
                  <a:lnTo>
                    <a:pt x="1" y="0"/>
                  </a:lnTo>
                  <a:lnTo>
                    <a:pt x="1" y="1436"/>
                  </a:lnTo>
                  <a:lnTo>
                    <a:pt x="1" y="1436"/>
                  </a:lnTo>
                  <a:lnTo>
                    <a:pt x="1" y="1723"/>
                  </a:lnTo>
                  <a:lnTo>
                    <a:pt x="42" y="2010"/>
                  </a:lnTo>
                  <a:lnTo>
                    <a:pt x="165" y="2257"/>
                  </a:lnTo>
                  <a:lnTo>
                    <a:pt x="247" y="2503"/>
                  </a:lnTo>
                  <a:lnTo>
                    <a:pt x="411" y="2749"/>
                  </a:lnTo>
                  <a:lnTo>
                    <a:pt x="616" y="2954"/>
                  </a:lnTo>
                  <a:lnTo>
                    <a:pt x="821" y="3159"/>
                  </a:lnTo>
                  <a:lnTo>
                    <a:pt x="1067" y="3323"/>
                  </a:lnTo>
                  <a:lnTo>
                    <a:pt x="1067" y="3323"/>
                  </a:lnTo>
                  <a:lnTo>
                    <a:pt x="1477" y="3651"/>
                  </a:lnTo>
                  <a:lnTo>
                    <a:pt x="1929" y="3979"/>
                  </a:lnTo>
                  <a:lnTo>
                    <a:pt x="2298" y="4349"/>
                  </a:lnTo>
                  <a:lnTo>
                    <a:pt x="2667" y="4759"/>
                  </a:lnTo>
                  <a:lnTo>
                    <a:pt x="2667" y="4759"/>
                  </a:lnTo>
                  <a:lnTo>
                    <a:pt x="2708" y="4800"/>
                  </a:lnTo>
                  <a:lnTo>
                    <a:pt x="2708" y="4800"/>
                  </a:lnTo>
                  <a:lnTo>
                    <a:pt x="2872" y="5046"/>
                  </a:lnTo>
                  <a:lnTo>
                    <a:pt x="2995" y="5374"/>
                  </a:lnTo>
                  <a:lnTo>
                    <a:pt x="3077" y="5661"/>
                  </a:lnTo>
                  <a:lnTo>
                    <a:pt x="3118" y="5989"/>
                  </a:lnTo>
                  <a:lnTo>
                    <a:pt x="3118" y="6564"/>
                  </a:lnTo>
                  <a:lnTo>
                    <a:pt x="3118" y="7138"/>
                  </a:lnTo>
                  <a:lnTo>
                    <a:pt x="3118" y="7138"/>
                  </a:lnTo>
                  <a:lnTo>
                    <a:pt x="3077" y="7466"/>
                  </a:lnTo>
                  <a:lnTo>
                    <a:pt x="2995" y="7753"/>
                  </a:lnTo>
                  <a:lnTo>
                    <a:pt x="2872" y="8040"/>
                  </a:lnTo>
                  <a:lnTo>
                    <a:pt x="2708" y="8328"/>
                  </a:lnTo>
                  <a:lnTo>
                    <a:pt x="2708" y="8328"/>
                  </a:lnTo>
                  <a:lnTo>
                    <a:pt x="2667" y="8369"/>
                  </a:lnTo>
                  <a:lnTo>
                    <a:pt x="2667" y="8369"/>
                  </a:lnTo>
                  <a:lnTo>
                    <a:pt x="2298" y="8779"/>
                  </a:lnTo>
                  <a:lnTo>
                    <a:pt x="1929" y="9148"/>
                  </a:lnTo>
                  <a:lnTo>
                    <a:pt x="1477" y="9476"/>
                  </a:lnTo>
                  <a:lnTo>
                    <a:pt x="1067" y="9763"/>
                  </a:lnTo>
                  <a:lnTo>
                    <a:pt x="1067" y="9763"/>
                  </a:lnTo>
                  <a:lnTo>
                    <a:pt x="821" y="9968"/>
                  </a:lnTo>
                  <a:lnTo>
                    <a:pt x="616" y="10133"/>
                  </a:lnTo>
                  <a:lnTo>
                    <a:pt x="411" y="10379"/>
                  </a:lnTo>
                  <a:lnTo>
                    <a:pt x="247" y="10584"/>
                  </a:lnTo>
                  <a:lnTo>
                    <a:pt x="165" y="10871"/>
                  </a:lnTo>
                  <a:lnTo>
                    <a:pt x="42" y="11117"/>
                  </a:lnTo>
                  <a:lnTo>
                    <a:pt x="1" y="11404"/>
                  </a:lnTo>
                  <a:lnTo>
                    <a:pt x="1" y="11691"/>
                  </a:lnTo>
                  <a:lnTo>
                    <a:pt x="1" y="13127"/>
                  </a:lnTo>
                  <a:lnTo>
                    <a:pt x="8533" y="13127"/>
                  </a:lnTo>
                  <a:lnTo>
                    <a:pt x="8533" y="11691"/>
                  </a:lnTo>
                  <a:lnTo>
                    <a:pt x="8533" y="11691"/>
                  </a:lnTo>
                  <a:lnTo>
                    <a:pt x="8533" y="11404"/>
                  </a:lnTo>
                  <a:lnTo>
                    <a:pt x="8492" y="11117"/>
                  </a:lnTo>
                  <a:lnTo>
                    <a:pt x="8369" y="10871"/>
                  </a:lnTo>
                  <a:lnTo>
                    <a:pt x="8246" y="10584"/>
                  </a:lnTo>
                  <a:lnTo>
                    <a:pt x="8123" y="10379"/>
                  </a:lnTo>
                  <a:lnTo>
                    <a:pt x="7918" y="10133"/>
                  </a:lnTo>
                  <a:lnTo>
                    <a:pt x="7713" y="9968"/>
                  </a:lnTo>
                  <a:lnTo>
                    <a:pt x="7466" y="9804"/>
                  </a:lnTo>
                  <a:lnTo>
                    <a:pt x="7466" y="9804"/>
                  </a:lnTo>
                  <a:lnTo>
                    <a:pt x="6974" y="9435"/>
                  </a:lnTo>
                  <a:lnTo>
                    <a:pt x="6482" y="8943"/>
                  </a:lnTo>
                  <a:lnTo>
                    <a:pt x="5867" y="8328"/>
                  </a:lnTo>
                  <a:lnTo>
                    <a:pt x="5867" y="8328"/>
                  </a:lnTo>
                  <a:lnTo>
                    <a:pt x="5867" y="8328"/>
                  </a:lnTo>
                  <a:lnTo>
                    <a:pt x="5661" y="8081"/>
                  </a:lnTo>
                  <a:lnTo>
                    <a:pt x="5538" y="7753"/>
                  </a:lnTo>
                  <a:lnTo>
                    <a:pt x="5456" y="7466"/>
                  </a:lnTo>
                  <a:lnTo>
                    <a:pt x="5415" y="7138"/>
                  </a:lnTo>
                  <a:lnTo>
                    <a:pt x="5415" y="6564"/>
                  </a:lnTo>
                  <a:lnTo>
                    <a:pt x="5415" y="5989"/>
                  </a:lnTo>
                  <a:lnTo>
                    <a:pt x="5415" y="5989"/>
                  </a:lnTo>
                  <a:lnTo>
                    <a:pt x="5456" y="5661"/>
                  </a:lnTo>
                  <a:lnTo>
                    <a:pt x="5538" y="5333"/>
                  </a:lnTo>
                  <a:lnTo>
                    <a:pt x="5661" y="5046"/>
                  </a:lnTo>
                  <a:lnTo>
                    <a:pt x="5867" y="4759"/>
                  </a:lnTo>
                  <a:lnTo>
                    <a:pt x="5867" y="4759"/>
                  </a:lnTo>
                  <a:lnTo>
                    <a:pt x="5867" y="4759"/>
                  </a:lnTo>
                  <a:lnTo>
                    <a:pt x="6482" y="4185"/>
                  </a:lnTo>
                  <a:lnTo>
                    <a:pt x="6974" y="3692"/>
                  </a:lnTo>
                  <a:lnTo>
                    <a:pt x="7466" y="3323"/>
                  </a:lnTo>
                  <a:lnTo>
                    <a:pt x="7466" y="3323"/>
                  </a:lnTo>
                  <a:lnTo>
                    <a:pt x="7713" y="3159"/>
                  </a:lnTo>
                  <a:lnTo>
                    <a:pt x="7918" y="2954"/>
                  </a:lnTo>
                  <a:lnTo>
                    <a:pt x="8123" y="2749"/>
                  </a:lnTo>
                  <a:lnTo>
                    <a:pt x="8246" y="2503"/>
                  </a:lnTo>
                  <a:lnTo>
                    <a:pt x="8369" y="2257"/>
                  </a:lnTo>
                  <a:lnTo>
                    <a:pt x="8492" y="1969"/>
                  </a:lnTo>
                  <a:lnTo>
                    <a:pt x="8533" y="1723"/>
                  </a:lnTo>
                  <a:lnTo>
                    <a:pt x="8533" y="1436"/>
                  </a:lnTo>
                  <a:lnTo>
                    <a:pt x="8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9"/>
            <p:cNvSpPr/>
            <p:nvPr/>
          </p:nvSpPr>
          <p:spPr>
            <a:xfrm>
              <a:off x="3855100" y="1960675"/>
              <a:ext cx="327175" cy="327175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1" y="0"/>
                  </a:moveTo>
                  <a:lnTo>
                    <a:pt x="4267" y="13086"/>
                  </a:lnTo>
                  <a:lnTo>
                    <a:pt x="7713" y="9640"/>
                  </a:lnTo>
                  <a:lnTo>
                    <a:pt x="10871" y="12799"/>
                  </a:lnTo>
                  <a:lnTo>
                    <a:pt x="12758" y="10871"/>
                  </a:lnTo>
                  <a:lnTo>
                    <a:pt x="9641" y="7753"/>
                  </a:lnTo>
                  <a:lnTo>
                    <a:pt x="13087" y="4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9"/>
            <p:cNvSpPr/>
            <p:nvPr/>
          </p:nvSpPr>
          <p:spPr>
            <a:xfrm>
              <a:off x="3848950" y="1955550"/>
              <a:ext cx="339475" cy="338450"/>
            </a:xfrm>
            <a:custGeom>
              <a:avLst/>
              <a:gdLst/>
              <a:ahLst/>
              <a:cxnLst/>
              <a:rect l="l" t="t" r="r" b="b"/>
              <a:pathLst>
                <a:path w="13579" h="13538" extrusionOk="0">
                  <a:moveTo>
                    <a:pt x="637" y="605"/>
                  </a:moveTo>
                  <a:lnTo>
                    <a:pt x="12881" y="4595"/>
                  </a:lnTo>
                  <a:lnTo>
                    <a:pt x="9682" y="7794"/>
                  </a:lnTo>
                  <a:lnTo>
                    <a:pt x="9641" y="7835"/>
                  </a:lnTo>
                  <a:lnTo>
                    <a:pt x="9641" y="7958"/>
                  </a:lnTo>
                  <a:lnTo>
                    <a:pt x="9641" y="8040"/>
                  </a:lnTo>
                  <a:lnTo>
                    <a:pt x="9682" y="8122"/>
                  </a:lnTo>
                  <a:lnTo>
                    <a:pt x="12676" y="11076"/>
                  </a:lnTo>
                  <a:lnTo>
                    <a:pt x="11117" y="12635"/>
                  </a:lnTo>
                  <a:lnTo>
                    <a:pt x="8164" y="9681"/>
                  </a:lnTo>
                  <a:lnTo>
                    <a:pt x="8082" y="9599"/>
                  </a:lnTo>
                  <a:lnTo>
                    <a:pt x="7877" y="9599"/>
                  </a:lnTo>
                  <a:lnTo>
                    <a:pt x="7795" y="9681"/>
                  </a:lnTo>
                  <a:lnTo>
                    <a:pt x="4636" y="12840"/>
                  </a:lnTo>
                  <a:lnTo>
                    <a:pt x="637" y="605"/>
                  </a:lnTo>
                  <a:close/>
                  <a:moveTo>
                    <a:pt x="206" y="0"/>
                  </a:moveTo>
                  <a:lnTo>
                    <a:pt x="83" y="41"/>
                  </a:lnTo>
                  <a:lnTo>
                    <a:pt x="1" y="164"/>
                  </a:lnTo>
                  <a:lnTo>
                    <a:pt x="1" y="288"/>
                  </a:lnTo>
                  <a:lnTo>
                    <a:pt x="4308" y="13373"/>
                  </a:lnTo>
                  <a:lnTo>
                    <a:pt x="4349" y="13496"/>
                  </a:lnTo>
                  <a:lnTo>
                    <a:pt x="4472" y="13537"/>
                  </a:lnTo>
                  <a:lnTo>
                    <a:pt x="4595" y="13537"/>
                  </a:lnTo>
                  <a:lnTo>
                    <a:pt x="4677" y="13455"/>
                  </a:lnTo>
                  <a:lnTo>
                    <a:pt x="7959" y="10215"/>
                  </a:lnTo>
                  <a:lnTo>
                    <a:pt x="10953" y="13168"/>
                  </a:lnTo>
                  <a:lnTo>
                    <a:pt x="11035" y="13209"/>
                  </a:lnTo>
                  <a:lnTo>
                    <a:pt x="11117" y="13250"/>
                  </a:lnTo>
                  <a:lnTo>
                    <a:pt x="11199" y="13209"/>
                  </a:lnTo>
                  <a:lnTo>
                    <a:pt x="11281" y="13168"/>
                  </a:lnTo>
                  <a:lnTo>
                    <a:pt x="13168" y="11240"/>
                  </a:lnTo>
                  <a:lnTo>
                    <a:pt x="13250" y="11199"/>
                  </a:lnTo>
                  <a:lnTo>
                    <a:pt x="13250" y="11076"/>
                  </a:lnTo>
                  <a:lnTo>
                    <a:pt x="13250" y="10994"/>
                  </a:lnTo>
                  <a:lnTo>
                    <a:pt x="13168" y="10912"/>
                  </a:lnTo>
                  <a:lnTo>
                    <a:pt x="10215" y="7958"/>
                  </a:lnTo>
                  <a:lnTo>
                    <a:pt x="13497" y="4677"/>
                  </a:lnTo>
                  <a:lnTo>
                    <a:pt x="13579" y="4554"/>
                  </a:lnTo>
                  <a:lnTo>
                    <a:pt x="13579" y="4431"/>
                  </a:lnTo>
                  <a:lnTo>
                    <a:pt x="13497" y="4349"/>
                  </a:lnTo>
                  <a:lnTo>
                    <a:pt x="13415" y="426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9"/>
            <p:cNvSpPr/>
            <p:nvPr/>
          </p:nvSpPr>
          <p:spPr>
            <a:xfrm>
              <a:off x="3893050" y="1922725"/>
              <a:ext cx="327175" cy="327175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1" y="1"/>
                  </a:moveTo>
                  <a:lnTo>
                    <a:pt x="4308" y="13086"/>
                  </a:lnTo>
                  <a:lnTo>
                    <a:pt x="7754" y="9641"/>
                  </a:lnTo>
                  <a:lnTo>
                    <a:pt x="10871" y="12758"/>
                  </a:lnTo>
                  <a:lnTo>
                    <a:pt x="12758" y="10871"/>
                  </a:lnTo>
                  <a:lnTo>
                    <a:pt x="9641" y="7713"/>
                  </a:lnTo>
                  <a:lnTo>
                    <a:pt x="13086" y="4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9"/>
            <p:cNvSpPr/>
            <p:nvPr/>
          </p:nvSpPr>
          <p:spPr>
            <a:xfrm>
              <a:off x="3880750" y="1910425"/>
              <a:ext cx="351775" cy="351775"/>
            </a:xfrm>
            <a:custGeom>
              <a:avLst/>
              <a:gdLst/>
              <a:ahLst/>
              <a:cxnLst/>
              <a:rect l="l" t="t" r="r" b="b"/>
              <a:pathLst>
                <a:path w="14071" h="14071" extrusionOk="0">
                  <a:moveTo>
                    <a:pt x="493" y="493"/>
                  </a:moveTo>
                  <a:lnTo>
                    <a:pt x="13578" y="4759"/>
                  </a:lnTo>
                  <a:lnTo>
                    <a:pt x="10133" y="8205"/>
                  </a:lnTo>
                  <a:lnTo>
                    <a:pt x="13250" y="11363"/>
                  </a:lnTo>
                  <a:lnTo>
                    <a:pt x="11363" y="13250"/>
                  </a:lnTo>
                  <a:lnTo>
                    <a:pt x="8246" y="10133"/>
                  </a:lnTo>
                  <a:lnTo>
                    <a:pt x="4800" y="13578"/>
                  </a:lnTo>
                  <a:lnTo>
                    <a:pt x="493" y="493"/>
                  </a:lnTo>
                  <a:close/>
                  <a:moveTo>
                    <a:pt x="493" y="0"/>
                  </a:moveTo>
                  <a:lnTo>
                    <a:pt x="329" y="41"/>
                  </a:lnTo>
                  <a:lnTo>
                    <a:pt x="165" y="165"/>
                  </a:lnTo>
                  <a:lnTo>
                    <a:pt x="82" y="247"/>
                  </a:lnTo>
                  <a:lnTo>
                    <a:pt x="41" y="370"/>
                  </a:lnTo>
                  <a:lnTo>
                    <a:pt x="0" y="534"/>
                  </a:lnTo>
                  <a:lnTo>
                    <a:pt x="41" y="657"/>
                  </a:lnTo>
                  <a:lnTo>
                    <a:pt x="4308" y="13742"/>
                  </a:lnTo>
                  <a:lnTo>
                    <a:pt x="4349" y="13824"/>
                  </a:lnTo>
                  <a:lnTo>
                    <a:pt x="4431" y="13947"/>
                  </a:lnTo>
                  <a:lnTo>
                    <a:pt x="4554" y="13988"/>
                  </a:lnTo>
                  <a:lnTo>
                    <a:pt x="4677" y="14071"/>
                  </a:lnTo>
                  <a:lnTo>
                    <a:pt x="4800" y="14071"/>
                  </a:lnTo>
                  <a:lnTo>
                    <a:pt x="4964" y="14030"/>
                  </a:lnTo>
                  <a:lnTo>
                    <a:pt x="5128" y="13906"/>
                  </a:lnTo>
                  <a:lnTo>
                    <a:pt x="8246" y="10830"/>
                  </a:lnTo>
                  <a:lnTo>
                    <a:pt x="11035" y="13619"/>
                  </a:lnTo>
                  <a:lnTo>
                    <a:pt x="11199" y="13701"/>
                  </a:lnTo>
                  <a:lnTo>
                    <a:pt x="11363" y="13742"/>
                  </a:lnTo>
                  <a:lnTo>
                    <a:pt x="11568" y="13701"/>
                  </a:lnTo>
                  <a:lnTo>
                    <a:pt x="11732" y="13619"/>
                  </a:lnTo>
                  <a:lnTo>
                    <a:pt x="13619" y="11691"/>
                  </a:lnTo>
                  <a:lnTo>
                    <a:pt x="13742" y="11527"/>
                  </a:lnTo>
                  <a:lnTo>
                    <a:pt x="13742" y="11363"/>
                  </a:lnTo>
                  <a:lnTo>
                    <a:pt x="13742" y="11158"/>
                  </a:lnTo>
                  <a:lnTo>
                    <a:pt x="13619" y="10994"/>
                  </a:lnTo>
                  <a:lnTo>
                    <a:pt x="10830" y="8205"/>
                  </a:lnTo>
                  <a:lnTo>
                    <a:pt x="13947" y="5128"/>
                  </a:lnTo>
                  <a:lnTo>
                    <a:pt x="13988" y="5005"/>
                  </a:lnTo>
                  <a:lnTo>
                    <a:pt x="14071" y="4923"/>
                  </a:lnTo>
                  <a:lnTo>
                    <a:pt x="14071" y="4800"/>
                  </a:lnTo>
                  <a:lnTo>
                    <a:pt x="14071" y="4677"/>
                  </a:lnTo>
                  <a:lnTo>
                    <a:pt x="14030" y="4554"/>
                  </a:lnTo>
                  <a:lnTo>
                    <a:pt x="13947" y="4431"/>
                  </a:lnTo>
                  <a:lnTo>
                    <a:pt x="13865" y="4349"/>
                  </a:lnTo>
                  <a:lnTo>
                    <a:pt x="13742" y="4308"/>
                  </a:lnTo>
                  <a:lnTo>
                    <a:pt x="657" y="4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9"/>
            <p:cNvSpPr/>
            <p:nvPr/>
          </p:nvSpPr>
          <p:spPr>
            <a:xfrm>
              <a:off x="3893050" y="1922725"/>
              <a:ext cx="327175" cy="327175"/>
            </a:xfrm>
            <a:custGeom>
              <a:avLst/>
              <a:gdLst/>
              <a:ahLst/>
              <a:cxnLst/>
              <a:rect l="l" t="t" r="r" b="b"/>
              <a:pathLst>
                <a:path w="13087" h="13087" fill="none" extrusionOk="0">
                  <a:moveTo>
                    <a:pt x="1" y="1"/>
                  </a:moveTo>
                  <a:lnTo>
                    <a:pt x="13086" y="4267"/>
                  </a:lnTo>
                  <a:lnTo>
                    <a:pt x="9641" y="7713"/>
                  </a:lnTo>
                  <a:lnTo>
                    <a:pt x="12758" y="10871"/>
                  </a:lnTo>
                  <a:lnTo>
                    <a:pt x="10871" y="12758"/>
                  </a:lnTo>
                  <a:lnTo>
                    <a:pt x="7754" y="9641"/>
                  </a:lnTo>
                  <a:lnTo>
                    <a:pt x="4308" y="130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9"/>
            <p:cNvSpPr/>
            <p:nvPr/>
          </p:nvSpPr>
          <p:spPr>
            <a:xfrm>
              <a:off x="3880750" y="1910425"/>
              <a:ext cx="351775" cy="351775"/>
            </a:xfrm>
            <a:custGeom>
              <a:avLst/>
              <a:gdLst/>
              <a:ahLst/>
              <a:cxnLst/>
              <a:rect l="l" t="t" r="r" b="b"/>
              <a:pathLst>
                <a:path w="14071" h="14071" fill="none" extrusionOk="0">
                  <a:moveTo>
                    <a:pt x="493" y="0"/>
                  </a:moveTo>
                  <a:lnTo>
                    <a:pt x="493" y="0"/>
                  </a:lnTo>
                  <a:lnTo>
                    <a:pt x="329" y="41"/>
                  </a:lnTo>
                  <a:lnTo>
                    <a:pt x="165" y="165"/>
                  </a:lnTo>
                  <a:lnTo>
                    <a:pt x="165" y="165"/>
                  </a:lnTo>
                  <a:lnTo>
                    <a:pt x="82" y="247"/>
                  </a:lnTo>
                  <a:lnTo>
                    <a:pt x="41" y="370"/>
                  </a:lnTo>
                  <a:lnTo>
                    <a:pt x="0" y="534"/>
                  </a:lnTo>
                  <a:lnTo>
                    <a:pt x="41" y="657"/>
                  </a:lnTo>
                  <a:lnTo>
                    <a:pt x="4308" y="13742"/>
                  </a:lnTo>
                  <a:lnTo>
                    <a:pt x="4308" y="13742"/>
                  </a:lnTo>
                  <a:lnTo>
                    <a:pt x="4349" y="13824"/>
                  </a:lnTo>
                  <a:lnTo>
                    <a:pt x="4431" y="13947"/>
                  </a:lnTo>
                  <a:lnTo>
                    <a:pt x="4554" y="13988"/>
                  </a:lnTo>
                  <a:lnTo>
                    <a:pt x="4677" y="14071"/>
                  </a:lnTo>
                  <a:lnTo>
                    <a:pt x="4677" y="14071"/>
                  </a:lnTo>
                  <a:lnTo>
                    <a:pt x="4800" y="14071"/>
                  </a:lnTo>
                  <a:lnTo>
                    <a:pt x="4800" y="14071"/>
                  </a:lnTo>
                  <a:lnTo>
                    <a:pt x="4964" y="14030"/>
                  </a:lnTo>
                  <a:lnTo>
                    <a:pt x="5128" y="13906"/>
                  </a:lnTo>
                  <a:lnTo>
                    <a:pt x="8246" y="10830"/>
                  </a:lnTo>
                  <a:lnTo>
                    <a:pt x="11035" y="13619"/>
                  </a:lnTo>
                  <a:lnTo>
                    <a:pt x="11035" y="13619"/>
                  </a:lnTo>
                  <a:lnTo>
                    <a:pt x="11199" y="13701"/>
                  </a:lnTo>
                  <a:lnTo>
                    <a:pt x="11363" y="13742"/>
                  </a:lnTo>
                  <a:lnTo>
                    <a:pt x="11363" y="13742"/>
                  </a:lnTo>
                  <a:lnTo>
                    <a:pt x="11568" y="13701"/>
                  </a:lnTo>
                  <a:lnTo>
                    <a:pt x="11732" y="13619"/>
                  </a:lnTo>
                  <a:lnTo>
                    <a:pt x="13619" y="11691"/>
                  </a:lnTo>
                  <a:lnTo>
                    <a:pt x="13619" y="11691"/>
                  </a:lnTo>
                  <a:lnTo>
                    <a:pt x="13742" y="11527"/>
                  </a:lnTo>
                  <a:lnTo>
                    <a:pt x="13742" y="11363"/>
                  </a:lnTo>
                  <a:lnTo>
                    <a:pt x="13742" y="11158"/>
                  </a:lnTo>
                  <a:lnTo>
                    <a:pt x="13619" y="10994"/>
                  </a:lnTo>
                  <a:lnTo>
                    <a:pt x="10830" y="8205"/>
                  </a:lnTo>
                  <a:lnTo>
                    <a:pt x="13947" y="5128"/>
                  </a:lnTo>
                  <a:lnTo>
                    <a:pt x="13947" y="5128"/>
                  </a:lnTo>
                  <a:lnTo>
                    <a:pt x="13988" y="5005"/>
                  </a:lnTo>
                  <a:lnTo>
                    <a:pt x="14071" y="4923"/>
                  </a:lnTo>
                  <a:lnTo>
                    <a:pt x="14071" y="4800"/>
                  </a:lnTo>
                  <a:lnTo>
                    <a:pt x="14071" y="4677"/>
                  </a:lnTo>
                  <a:lnTo>
                    <a:pt x="14071" y="4677"/>
                  </a:lnTo>
                  <a:lnTo>
                    <a:pt x="14030" y="4554"/>
                  </a:lnTo>
                  <a:lnTo>
                    <a:pt x="13947" y="4431"/>
                  </a:lnTo>
                  <a:lnTo>
                    <a:pt x="13865" y="4349"/>
                  </a:lnTo>
                  <a:lnTo>
                    <a:pt x="13742" y="4308"/>
                  </a:lnTo>
                  <a:lnTo>
                    <a:pt x="657" y="41"/>
                  </a:lnTo>
                  <a:lnTo>
                    <a:pt x="657" y="41"/>
                  </a:lnTo>
                  <a:lnTo>
                    <a:pt x="493" y="0"/>
                  </a:lnTo>
                  <a:lnTo>
                    <a:pt x="4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79"/>
          <p:cNvGrpSpPr/>
          <p:nvPr/>
        </p:nvGrpSpPr>
        <p:grpSpPr>
          <a:xfrm>
            <a:off x="2891641" y="4313644"/>
            <a:ext cx="478134" cy="345898"/>
            <a:chOff x="2231725" y="3110275"/>
            <a:chExt cx="433800" cy="313825"/>
          </a:xfrm>
        </p:grpSpPr>
        <p:sp>
          <p:nvSpPr>
            <p:cNvPr id="1836" name="Google Shape;1836;p79"/>
            <p:cNvSpPr/>
            <p:nvPr/>
          </p:nvSpPr>
          <p:spPr>
            <a:xfrm>
              <a:off x="2244025" y="3122575"/>
              <a:ext cx="358950" cy="289225"/>
            </a:xfrm>
            <a:custGeom>
              <a:avLst/>
              <a:gdLst/>
              <a:ahLst/>
              <a:cxnLst/>
              <a:rect l="l" t="t" r="r" b="b"/>
              <a:pathLst>
                <a:path w="14358" h="11569" extrusionOk="0">
                  <a:moveTo>
                    <a:pt x="493" y="1"/>
                  </a:moveTo>
                  <a:lnTo>
                    <a:pt x="288" y="42"/>
                  </a:lnTo>
                  <a:lnTo>
                    <a:pt x="124" y="165"/>
                  </a:lnTo>
                  <a:lnTo>
                    <a:pt x="41" y="329"/>
                  </a:lnTo>
                  <a:lnTo>
                    <a:pt x="0" y="493"/>
                  </a:lnTo>
                  <a:lnTo>
                    <a:pt x="0" y="1190"/>
                  </a:lnTo>
                  <a:lnTo>
                    <a:pt x="0" y="2544"/>
                  </a:lnTo>
                  <a:lnTo>
                    <a:pt x="0" y="11569"/>
                  </a:lnTo>
                  <a:lnTo>
                    <a:pt x="14358" y="11569"/>
                  </a:lnTo>
                  <a:lnTo>
                    <a:pt x="14358" y="1929"/>
                  </a:lnTo>
                  <a:lnTo>
                    <a:pt x="14317" y="1765"/>
                  </a:lnTo>
                  <a:lnTo>
                    <a:pt x="14276" y="1642"/>
                  </a:lnTo>
                  <a:lnTo>
                    <a:pt x="14235" y="1519"/>
                  </a:lnTo>
                  <a:lnTo>
                    <a:pt x="14153" y="1396"/>
                  </a:lnTo>
                  <a:lnTo>
                    <a:pt x="14030" y="1313"/>
                  </a:lnTo>
                  <a:lnTo>
                    <a:pt x="13906" y="1231"/>
                  </a:lnTo>
                  <a:lnTo>
                    <a:pt x="13742" y="1190"/>
                  </a:lnTo>
                  <a:lnTo>
                    <a:pt x="5743" y="1190"/>
                  </a:lnTo>
                  <a:lnTo>
                    <a:pt x="5743" y="493"/>
                  </a:lnTo>
                  <a:lnTo>
                    <a:pt x="5702" y="329"/>
                  </a:lnTo>
                  <a:lnTo>
                    <a:pt x="5579" y="165"/>
                  </a:lnTo>
                  <a:lnTo>
                    <a:pt x="5415" y="42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rgbClr val="FF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9"/>
            <p:cNvSpPr/>
            <p:nvPr/>
          </p:nvSpPr>
          <p:spPr>
            <a:xfrm>
              <a:off x="2231725" y="3110275"/>
              <a:ext cx="383550" cy="313825"/>
            </a:xfrm>
            <a:custGeom>
              <a:avLst/>
              <a:gdLst/>
              <a:ahLst/>
              <a:cxnLst/>
              <a:rect l="l" t="t" r="r" b="b"/>
              <a:pathLst>
                <a:path w="15342" h="12553" extrusionOk="0">
                  <a:moveTo>
                    <a:pt x="5702" y="493"/>
                  </a:moveTo>
                  <a:lnTo>
                    <a:pt x="5907" y="534"/>
                  </a:lnTo>
                  <a:lnTo>
                    <a:pt x="6071" y="657"/>
                  </a:lnTo>
                  <a:lnTo>
                    <a:pt x="6194" y="821"/>
                  </a:lnTo>
                  <a:lnTo>
                    <a:pt x="6235" y="985"/>
                  </a:lnTo>
                  <a:lnTo>
                    <a:pt x="6235" y="1682"/>
                  </a:lnTo>
                  <a:lnTo>
                    <a:pt x="14234" y="1682"/>
                  </a:lnTo>
                  <a:lnTo>
                    <a:pt x="14398" y="1723"/>
                  </a:lnTo>
                  <a:lnTo>
                    <a:pt x="14522" y="1805"/>
                  </a:lnTo>
                  <a:lnTo>
                    <a:pt x="14645" y="1888"/>
                  </a:lnTo>
                  <a:lnTo>
                    <a:pt x="14727" y="2011"/>
                  </a:lnTo>
                  <a:lnTo>
                    <a:pt x="14768" y="2134"/>
                  </a:lnTo>
                  <a:lnTo>
                    <a:pt x="14809" y="2257"/>
                  </a:lnTo>
                  <a:lnTo>
                    <a:pt x="14850" y="2421"/>
                  </a:lnTo>
                  <a:lnTo>
                    <a:pt x="14850" y="11240"/>
                  </a:lnTo>
                  <a:lnTo>
                    <a:pt x="14809" y="11404"/>
                  </a:lnTo>
                  <a:lnTo>
                    <a:pt x="14768" y="11568"/>
                  </a:lnTo>
                  <a:lnTo>
                    <a:pt x="14686" y="11691"/>
                  </a:lnTo>
                  <a:lnTo>
                    <a:pt x="14604" y="11815"/>
                  </a:lnTo>
                  <a:lnTo>
                    <a:pt x="14480" y="11897"/>
                  </a:lnTo>
                  <a:lnTo>
                    <a:pt x="14357" y="11979"/>
                  </a:lnTo>
                  <a:lnTo>
                    <a:pt x="14193" y="12020"/>
                  </a:lnTo>
                  <a:lnTo>
                    <a:pt x="14029" y="12061"/>
                  </a:lnTo>
                  <a:lnTo>
                    <a:pt x="492" y="12061"/>
                  </a:lnTo>
                  <a:lnTo>
                    <a:pt x="492" y="3036"/>
                  </a:lnTo>
                  <a:lnTo>
                    <a:pt x="492" y="1682"/>
                  </a:lnTo>
                  <a:lnTo>
                    <a:pt x="492" y="985"/>
                  </a:lnTo>
                  <a:lnTo>
                    <a:pt x="533" y="821"/>
                  </a:lnTo>
                  <a:lnTo>
                    <a:pt x="616" y="657"/>
                  </a:lnTo>
                  <a:lnTo>
                    <a:pt x="780" y="534"/>
                  </a:lnTo>
                  <a:lnTo>
                    <a:pt x="985" y="493"/>
                  </a:lnTo>
                  <a:close/>
                  <a:moveTo>
                    <a:pt x="985" y="1"/>
                  </a:moveTo>
                  <a:lnTo>
                    <a:pt x="780" y="42"/>
                  </a:lnTo>
                  <a:lnTo>
                    <a:pt x="616" y="83"/>
                  </a:lnTo>
                  <a:lnTo>
                    <a:pt x="451" y="165"/>
                  </a:lnTo>
                  <a:lnTo>
                    <a:pt x="287" y="288"/>
                  </a:lnTo>
                  <a:lnTo>
                    <a:pt x="164" y="452"/>
                  </a:lnTo>
                  <a:lnTo>
                    <a:pt x="82" y="616"/>
                  </a:lnTo>
                  <a:lnTo>
                    <a:pt x="0" y="821"/>
                  </a:lnTo>
                  <a:lnTo>
                    <a:pt x="0" y="985"/>
                  </a:lnTo>
                  <a:lnTo>
                    <a:pt x="0" y="1682"/>
                  </a:lnTo>
                  <a:lnTo>
                    <a:pt x="0" y="3036"/>
                  </a:lnTo>
                  <a:lnTo>
                    <a:pt x="0" y="12061"/>
                  </a:lnTo>
                  <a:lnTo>
                    <a:pt x="41" y="12225"/>
                  </a:lnTo>
                  <a:lnTo>
                    <a:pt x="123" y="12389"/>
                  </a:lnTo>
                  <a:lnTo>
                    <a:pt x="287" y="12512"/>
                  </a:lnTo>
                  <a:lnTo>
                    <a:pt x="492" y="12553"/>
                  </a:lnTo>
                  <a:lnTo>
                    <a:pt x="14029" y="12553"/>
                  </a:lnTo>
                  <a:lnTo>
                    <a:pt x="14275" y="12512"/>
                  </a:lnTo>
                  <a:lnTo>
                    <a:pt x="14522" y="12430"/>
                  </a:lnTo>
                  <a:lnTo>
                    <a:pt x="14768" y="12307"/>
                  </a:lnTo>
                  <a:lnTo>
                    <a:pt x="14932" y="12143"/>
                  </a:lnTo>
                  <a:lnTo>
                    <a:pt x="15096" y="11979"/>
                  </a:lnTo>
                  <a:lnTo>
                    <a:pt x="15219" y="11732"/>
                  </a:lnTo>
                  <a:lnTo>
                    <a:pt x="15301" y="11486"/>
                  </a:lnTo>
                  <a:lnTo>
                    <a:pt x="15342" y="11240"/>
                  </a:lnTo>
                  <a:lnTo>
                    <a:pt x="15342" y="2421"/>
                  </a:lnTo>
                  <a:lnTo>
                    <a:pt x="15301" y="2175"/>
                  </a:lnTo>
                  <a:lnTo>
                    <a:pt x="15219" y="1929"/>
                  </a:lnTo>
                  <a:lnTo>
                    <a:pt x="15137" y="1723"/>
                  </a:lnTo>
                  <a:lnTo>
                    <a:pt x="14973" y="1559"/>
                  </a:lnTo>
                  <a:lnTo>
                    <a:pt x="14809" y="1395"/>
                  </a:lnTo>
                  <a:lnTo>
                    <a:pt x="14563" y="1272"/>
                  </a:lnTo>
                  <a:lnTo>
                    <a:pt x="14357" y="1190"/>
                  </a:lnTo>
                  <a:lnTo>
                    <a:pt x="6728" y="1190"/>
                  </a:lnTo>
                  <a:lnTo>
                    <a:pt x="6728" y="985"/>
                  </a:lnTo>
                  <a:lnTo>
                    <a:pt x="6687" y="821"/>
                  </a:lnTo>
                  <a:lnTo>
                    <a:pt x="6646" y="616"/>
                  </a:lnTo>
                  <a:lnTo>
                    <a:pt x="6522" y="452"/>
                  </a:lnTo>
                  <a:lnTo>
                    <a:pt x="6399" y="288"/>
                  </a:lnTo>
                  <a:lnTo>
                    <a:pt x="6276" y="165"/>
                  </a:lnTo>
                  <a:lnTo>
                    <a:pt x="6112" y="83"/>
                  </a:lnTo>
                  <a:lnTo>
                    <a:pt x="5907" y="42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9"/>
            <p:cNvSpPr/>
            <p:nvPr/>
          </p:nvSpPr>
          <p:spPr>
            <a:xfrm>
              <a:off x="2244025" y="3122575"/>
              <a:ext cx="358950" cy="289225"/>
            </a:xfrm>
            <a:custGeom>
              <a:avLst/>
              <a:gdLst/>
              <a:ahLst/>
              <a:cxnLst/>
              <a:rect l="l" t="t" r="r" b="b"/>
              <a:pathLst>
                <a:path w="14358" h="11569" fill="none" extrusionOk="0">
                  <a:moveTo>
                    <a:pt x="5210" y="1"/>
                  </a:moveTo>
                  <a:lnTo>
                    <a:pt x="5210" y="1"/>
                  </a:lnTo>
                  <a:lnTo>
                    <a:pt x="5415" y="42"/>
                  </a:lnTo>
                  <a:lnTo>
                    <a:pt x="5579" y="165"/>
                  </a:lnTo>
                  <a:lnTo>
                    <a:pt x="5702" y="329"/>
                  </a:lnTo>
                  <a:lnTo>
                    <a:pt x="5743" y="493"/>
                  </a:lnTo>
                  <a:lnTo>
                    <a:pt x="5743" y="1190"/>
                  </a:lnTo>
                  <a:lnTo>
                    <a:pt x="13619" y="1190"/>
                  </a:lnTo>
                  <a:lnTo>
                    <a:pt x="13619" y="1190"/>
                  </a:lnTo>
                  <a:lnTo>
                    <a:pt x="13742" y="1190"/>
                  </a:lnTo>
                  <a:lnTo>
                    <a:pt x="13906" y="1231"/>
                  </a:lnTo>
                  <a:lnTo>
                    <a:pt x="14030" y="1313"/>
                  </a:lnTo>
                  <a:lnTo>
                    <a:pt x="14153" y="1396"/>
                  </a:lnTo>
                  <a:lnTo>
                    <a:pt x="14235" y="1519"/>
                  </a:lnTo>
                  <a:lnTo>
                    <a:pt x="14276" y="1642"/>
                  </a:lnTo>
                  <a:lnTo>
                    <a:pt x="14317" y="1765"/>
                  </a:lnTo>
                  <a:lnTo>
                    <a:pt x="14358" y="1929"/>
                  </a:lnTo>
                  <a:lnTo>
                    <a:pt x="14358" y="10748"/>
                  </a:lnTo>
                  <a:lnTo>
                    <a:pt x="14358" y="10748"/>
                  </a:lnTo>
                  <a:lnTo>
                    <a:pt x="14317" y="10912"/>
                  </a:lnTo>
                  <a:lnTo>
                    <a:pt x="14276" y="11076"/>
                  </a:lnTo>
                  <a:lnTo>
                    <a:pt x="14194" y="11199"/>
                  </a:lnTo>
                  <a:lnTo>
                    <a:pt x="14112" y="11323"/>
                  </a:lnTo>
                  <a:lnTo>
                    <a:pt x="13988" y="11405"/>
                  </a:lnTo>
                  <a:lnTo>
                    <a:pt x="13865" y="11487"/>
                  </a:lnTo>
                  <a:lnTo>
                    <a:pt x="13701" y="11528"/>
                  </a:lnTo>
                  <a:lnTo>
                    <a:pt x="13537" y="11569"/>
                  </a:lnTo>
                  <a:lnTo>
                    <a:pt x="0" y="11569"/>
                  </a:lnTo>
                  <a:lnTo>
                    <a:pt x="0" y="2544"/>
                  </a:lnTo>
                  <a:lnTo>
                    <a:pt x="0" y="1190"/>
                  </a:lnTo>
                  <a:lnTo>
                    <a:pt x="0" y="493"/>
                  </a:lnTo>
                  <a:lnTo>
                    <a:pt x="0" y="493"/>
                  </a:lnTo>
                  <a:lnTo>
                    <a:pt x="41" y="329"/>
                  </a:lnTo>
                  <a:lnTo>
                    <a:pt x="124" y="165"/>
                  </a:lnTo>
                  <a:lnTo>
                    <a:pt x="288" y="42"/>
                  </a:lnTo>
                  <a:lnTo>
                    <a:pt x="493" y="1"/>
                  </a:lnTo>
                  <a:lnTo>
                    <a:pt x="52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9"/>
            <p:cNvSpPr/>
            <p:nvPr/>
          </p:nvSpPr>
          <p:spPr>
            <a:xfrm>
              <a:off x="2231725" y="3110275"/>
              <a:ext cx="383550" cy="313825"/>
            </a:xfrm>
            <a:custGeom>
              <a:avLst/>
              <a:gdLst/>
              <a:ahLst/>
              <a:cxnLst/>
              <a:rect l="l" t="t" r="r" b="b"/>
              <a:pathLst>
                <a:path w="15342" h="12553" fill="none" extrusionOk="0">
                  <a:moveTo>
                    <a:pt x="5702" y="1"/>
                  </a:moveTo>
                  <a:lnTo>
                    <a:pt x="985" y="1"/>
                  </a:lnTo>
                  <a:lnTo>
                    <a:pt x="985" y="1"/>
                  </a:lnTo>
                  <a:lnTo>
                    <a:pt x="780" y="42"/>
                  </a:lnTo>
                  <a:lnTo>
                    <a:pt x="616" y="83"/>
                  </a:lnTo>
                  <a:lnTo>
                    <a:pt x="451" y="165"/>
                  </a:lnTo>
                  <a:lnTo>
                    <a:pt x="287" y="288"/>
                  </a:lnTo>
                  <a:lnTo>
                    <a:pt x="164" y="452"/>
                  </a:lnTo>
                  <a:lnTo>
                    <a:pt x="82" y="616"/>
                  </a:lnTo>
                  <a:lnTo>
                    <a:pt x="0" y="821"/>
                  </a:lnTo>
                  <a:lnTo>
                    <a:pt x="0" y="985"/>
                  </a:lnTo>
                  <a:lnTo>
                    <a:pt x="0" y="1682"/>
                  </a:lnTo>
                  <a:lnTo>
                    <a:pt x="0" y="3036"/>
                  </a:lnTo>
                  <a:lnTo>
                    <a:pt x="0" y="12061"/>
                  </a:lnTo>
                  <a:lnTo>
                    <a:pt x="0" y="12061"/>
                  </a:lnTo>
                  <a:lnTo>
                    <a:pt x="41" y="12225"/>
                  </a:lnTo>
                  <a:lnTo>
                    <a:pt x="123" y="12389"/>
                  </a:lnTo>
                  <a:lnTo>
                    <a:pt x="287" y="12512"/>
                  </a:lnTo>
                  <a:lnTo>
                    <a:pt x="492" y="12553"/>
                  </a:lnTo>
                  <a:lnTo>
                    <a:pt x="14029" y="12553"/>
                  </a:lnTo>
                  <a:lnTo>
                    <a:pt x="14029" y="12553"/>
                  </a:lnTo>
                  <a:lnTo>
                    <a:pt x="14275" y="12512"/>
                  </a:lnTo>
                  <a:lnTo>
                    <a:pt x="14522" y="12430"/>
                  </a:lnTo>
                  <a:lnTo>
                    <a:pt x="14768" y="12307"/>
                  </a:lnTo>
                  <a:lnTo>
                    <a:pt x="14932" y="12143"/>
                  </a:lnTo>
                  <a:lnTo>
                    <a:pt x="15096" y="11979"/>
                  </a:lnTo>
                  <a:lnTo>
                    <a:pt x="15219" y="11732"/>
                  </a:lnTo>
                  <a:lnTo>
                    <a:pt x="15301" y="11486"/>
                  </a:lnTo>
                  <a:lnTo>
                    <a:pt x="15342" y="11240"/>
                  </a:lnTo>
                  <a:lnTo>
                    <a:pt x="15342" y="2421"/>
                  </a:lnTo>
                  <a:lnTo>
                    <a:pt x="15342" y="2421"/>
                  </a:lnTo>
                  <a:lnTo>
                    <a:pt x="15301" y="2175"/>
                  </a:lnTo>
                  <a:lnTo>
                    <a:pt x="15219" y="1929"/>
                  </a:lnTo>
                  <a:lnTo>
                    <a:pt x="15137" y="1723"/>
                  </a:lnTo>
                  <a:lnTo>
                    <a:pt x="14973" y="1559"/>
                  </a:lnTo>
                  <a:lnTo>
                    <a:pt x="14809" y="1395"/>
                  </a:lnTo>
                  <a:lnTo>
                    <a:pt x="14563" y="1272"/>
                  </a:lnTo>
                  <a:lnTo>
                    <a:pt x="14357" y="1190"/>
                  </a:lnTo>
                  <a:lnTo>
                    <a:pt x="14111" y="1190"/>
                  </a:lnTo>
                  <a:lnTo>
                    <a:pt x="6728" y="1190"/>
                  </a:lnTo>
                  <a:lnTo>
                    <a:pt x="6728" y="985"/>
                  </a:lnTo>
                  <a:lnTo>
                    <a:pt x="6728" y="985"/>
                  </a:lnTo>
                  <a:lnTo>
                    <a:pt x="6687" y="821"/>
                  </a:lnTo>
                  <a:lnTo>
                    <a:pt x="6646" y="616"/>
                  </a:lnTo>
                  <a:lnTo>
                    <a:pt x="6522" y="452"/>
                  </a:lnTo>
                  <a:lnTo>
                    <a:pt x="6399" y="288"/>
                  </a:lnTo>
                  <a:lnTo>
                    <a:pt x="6276" y="165"/>
                  </a:lnTo>
                  <a:lnTo>
                    <a:pt x="6112" y="83"/>
                  </a:lnTo>
                  <a:lnTo>
                    <a:pt x="5907" y="42"/>
                  </a:lnTo>
                  <a:lnTo>
                    <a:pt x="5702" y="1"/>
                  </a:lnTo>
                  <a:lnTo>
                    <a:pt x="5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9"/>
            <p:cNvSpPr/>
            <p:nvPr/>
          </p:nvSpPr>
          <p:spPr>
            <a:xfrm>
              <a:off x="2244025" y="3193350"/>
              <a:ext cx="409200" cy="218450"/>
            </a:xfrm>
            <a:custGeom>
              <a:avLst/>
              <a:gdLst/>
              <a:ahLst/>
              <a:cxnLst/>
              <a:rect l="l" t="t" r="r" b="b"/>
              <a:pathLst>
                <a:path w="16368" h="8738" extrusionOk="0">
                  <a:moveTo>
                    <a:pt x="2995" y="0"/>
                  </a:moveTo>
                  <a:lnTo>
                    <a:pt x="2790" y="41"/>
                  </a:lnTo>
                  <a:lnTo>
                    <a:pt x="2626" y="82"/>
                  </a:lnTo>
                  <a:lnTo>
                    <a:pt x="2503" y="123"/>
                  </a:lnTo>
                  <a:lnTo>
                    <a:pt x="2339" y="246"/>
                  </a:lnTo>
                  <a:lnTo>
                    <a:pt x="2216" y="328"/>
                  </a:lnTo>
                  <a:lnTo>
                    <a:pt x="2134" y="493"/>
                  </a:lnTo>
                  <a:lnTo>
                    <a:pt x="2051" y="616"/>
                  </a:lnTo>
                  <a:lnTo>
                    <a:pt x="1969" y="780"/>
                  </a:lnTo>
                  <a:lnTo>
                    <a:pt x="0" y="8738"/>
                  </a:lnTo>
                  <a:lnTo>
                    <a:pt x="13537" y="8738"/>
                  </a:lnTo>
                  <a:lnTo>
                    <a:pt x="13742" y="8697"/>
                  </a:lnTo>
                  <a:lnTo>
                    <a:pt x="13906" y="8656"/>
                  </a:lnTo>
                  <a:lnTo>
                    <a:pt x="14030" y="8615"/>
                  </a:lnTo>
                  <a:lnTo>
                    <a:pt x="14194" y="8533"/>
                  </a:lnTo>
                  <a:lnTo>
                    <a:pt x="14317" y="8409"/>
                  </a:lnTo>
                  <a:lnTo>
                    <a:pt x="14399" y="8286"/>
                  </a:lnTo>
                  <a:lnTo>
                    <a:pt x="14481" y="8122"/>
                  </a:lnTo>
                  <a:lnTo>
                    <a:pt x="14563" y="7958"/>
                  </a:lnTo>
                  <a:lnTo>
                    <a:pt x="16368" y="657"/>
                  </a:lnTo>
                  <a:lnTo>
                    <a:pt x="16368" y="534"/>
                  </a:lnTo>
                  <a:lnTo>
                    <a:pt x="16368" y="410"/>
                  </a:lnTo>
                  <a:lnTo>
                    <a:pt x="16327" y="328"/>
                  </a:lnTo>
                  <a:lnTo>
                    <a:pt x="16286" y="205"/>
                  </a:lnTo>
                  <a:lnTo>
                    <a:pt x="16204" y="123"/>
                  </a:lnTo>
                  <a:lnTo>
                    <a:pt x="16081" y="82"/>
                  </a:lnTo>
                  <a:lnTo>
                    <a:pt x="15999" y="41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04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9"/>
            <p:cNvSpPr/>
            <p:nvPr/>
          </p:nvSpPr>
          <p:spPr>
            <a:xfrm>
              <a:off x="2231725" y="3181050"/>
              <a:ext cx="433800" cy="243050"/>
            </a:xfrm>
            <a:custGeom>
              <a:avLst/>
              <a:gdLst/>
              <a:ahLst/>
              <a:cxnLst/>
              <a:rect l="l" t="t" r="r" b="b"/>
              <a:pathLst>
                <a:path w="17352" h="9722" extrusionOk="0">
                  <a:moveTo>
                    <a:pt x="16367" y="492"/>
                  </a:moveTo>
                  <a:lnTo>
                    <a:pt x="16491" y="533"/>
                  </a:lnTo>
                  <a:lnTo>
                    <a:pt x="16573" y="574"/>
                  </a:lnTo>
                  <a:lnTo>
                    <a:pt x="16696" y="615"/>
                  </a:lnTo>
                  <a:lnTo>
                    <a:pt x="16778" y="697"/>
                  </a:lnTo>
                  <a:lnTo>
                    <a:pt x="16819" y="820"/>
                  </a:lnTo>
                  <a:lnTo>
                    <a:pt x="16860" y="902"/>
                  </a:lnTo>
                  <a:lnTo>
                    <a:pt x="16860" y="1026"/>
                  </a:lnTo>
                  <a:lnTo>
                    <a:pt x="16860" y="1149"/>
                  </a:lnTo>
                  <a:lnTo>
                    <a:pt x="15055" y="8450"/>
                  </a:lnTo>
                  <a:lnTo>
                    <a:pt x="14973" y="8614"/>
                  </a:lnTo>
                  <a:lnTo>
                    <a:pt x="14891" y="8778"/>
                  </a:lnTo>
                  <a:lnTo>
                    <a:pt x="14809" y="8901"/>
                  </a:lnTo>
                  <a:lnTo>
                    <a:pt x="14686" y="9025"/>
                  </a:lnTo>
                  <a:lnTo>
                    <a:pt x="14522" y="9107"/>
                  </a:lnTo>
                  <a:lnTo>
                    <a:pt x="14398" y="9148"/>
                  </a:lnTo>
                  <a:lnTo>
                    <a:pt x="14234" y="9189"/>
                  </a:lnTo>
                  <a:lnTo>
                    <a:pt x="14029" y="9230"/>
                  </a:lnTo>
                  <a:lnTo>
                    <a:pt x="492" y="9230"/>
                  </a:lnTo>
                  <a:lnTo>
                    <a:pt x="2461" y="1272"/>
                  </a:lnTo>
                  <a:lnTo>
                    <a:pt x="2543" y="1108"/>
                  </a:lnTo>
                  <a:lnTo>
                    <a:pt x="2626" y="985"/>
                  </a:lnTo>
                  <a:lnTo>
                    <a:pt x="2708" y="820"/>
                  </a:lnTo>
                  <a:lnTo>
                    <a:pt x="2831" y="738"/>
                  </a:lnTo>
                  <a:lnTo>
                    <a:pt x="2995" y="615"/>
                  </a:lnTo>
                  <a:lnTo>
                    <a:pt x="3118" y="574"/>
                  </a:lnTo>
                  <a:lnTo>
                    <a:pt x="3282" y="533"/>
                  </a:lnTo>
                  <a:lnTo>
                    <a:pt x="3487" y="492"/>
                  </a:lnTo>
                  <a:close/>
                  <a:moveTo>
                    <a:pt x="3487" y="0"/>
                  </a:moveTo>
                  <a:lnTo>
                    <a:pt x="3200" y="41"/>
                  </a:lnTo>
                  <a:lnTo>
                    <a:pt x="2954" y="82"/>
                  </a:lnTo>
                  <a:lnTo>
                    <a:pt x="2749" y="205"/>
                  </a:lnTo>
                  <a:lnTo>
                    <a:pt x="2543" y="328"/>
                  </a:lnTo>
                  <a:lnTo>
                    <a:pt x="2338" y="492"/>
                  </a:lnTo>
                  <a:lnTo>
                    <a:pt x="2215" y="697"/>
                  </a:lnTo>
                  <a:lnTo>
                    <a:pt x="2092" y="902"/>
                  </a:lnTo>
                  <a:lnTo>
                    <a:pt x="2010" y="1149"/>
                  </a:lnTo>
                  <a:lnTo>
                    <a:pt x="0" y="9107"/>
                  </a:lnTo>
                  <a:lnTo>
                    <a:pt x="0" y="9230"/>
                  </a:lnTo>
                  <a:lnTo>
                    <a:pt x="0" y="9312"/>
                  </a:lnTo>
                  <a:lnTo>
                    <a:pt x="41" y="9435"/>
                  </a:lnTo>
                  <a:lnTo>
                    <a:pt x="82" y="9517"/>
                  </a:lnTo>
                  <a:lnTo>
                    <a:pt x="164" y="9599"/>
                  </a:lnTo>
                  <a:lnTo>
                    <a:pt x="287" y="9681"/>
                  </a:lnTo>
                  <a:lnTo>
                    <a:pt x="369" y="9722"/>
                  </a:lnTo>
                  <a:lnTo>
                    <a:pt x="14029" y="9722"/>
                  </a:lnTo>
                  <a:lnTo>
                    <a:pt x="14316" y="9681"/>
                  </a:lnTo>
                  <a:lnTo>
                    <a:pt x="14563" y="9640"/>
                  </a:lnTo>
                  <a:lnTo>
                    <a:pt x="14768" y="9517"/>
                  </a:lnTo>
                  <a:lnTo>
                    <a:pt x="14973" y="9394"/>
                  </a:lnTo>
                  <a:lnTo>
                    <a:pt x="15178" y="9230"/>
                  </a:lnTo>
                  <a:lnTo>
                    <a:pt x="15301" y="9025"/>
                  </a:lnTo>
                  <a:lnTo>
                    <a:pt x="15424" y="8819"/>
                  </a:lnTo>
                  <a:lnTo>
                    <a:pt x="15506" y="8573"/>
                  </a:lnTo>
                  <a:lnTo>
                    <a:pt x="17352" y="1272"/>
                  </a:lnTo>
                  <a:lnTo>
                    <a:pt x="17352" y="1026"/>
                  </a:lnTo>
                  <a:lnTo>
                    <a:pt x="17352" y="820"/>
                  </a:lnTo>
                  <a:lnTo>
                    <a:pt x="17270" y="615"/>
                  </a:lnTo>
                  <a:lnTo>
                    <a:pt x="17147" y="410"/>
                  </a:lnTo>
                  <a:lnTo>
                    <a:pt x="16983" y="246"/>
                  </a:lnTo>
                  <a:lnTo>
                    <a:pt x="16819" y="123"/>
                  </a:lnTo>
                  <a:lnTo>
                    <a:pt x="16573" y="41"/>
                  </a:lnTo>
                  <a:lnTo>
                    <a:pt x="16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9"/>
            <p:cNvSpPr/>
            <p:nvPr/>
          </p:nvSpPr>
          <p:spPr>
            <a:xfrm>
              <a:off x="2244025" y="3193350"/>
              <a:ext cx="409200" cy="218450"/>
            </a:xfrm>
            <a:custGeom>
              <a:avLst/>
              <a:gdLst/>
              <a:ahLst/>
              <a:cxnLst/>
              <a:rect l="l" t="t" r="r" b="b"/>
              <a:pathLst>
                <a:path w="16368" h="8738" fill="none" extrusionOk="0">
                  <a:moveTo>
                    <a:pt x="15875" y="0"/>
                  </a:moveTo>
                  <a:lnTo>
                    <a:pt x="15875" y="0"/>
                  </a:lnTo>
                  <a:lnTo>
                    <a:pt x="15999" y="41"/>
                  </a:lnTo>
                  <a:lnTo>
                    <a:pt x="16081" y="82"/>
                  </a:lnTo>
                  <a:lnTo>
                    <a:pt x="16204" y="123"/>
                  </a:lnTo>
                  <a:lnTo>
                    <a:pt x="16286" y="205"/>
                  </a:lnTo>
                  <a:lnTo>
                    <a:pt x="16327" y="328"/>
                  </a:lnTo>
                  <a:lnTo>
                    <a:pt x="16368" y="410"/>
                  </a:lnTo>
                  <a:lnTo>
                    <a:pt x="16368" y="534"/>
                  </a:lnTo>
                  <a:lnTo>
                    <a:pt x="16368" y="657"/>
                  </a:lnTo>
                  <a:lnTo>
                    <a:pt x="14563" y="7958"/>
                  </a:lnTo>
                  <a:lnTo>
                    <a:pt x="14563" y="7958"/>
                  </a:lnTo>
                  <a:lnTo>
                    <a:pt x="14481" y="8122"/>
                  </a:lnTo>
                  <a:lnTo>
                    <a:pt x="14399" y="8286"/>
                  </a:lnTo>
                  <a:lnTo>
                    <a:pt x="14317" y="8409"/>
                  </a:lnTo>
                  <a:lnTo>
                    <a:pt x="14194" y="8533"/>
                  </a:lnTo>
                  <a:lnTo>
                    <a:pt x="14030" y="8615"/>
                  </a:lnTo>
                  <a:lnTo>
                    <a:pt x="13906" y="8656"/>
                  </a:lnTo>
                  <a:lnTo>
                    <a:pt x="13742" y="8697"/>
                  </a:lnTo>
                  <a:lnTo>
                    <a:pt x="13537" y="8738"/>
                  </a:lnTo>
                  <a:lnTo>
                    <a:pt x="0" y="8738"/>
                  </a:lnTo>
                  <a:lnTo>
                    <a:pt x="1969" y="780"/>
                  </a:lnTo>
                  <a:lnTo>
                    <a:pt x="1969" y="780"/>
                  </a:lnTo>
                  <a:lnTo>
                    <a:pt x="2051" y="616"/>
                  </a:lnTo>
                  <a:lnTo>
                    <a:pt x="2134" y="493"/>
                  </a:lnTo>
                  <a:lnTo>
                    <a:pt x="2216" y="328"/>
                  </a:lnTo>
                  <a:lnTo>
                    <a:pt x="2339" y="246"/>
                  </a:lnTo>
                  <a:lnTo>
                    <a:pt x="2503" y="123"/>
                  </a:lnTo>
                  <a:lnTo>
                    <a:pt x="2626" y="82"/>
                  </a:lnTo>
                  <a:lnTo>
                    <a:pt x="2790" y="41"/>
                  </a:lnTo>
                  <a:lnTo>
                    <a:pt x="2995" y="0"/>
                  </a:lnTo>
                  <a:lnTo>
                    <a:pt x="15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9"/>
            <p:cNvSpPr/>
            <p:nvPr/>
          </p:nvSpPr>
          <p:spPr>
            <a:xfrm>
              <a:off x="2231725" y="3181050"/>
              <a:ext cx="433800" cy="243050"/>
            </a:xfrm>
            <a:custGeom>
              <a:avLst/>
              <a:gdLst/>
              <a:ahLst/>
              <a:cxnLst/>
              <a:rect l="l" t="t" r="r" b="b"/>
              <a:pathLst>
                <a:path w="17352" h="9722" fill="none" extrusionOk="0">
                  <a:moveTo>
                    <a:pt x="16367" y="0"/>
                  </a:moveTo>
                  <a:lnTo>
                    <a:pt x="3487" y="0"/>
                  </a:lnTo>
                  <a:lnTo>
                    <a:pt x="3487" y="0"/>
                  </a:lnTo>
                  <a:lnTo>
                    <a:pt x="3200" y="41"/>
                  </a:lnTo>
                  <a:lnTo>
                    <a:pt x="2954" y="82"/>
                  </a:lnTo>
                  <a:lnTo>
                    <a:pt x="2749" y="205"/>
                  </a:lnTo>
                  <a:lnTo>
                    <a:pt x="2543" y="328"/>
                  </a:lnTo>
                  <a:lnTo>
                    <a:pt x="2338" y="492"/>
                  </a:lnTo>
                  <a:lnTo>
                    <a:pt x="2215" y="697"/>
                  </a:lnTo>
                  <a:lnTo>
                    <a:pt x="2092" y="902"/>
                  </a:lnTo>
                  <a:lnTo>
                    <a:pt x="2010" y="1149"/>
                  </a:lnTo>
                  <a:lnTo>
                    <a:pt x="0" y="9107"/>
                  </a:lnTo>
                  <a:lnTo>
                    <a:pt x="0" y="9107"/>
                  </a:lnTo>
                  <a:lnTo>
                    <a:pt x="0" y="9230"/>
                  </a:lnTo>
                  <a:lnTo>
                    <a:pt x="0" y="9312"/>
                  </a:lnTo>
                  <a:lnTo>
                    <a:pt x="41" y="9435"/>
                  </a:lnTo>
                  <a:lnTo>
                    <a:pt x="82" y="9517"/>
                  </a:lnTo>
                  <a:lnTo>
                    <a:pt x="82" y="9517"/>
                  </a:lnTo>
                  <a:lnTo>
                    <a:pt x="164" y="9599"/>
                  </a:lnTo>
                  <a:lnTo>
                    <a:pt x="287" y="9681"/>
                  </a:lnTo>
                  <a:lnTo>
                    <a:pt x="369" y="9722"/>
                  </a:lnTo>
                  <a:lnTo>
                    <a:pt x="492" y="9722"/>
                  </a:lnTo>
                  <a:lnTo>
                    <a:pt x="14029" y="9722"/>
                  </a:lnTo>
                  <a:lnTo>
                    <a:pt x="14029" y="9722"/>
                  </a:lnTo>
                  <a:lnTo>
                    <a:pt x="14316" y="9681"/>
                  </a:lnTo>
                  <a:lnTo>
                    <a:pt x="14563" y="9640"/>
                  </a:lnTo>
                  <a:lnTo>
                    <a:pt x="14768" y="9517"/>
                  </a:lnTo>
                  <a:lnTo>
                    <a:pt x="14973" y="9394"/>
                  </a:lnTo>
                  <a:lnTo>
                    <a:pt x="15178" y="9230"/>
                  </a:lnTo>
                  <a:lnTo>
                    <a:pt x="15301" y="9025"/>
                  </a:lnTo>
                  <a:lnTo>
                    <a:pt x="15424" y="8819"/>
                  </a:lnTo>
                  <a:lnTo>
                    <a:pt x="15506" y="8573"/>
                  </a:lnTo>
                  <a:lnTo>
                    <a:pt x="17352" y="1272"/>
                  </a:lnTo>
                  <a:lnTo>
                    <a:pt x="17352" y="1272"/>
                  </a:lnTo>
                  <a:lnTo>
                    <a:pt x="17352" y="1026"/>
                  </a:lnTo>
                  <a:lnTo>
                    <a:pt x="17352" y="820"/>
                  </a:lnTo>
                  <a:lnTo>
                    <a:pt x="17270" y="615"/>
                  </a:lnTo>
                  <a:lnTo>
                    <a:pt x="17147" y="410"/>
                  </a:lnTo>
                  <a:lnTo>
                    <a:pt x="17147" y="410"/>
                  </a:lnTo>
                  <a:lnTo>
                    <a:pt x="16983" y="246"/>
                  </a:lnTo>
                  <a:lnTo>
                    <a:pt x="16819" y="123"/>
                  </a:lnTo>
                  <a:lnTo>
                    <a:pt x="16573" y="41"/>
                  </a:lnTo>
                  <a:lnTo>
                    <a:pt x="16367" y="0"/>
                  </a:lnTo>
                  <a:lnTo>
                    <a:pt x="163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79"/>
          <p:cNvGrpSpPr/>
          <p:nvPr/>
        </p:nvGrpSpPr>
        <p:grpSpPr>
          <a:xfrm>
            <a:off x="1516085" y="686820"/>
            <a:ext cx="738611" cy="738611"/>
            <a:chOff x="4560675" y="1869400"/>
            <a:chExt cx="358950" cy="358950"/>
          </a:xfrm>
        </p:grpSpPr>
        <p:sp>
          <p:nvSpPr>
            <p:cNvPr id="1854" name="Google Shape;1854;p79"/>
            <p:cNvSpPr/>
            <p:nvPr/>
          </p:nvSpPr>
          <p:spPr>
            <a:xfrm>
              <a:off x="4572975" y="1881700"/>
              <a:ext cx="334350" cy="334350"/>
            </a:xfrm>
            <a:custGeom>
              <a:avLst/>
              <a:gdLst/>
              <a:ahLst/>
              <a:cxnLst/>
              <a:rect l="l" t="t" r="r" b="b"/>
              <a:pathLst>
                <a:path w="13374" h="13374" extrusionOk="0">
                  <a:moveTo>
                    <a:pt x="6687" y="1"/>
                  </a:moveTo>
                  <a:lnTo>
                    <a:pt x="5989" y="42"/>
                  </a:lnTo>
                  <a:lnTo>
                    <a:pt x="5333" y="124"/>
                  </a:lnTo>
                  <a:lnTo>
                    <a:pt x="4677" y="288"/>
                  </a:lnTo>
                  <a:lnTo>
                    <a:pt x="4061" y="534"/>
                  </a:lnTo>
                  <a:lnTo>
                    <a:pt x="3487" y="821"/>
                  </a:lnTo>
                  <a:lnTo>
                    <a:pt x="2954" y="1149"/>
                  </a:lnTo>
                  <a:lnTo>
                    <a:pt x="2421" y="1519"/>
                  </a:lnTo>
                  <a:lnTo>
                    <a:pt x="1969" y="1970"/>
                  </a:lnTo>
                  <a:lnTo>
                    <a:pt x="1518" y="2421"/>
                  </a:lnTo>
                  <a:lnTo>
                    <a:pt x="1149" y="2954"/>
                  </a:lnTo>
                  <a:lnTo>
                    <a:pt x="780" y="3488"/>
                  </a:lnTo>
                  <a:lnTo>
                    <a:pt x="534" y="4103"/>
                  </a:lnTo>
                  <a:lnTo>
                    <a:pt x="288" y="4718"/>
                  </a:lnTo>
                  <a:lnTo>
                    <a:pt x="123" y="5334"/>
                  </a:lnTo>
                  <a:lnTo>
                    <a:pt x="41" y="5990"/>
                  </a:lnTo>
                  <a:lnTo>
                    <a:pt x="0" y="6687"/>
                  </a:lnTo>
                  <a:lnTo>
                    <a:pt x="41" y="7385"/>
                  </a:lnTo>
                  <a:lnTo>
                    <a:pt x="123" y="8041"/>
                  </a:lnTo>
                  <a:lnTo>
                    <a:pt x="288" y="8697"/>
                  </a:lnTo>
                  <a:lnTo>
                    <a:pt x="534" y="9313"/>
                  </a:lnTo>
                  <a:lnTo>
                    <a:pt x="780" y="9887"/>
                  </a:lnTo>
                  <a:lnTo>
                    <a:pt x="1149" y="10420"/>
                  </a:lnTo>
                  <a:lnTo>
                    <a:pt x="1518" y="10953"/>
                  </a:lnTo>
                  <a:lnTo>
                    <a:pt x="1969" y="11405"/>
                  </a:lnTo>
                  <a:lnTo>
                    <a:pt x="2421" y="11856"/>
                  </a:lnTo>
                  <a:lnTo>
                    <a:pt x="2954" y="12225"/>
                  </a:lnTo>
                  <a:lnTo>
                    <a:pt x="3487" y="12594"/>
                  </a:lnTo>
                  <a:lnTo>
                    <a:pt x="4061" y="12840"/>
                  </a:lnTo>
                  <a:lnTo>
                    <a:pt x="4677" y="13086"/>
                  </a:lnTo>
                  <a:lnTo>
                    <a:pt x="5333" y="13251"/>
                  </a:lnTo>
                  <a:lnTo>
                    <a:pt x="5989" y="13333"/>
                  </a:lnTo>
                  <a:lnTo>
                    <a:pt x="6687" y="13374"/>
                  </a:lnTo>
                  <a:lnTo>
                    <a:pt x="7384" y="13333"/>
                  </a:lnTo>
                  <a:lnTo>
                    <a:pt x="8040" y="13251"/>
                  </a:lnTo>
                  <a:lnTo>
                    <a:pt x="8697" y="13086"/>
                  </a:lnTo>
                  <a:lnTo>
                    <a:pt x="9312" y="12840"/>
                  </a:lnTo>
                  <a:lnTo>
                    <a:pt x="9886" y="12594"/>
                  </a:lnTo>
                  <a:lnTo>
                    <a:pt x="10420" y="12225"/>
                  </a:lnTo>
                  <a:lnTo>
                    <a:pt x="10953" y="11856"/>
                  </a:lnTo>
                  <a:lnTo>
                    <a:pt x="11404" y="11405"/>
                  </a:lnTo>
                  <a:lnTo>
                    <a:pt x="11855" y="10953"/>
                  </a:lnTo>
                  <a:lnTo>
                    <a:pt x="12225" y="10420"/>
                  </a:lnTo>
                  <a:lnTo>
                    <a:pt x="12594" y="9887"/>
                  </a:lnTo>
                  <a:lnTo>
                    <a:pt x="12840" y="9313"/>
                  </a:lnTo>
                  <a:lnTo>
                    <a:pt x="13086" y="8697"/>
                  </a:lnTo>
                  <a:lnTo>
                    <a:pt x="13250" y="8041"/>
                  </a:lnTo>
                  <a:lnTo>
                    <a:pt x="13332" y="7385"/>
                  </a:lnTo>
                  <a:lnTo>
                    <a:pt x="13373" y="6687"/>
                  </a:lnTo>
                  <a:lnTo>
                    <a:pt x="13332" y="5990"/>
                  </a:lnTo>
                  <a:lnTo>
                    <a:pt x="13250" y="5334"/>
                  </a:lnTo>
                  <a:lnTo>
                    <a:pt x="13086" y="4718"/>
                  </a:lnTo>
                  <a:lnTo>
                    <a:pt x="12840" y="4103"/>
                  </a:lnTo>
                  <a:lnTo>
                    <a:pt x="12594" y="3488"/>
                  </a:lnTo>
                  <a:lnTo>
                    <a:pt x="12225" y="2954"/>
                  </a:lnTo>
                  <a:lnTo>
                    <a:pt x="11855" y="2421"/>
                  </a:lnTo>
                  <a:lnTo>
                    <a:pt x="11404" y="1970"/>
                  </a:lnTo>
                  <a:lnTo>
                    <a:pt x="10953" y="1519"/>
                  </a:lnTo>
                  <a:lnTo>
                    <a:pt x="10420" y="1149"/>
                  </a:lnTo>
                  <a:lnTo>
                    <a:pt x="9886" y="821"/>
                  </a:lnTo>
                  <a:lnTo>
                    <a:pt x="9312" y="534"/>
                  </a:lnTo>
                  <a:lnTo>
                    <a:pt x="8697" y="288"/>
                  </a:lnTo>
                  <a:lnTo>
                    <a:pt x="8040" y="124"/>
                  </a:lnTo>
                  <a:lnTo>
                    <a:pt x="7384" y="42"/>
                  </a:lnTo>
                  <a:lnTo>
                    <a:pt x="6687" y="1"/>
                  </a:lnTo>
                  <a:close/>
                </a:path>
              </a:pathLst>
            </a:custGeom>
            <a:solidFill>
              <a:srgbClr val="EDC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9"/>
            <p:cNvSpPr/>
            <p:nvPr/>
          </p:nvSpPr>
          <p:spPr>
            <a:xfrm>
              <a:off x="4560675" y="1869400"/>
              <a:ext cx="358950" cy="358950"/>
            </a:xfrm>
            <a:custGeom>
              <a:avLst/>
              <a:gdLst/>
              <a:ahLst/>
              <a:cxnLst/>
              <a:rect l="l" t="t" r="r" b="b"/>
              <a:pathLst>
                <a:path w="14358" h="14358" extrusionOk="0">
                  <a:moveTo>
                    <a:pt x="7179" y="493"/>
                  </a:moveTo>
                  <a:lnTo>
                    <a:pt x="7876" y="534"/>
                  </a:lnTo>
                  <a:lnTo>
                    <a:pt x="8532" y="616"/>
                  </a:lnTo>
                  <a:lnTo>
                    <a:pt x="9189" y="780"/>
                  </a:lnTo>
                  <a:lnTo>
                    <a:pt x="9804" y="1026"/>
                  </a:lnTo>
                  <a:lnTo>
                    <a:pt x="10378" y="1313"/>
                  </a:lnTo>
                  <a:lnTo>
                    <a:pt x="10912" y="1641"/>
                  </a:lnTo>
                  <a:lnTo>
                    <a:pt x="11445" y="2011"/>
                  </a:lnTo>
                  <a:lnTo>
                    <a:pt x="11896" y="2462"/>
                  </a:lnTo>
                  <a:lnTo>
                    <a:pt x="12347" y="2913"/>
                  </a:lnTo>
                  <a:lnTo>
                    <a:pt x="12717" y="3446"/>
                  </a:lnTo>
                  <a:lnTo>
                    <a:pt x="13086" y="3980"/>
                  </a:lnTo>
                  <a:lnTo>
                    <a:pt x="13332" y="4595"/>
                  </a:lnTo>
                  <a:lnTo>
                    <a:pt x="13578" y="5210"/>
                  </a:lnTo>
                  <a:lnTo>
                    <a:pt x="13742" y="5826"/>
                  </a:lnTo>
                  <a:lnTo>
                    <a:pt x="13824" y="6482"/>
                  </a:lnTo>
                  <a:lnTo>
                    <a:pt x="13865" y="7179"/>
                  </a:lnTo>
                  <a:lnTo>
                    <a:pt x="13824" y="7877"/>
                  </a:lnTo>
                  <a:lnTo>
                    <a:pt x="13742" y="8533"/>
                  </a:lnTo>
                  <a:lnTo>
                    <a:pt x="13578" y="9189"/>
                  </a:lnTo>
                  <a:lnTo>
                    <a:pt x="13332" y="9805"/>
                  </a:lnTo>
                  <a:lnTo>
                    <a:pt x="13086" y="10379"/>
                  </a:lnTo>
                  <a:lnTo>
                    <a:pt x="12717" y="10912"/>
                  </a:lnTo>
                  <a:lnTo>
                    <a:pt x="12347" y="11445"/>
                  </a:lnTo>
                  <a:lnTo>
                    <a:pt x="11896" y="11897"/>
                  </a:lnTo>
                  <a:lnTo>
                    <a:pt x="11445" y="12348"/>
                  </a:lnTo>
                  <a:lnTo>
                    <a:pt x="10912" y="12717"/>
                  </a:lnTo>
                  <a:lnTo>
                    <a:pt x="10378" y="13086"/>
                  </a:lnTo>
                  <a:lnTo>
                    <a:pt x="9804" y="13332"/>
                  </a:lnTo>
                  <a:lnTo>
                    <a:pt x="9189" y="13578"/>
                  </a:lnTo>
                  <a:lnTo>
                    <a:pt x="8532" y="13743"/>
                  </a:lnTo>
                  <a:lnTo>
                    <a:pt x="7876" y="13825"/>
                  </a:lnTo>
                  <a:lnTo>
                    <a:pt x="7179" y="13866"/>
                  </a:lnTo>
                  <a:lnTo>
                    <a:pt x="6481" y="13825"/>
                  </a:lnTo>
                  <a:lnTo>
                    <a:pt x="5825" y="13743"/>
                  </a:lnTo>
                  <a:lnTo>
                    <a:pt x="5169" y="13578"/>
                  </a:lnTo>
                  <a:lnTo>
                    <a:pt x="4553" y="13332"/>
                  </a:lnTo>
                  <a:lnTo>
                    <a:pt x="3979" y="13086"/>
                  </a:lnTo>
                  <a:lnTo>
                    <a:pt x="3446" y="12717"/>
                  </a:lnTo>
                  <a:lnTo>
                    <a:pt x="2913" y="12348"/>
                  </a:lnTo>
                  <a:lnTo>
                    <a:pt x="2461" y="11897"/>
                  </a:lnTo>
                  <a:lnTo>
                    <a:pt x="2010" y="11445"/>
                  </a:lnTo>
                  <a:lnTo>
                    <a:pt x="1641" y="10912"/>
                  </a:lnTo>
                  <a:lnTo>
                    <a:pt x="1272" y="10379"/>
                  </a:lnTo>
                  <a:lnTo>
                    <a:pt x="1026" y="9805"/>
                  </a:lnTo>
                  <a:lnTo>
                    <a:pt x="780" y="9189"/>
                  </a:lnTo>
                  <a:lnTo>
                    <a:pt x="615" y="8533"/>
                  </a:lnTo>
                  <a:lnTo>
                    <a:pt x="533" y="7877"/>
                  </a:lnTo>
                  <a:lnTo>
                    <a:pt x="492" y="7179"/>
                  </a:lnTo>
                  <a:lnTo>
                    <a:pt x="533" y="6482"/>
                  </a:lnTo>
                  <a:lnTo>
                    <a:pt x="615" y="5826"/>
                  </a:lnTo>
                  <a:lnTo>
                    <a:pt x="780" y="5210"/>
                  </a:lnTo>
                  <a:lnTo>
                    <a:pt x="1026" y="4595"/>
                  </a:lnTo>
                  <a:lnTo>
                    <a:pt x="1272" y="3980"/>
                  </a:lnTo>
                  <a:lnTo>
                    <a:pt x="1641" y="3446"/>
                  </a:lnTo>
                  <a:lnTo>
                    <a:pt x="2010" y="2913"/>
                  </a:lnTo>
                  <a:lnTo>
                    <a:pt x="2461" y="2462"/>
                  </a:lnTo>
                  <a:lnTo>
                    <a:pt x="2913" y="2011"/>
                  </a:lnTo>
                  <a:lnTo>
                    <a:pt x="3446" y="1641"/>
                  </a:lnTo>
                  <a:lnTo>
                    <a:pt x="3979" y="1313"/>
                  </a:lnTo>
                  <a:lnTo>
                    <a:pt x="4553" y="1026"/>
                  </a:lnTo>
                  <a:lnTo>
                    <a:pt x="5169" y="780"/>
                  </a:lnTo>
                  <a:lnTo>
                    <a:pt x="5825" y="616"/>
                  </a:lnTo>
                  <a:lnTo>
                    <a:pt x="6481" y="534"/>
                  </a:lnTo>
                  <a:lnTo>
                    <a:pt x="7179" y="493"/>
                  </a:lnTo>
                  <a:close/>
                  <a:moveTo>
                    <a:pt x="7179" y="1"/>
                  </a:moveTo>
                  <a:lnTo>
                    <a:pt x="6440" y="42"/>
                  </a:lnTo>
                  <a:lnTo>
                    <a:pt x="5743" y="124"/>
                  </a:lnTo>
                  <a:lnTo>
                    <a:pt x="5046" y="329"/>
                  </a:lnTo>
                  <a:lnTo>
                    <a:pt x="4389" y="575"/>
                  </a:lnTo>
                  <a:lnTo>
                    <a:pt x="3774" y="862"/>
                  </a:lnTo>
                  <a:lnTo>
                    <a:pt x="3159" y="1231"/>
                  </a:lnTo>
                  <a:lnTo>
                    <a:pt x="2625" y="1641"/>
                  </a:lnTo>
                  <a:lnTo>
                    <a:pt x="2092" y="2093"/>
                  </a:lnTo>
                  <a:lnTo>
                    <a:pt x="1641" y="2626"/>
                  </a:lnTo>
                  <a:lnTo>
                    <a:pt x="1231" y="3159"/>
                  </a:lnTo>
                  <a:lnTo>
                    <a:pt x="862" y="3775"/>
                  </a:lnTo>
                  <a:lnTo>
                    <a:pt x="574" y="4390"/>
                  </a:lnTo>
                  <a:lnTo>
                    <a:pt x="328" y="5046"/>
                  </a:lnTo>
                  <a:lnTo>
                    <a:pt x="123" y="5744"/>
                  </a:lnTo>
                  <a:lnTo>
                    <a:pt x="41" y="6441"/>
                  </a:lnTo>
                  <a:lnTo>
                    <a:pt x="0" y="7179"/>
                  </a:lnTo>
                  <a:lnTo>
                    <a:pt x="41" y="7918"/>
                  </a:lnTo>
                  <a:lnTo>
                    <a:pt x="123" y="8615"/>
                  </a:lnTo>
                  <a:lnTo>
                    <a:pt x="328" y="9312"/>
                  </a:lnTo>
                  <a:lnTo>
                    <a:pt x="574" y="9969"/>
                  </a:lnTo>
                  <a:lnTo>
                    <a:pt x="862" y="10625"/>
                  </a:lnTo>
                  <a:lnTo>
                    <a:pt x="1231" y="11199"/>
                  </a:lnTo>
                  <a:lnTo>
                    <a:pt x="1641" y="11733"/>
                  </a:lnTo>
                  <a:lnTo>
                    <a:pt x="2092" y="12266"/>
                  </a:lnTo>
                  <a:lnTo>
                    <a:pt x="2625" y="12717"/>
                  </a:lnTo>
                  <a:lnTo>
                    <a:pt x="3159" y="13127"/>
                  </a:lnTo>
                  <a:lnTo>
                    <a:pt x="3774" y="13496"/>
                  </a:lnTo>
                  <a:lnTo>
                    <a:pt x="4389" y="13825"/>
                  </a:lnTo>
                  <a:lnTo>
                    <a:pt x="5046" y="14030"/>
                  </a:lnTo>
                  <a:lnTo>
                    <a:pt x="5743" y="14235"/>
                  </a:lnTo>
                  <a:lnTo>
                    <a:pt x="6440" y="14317"/>
                  </a:lnTo>
                  <a:lnTo>
                    <a:pt x="7179" y="14358"/>
                  </a:lnTo>
                  <a:lnTo>
                    <a:pt x="7917" y="14317"/>
                  </a:lnTo>
                  <a:lnTo>
                    <a:pt x="8614" y="14235"/>
                  </a:lnTo>
                  <a:lnTo>
                    <a:pt x="9312" y="14030"/>
                  </a:lnTo>
                  <a:lnTo>
                    <a:pt x="9968" y="13825"/>
                  </a:lnTo>
                  <a:lnTo>
                    <a:pt x="10583" y="13496"/>
                  </a:lnTo>
                  <a:lnTo>
                    <a:pt x="11199" y="13127"/>
                  </a:lnTo>
                  <a:lnTo>
                    <a:pt x="11732" y="12717"/>
                  </a:lnTo>
                  <a:lnTo>
                    <a:pt x="12265" y="12266"/>
                  </a:lnTo>
                  <a:lnTo>
                    <a:pt x="12717" y="11733"/>
                  </a:lnTo>
                  <a:lnTo>
                    <a:pt x="13127" y="11199"/>
                  </a:lnTo>
                  <a:lnTo>
                    <a:pt x="13496" y="10625"/>
                  </a:lnTo>
                  <a:lnTo>
                    <a:pt x="13783" y="9969"/>
                  </a:lnTo>
                  <a:lnTo>
                    <a:pt x="14029" y="9312"/>
                  </a:lnTo>
                  <a:lnTo>
                    <a:pt x="14234" y="8615"/>
                  </a:lnTo>
                  <a:lnTo>
                    <a:pt x="14316" y="7918"/>
                  </a:lnTo>
                  <a:lnTo>
                    <a:pt x="14357" y="7179"/>
                  </a:lnTo>
                  <a:lnTo>
                    <a:pt x="14316" y="6441"/>
                  </a:lnTo>
                  <a:lnTo>
                    <a:pt x="14234" y="5744"/>
                  </a:lnTo>
                  <a:lnTo>
                    <a:pt x="14029" y="5046"/>
                  </a:lnTo>
                  <a:lnTo>
                    <a:pt x="13783" y="4390"/>
                  </a:lnTo>
                  <a:lnTo>
                    <a:pt x="13496" y="3775"/>
                  </a:lnTo>
                  <a:lnTo>
                    <a:pt x="13127" y="3159"/>
                  </a:lnTo>
                  <a:lnTo>
                    <a:pt x="12717" y="2626"/>
                  </a:lnTo>
                  <a:lnTo>
                    <a:pt x="12265" y="2093"/>
                  </a:lnTo>
                  <a:lnTo>
                    <a:pt x="11732" y="1641"/>
                  </a:lnTo>
                  <a:lnTo>
                    <a:pt x="11199" y="1231"/>
                  </a:lnTo>
                  <a:lnTo>
                    <a:pt x="10583" y="862"/>
                  </a:lnTo>
                  <a:lnTo>
                    <a:pt x="9968" y="575"/>
                  </a:lnTo>
                  <a:lnTo>
                    <a:pt x="9312" y="329"/>
                  </a:lnTo>
                  <a:lnTo>
                    <a:pt x="8614" y="124"/>
                  </a:lnTo>
                  <a:lnTo>
                    <a:pt x="7917" y="42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4572975" y="1881700"/>
              <a:ext cx="334350" cy="334350"/>
            </a:xfrm>
            <a:custGeom>
              <a:avLst/>
              <a:gdLst/>
              <a:ahLst/>
              <a:cxnLst/>
              <a:rect l="l" t="t" r="r" b="b"/>
              <a:pathLst>
                <a:path w="13374" h="13374" fill="none" extrusionOk="0">
                  <a:moveTo>
                    <a:pt x="6687" y="1"/>
                  </a:moveTo>
                  <a:lnTo>
                    <a:pt x="6687" y="1"/>
                  </a:lnTo>
                  <a:lnTo>
                    <a:pt x="7384" y="42"/>
                  </a:lnTo>
                  <a:lnTo>
                    <a:pt x="8040" y="124"/>
                  </a:lnTo>
                  <a:lnTo>
                    <a:pt x="8697" y="288"/>
                  </a:lnTo>
                  <a:lnTo>
                    <a:pt x="9312" y="534"/>
                  </a:lnTo>
                  <a:lnTo>
                    <a:pt x="9886" y="821"/>
                  </a:lnTo>
                  <a:lnTo>
                    <a:pt x="10420" y="1149"/>
                  </a:lnTo>
                  <a:lnTo>
                    <a:pt x="10953" y="1519"/>
                  </a:lnTo>
                  <a:lnTo>
                    <a:pt x="11404" y="1970"/>
                  </a:lnTo>
                  <a:lnTo>
                    <a:pt x="11855" y="2421"/>
                  </a:lnTo>
                  <a:lnTo>
                    <a:pt x="12225" y="2954"/>
                  </a:lnTo>
                  <a:lnTo>
                    <a:pt x="12594" y="3488"/>
                  </a:lnTo>
                  <a:lnTo>
                    <a:pt x="12840" y="4103"/>
                  </a:lnTo>
                  <a:lnTo>
                    <a:pt x="13086" y="4718"/>
                  </a:lnTo>
                  <a:lnTo>
                    <a:pt x="13250" y="5334"/>
                  </a:lnTo>
                  <a:lnTo>
                    <a:pt x="13332" y="5990"/>
                  </a:lnTo>
                  <a:lnTo>
                    <a:pt x="13373" y="6687"/>
                  </a:lnTo>
                  <a:lnTo>
                    <a:pt x="13373" y="6687"/>
                  </a:lnTo>
                  <a:lnTo>
                    <a:pt x="13332" y="7385"/>
                  </a:lnTo>
                  <a:lnTo>
                    <a:pt x="13250" y="8041"/>
                  </a:lnTo>
                  <a:lnTo>
                    <a:pt x="13086" y="8697"/>
                  </a:lnTo>
                  <a:lnTo>
                    <a:pt x="12840" y="9313"/>
                  </a:lnTo>
                  <a:lnTo>
                    <a:pt x="12594" y="9887"/>
                  </a:lnTo>
                  <a:lnTo>
                    <a:pt x="12225" y="10420"/>
                  </a:lnTo>
                  <a:lnTo>
                    <a:pt x="11855" y="10953"/>
                  </a:lnTo>
                  <a:lnTo>
                    <a:pt x="11404" y="11405"/>
                  </a:lnTo>
                  <a:lnTo>
                    <a:pt x="10953" y="11856"/>
                  </a:lnTo>
                  <a:lnTo>
                    <a:pt x="10420" y="12225"/>
                  </a:lnTo>
                  <a:lnTo>
                    <a:pt x="9886" y="12594"/>
                  </a:lnTo>
                  <a:lnTo>
                    <a:pt x="9312" y="12840"/>
                  </a:lnTo>
                  <a:lnTo>
                    <a:pt x="8697" y="13086"/>
                  </a:lnTo>
                  <a:lnTo>
                    <a:pt x="8040" y="13251"/>
                  </a:lnTo>
                  <a:lnTo>
                    <a:pt x="7384" y="13333"/>
                  </a:lnTo>
                  <a:lnTo>
                    <a:pt x="6687" y="13374"/>
                  </a:lnTo>
                  <a:lnTo>
                    <a:pt x="6687" y="13374"/>
                  </a:lnTo>
                  <a:lnTo>
                    <a:pt x="5989" y="13333"/>
                  </a:lnTo>
                  <a:lnTo>
                    <a:pt x="5333" y="13251"/>
                  </a:lnTo>
                  <a:lnTo>
                    <a:pt x="4677" y="13086"/>
                  </a:lnTo>
                  <a:lnTo>
                    <a:pt x="4061" y="12840"/>
                  </a:lnTo>
                  <a:lnTo>
                    <a:pt x="3487" y="12594"/>
                  </a:lnTo>
                  <a:lnTo>
                    <a:pt x="2954" y="12225"/>
                  </a:lnTo>
                  <a:lnTo>
                    <a:pt x="2421" y="11856"/>
                  </a:lnTo>
                  <a:lnTo>
                    <a:pt x="1969" y="11405"/>
                  </a:lnTo>
                  <a:lnTo>
                    <a:pt x="1518" y="10953"/>
                  </a:lnTo>
                  <a:lnTo>
                    <a:pt x="1149" y="10420"/>
                  </a:lnTo>
                  <a:lnTo>
                    <a:pt x="780" y="9887"/>
                  </a:lnTo>
                  <a:lnTo>
                    <a:pt x="534" y="9313"/>
                  </a:lnTo>
                  <a:lnTo>
                    <a:pt x="288" y="8697"/>
                  </a:lnTo>
                  <a:lnTo>
                    <a:pt x="123" y="8041"/>
                  </a:lnTo>
                  <a:lnTo>
                    <a:pt x="41" y="7385"/>
                  </a:lnTo>
                  <a:lnTo>
                    <a:pt x="0" y="6687"/>
                  </a:lnTo>
                  <a:lnTo>
                    <a:pt x="0" y="6687"/>
                  </a:lnTo>
                  <a:lnTo>
                    <a:pt x="41" y="5990"/>
                  </a:lnTo>
                  <a:lnTo>
                    <a:pt x="123" y="5334"/>
                  </a:lnTo>
                  <a:lnTo>
                    <a:pt x="288" y="4718"/>
                  </a:lnTo>
                  <a:lnTo>
                    <a:pt x="534" y="4103"/>
                  </a:lnTo>
                  <a:lnTo>
                    <a:pt x="780" y="3488"/>
                  </a:lnTo>
                  <a:lnTo>
                    <a:pt x="1149" y="2954"/>
                  </a:lnTo>
                  <a:lnTo>
                    <a:pt x="1518" y="2421"/>
                  </a:lnTo>
                  <a:lnTo>
                    <a:pt x="1969" y="1970"/>
                  </a:lnTo>
                  <a:lnTo>
                    <a:pt x="2421" y="1519"/>
                  </a:lnTo>
                  <a:lnTo>
                    <a:pt x="2954" y="1149"/>
                  </a:lnTo>
                  <a:lnTo>
                    <a:pt x="3487" y="821"/>
                  </a:lnTo>
                  <a:lnTo>
                    <a:pt x="4061" y="534"/>
                  </a:lnTo>
                  <a:lnTo>
                    <a:pt x="4677" y="288"/>
                  </a:lnTo>
                  <a:lnTo>
                    <a:pt x="5333" y="124"/>
                  </a:lnTo>
                  <a:lnTo>
                    <a:pt x="5989" y="42"/>
                  </a:lnTo>
                  <a:lnTo>
                    <a:pt x="66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9"/>
            <p:cNvSpPr/>
            <p:nvPr/>
          </p:nvSpPr>
          <p:spPr>
            <a:xfrm>
              <a:off x="4560675" y="1869400"/>
              <a:ext cx="358950" cy="358950"/>
            </a:xfrm>
            <a:custGeom>
              <a:avLst/>
              <a:gdLst/>
              <a:ahLst/>
              <a:cxnLst/>
              <a:rect l="l" t="t" r="r" b="b"/>
              <a:pathLst>
                <a:path w="14358" h="14358" fill="none" extrusionOk="0">
                  <a:moveTo>
                    <a:pt x="7179" y="1"/>
                  </a:moveTo>
                  <a:lnTo>
                    <a:pt x="7179" y="1"/>
                  </a:lnTo>
                  <a:lnTo>
                    <a:pt x="6440" y="42"/>
                  </a:lnTo>
                  <a:lnTo>
                    <a:pt x="5743" y="124"/>
                  </a:lnTo>
                  <a:lnTo>
                    <a:pt x="5046" y="329"/>
                  </a:lnTo>
                  <a:lnTo>
                    <a:pt x="4389" y="575"/>
                  </a:lnTo>
                  <a:lnTo>
                    <a:pt x="3774" y="862"/>
                  </a:lnTo>
                  <a:lnTo>
                    <a:pt x="3159" y="1231"/>
                  </a:lnTo>
                  <a:lnTo>
                    <a:pt x="2625" y="1641"/>
                  </a:lnTo>
                  <a:lnTo>
                    <a:pt x="2092" y="2093"/>
                  </a:lnTo>
                  <a:lnTo>
                    <a:pt x="1641" y="2626"/>
                  </a:lnTo>
                  <a:lnTo>
                    <a:pt x="1231" y="3159"/>
                  </a:lnTo>
                  <a:lnTo>
                    <a:pt x="862" y="3775"/>
                  </a:lnTo>
                  <a:lnTo>
                    <a:pt x="574" y="4390"/>
                  </a:lnTo>
                  <a:lnTo>
                    <a:pt x="328" y="5046"/>
                  </a:lnTo>
                  <a:lnTo>
                    <a:pt x="123" y="5744"/>
                  </a:lnTo>
                  <a:lnTo>
                    <a:pt x="41" y="6441"/>
                  </a:lnTo>
                  <a:lnTo>
                    <a:pt x="0" y="7179"/>
                  </a:lnTo>
                  <a:lnTo>
                    <a:pt x="0" y="7179"/>
                  </a:lnTo>
                  <a:lnTo>
                    <a:pt x="41" y="7918"/>
                  </a:lnTo>
                  <a:lnTo>
                    <a:pt x="123" y="8615"/>
                  </a:lnTo>
                  <a:lnTo>
                    <a:pt x="328" y="9312"/>
                  </a:lnTo>
                  <a:lnTo>
                    <a:pt x="574" y="9969"/>
                  </a:lnTo>
                  <a:lnTo>
                    <a:pt x="862" y="10625"/>
                  </a:lnTo>
                  <a:lnTo>
                    <a:pt x="1231" y="11199"/>
                  </a:lnTo>
                  <a:lnTo>
                    <a:pt x="1641" y="11733"/>
                  </a:lnTo>
                  <a:lnTo>
                    <a:pt x="2092" y="12266"/>
                  </a:lnTo>
                  <a:lnTo>
                    <a:pt x="2625" y="12717"/>
                  </a:lnTo>
                  <a:lnTo>
                    <a:pt x="3159" y="13127"/>
                  </a:lnTo>
                  <a:lnTo>
                    <a:pt x="3774" y="13496"/>
                  </a:lnTo>
                  <a:lnTo>
                    <a:pt x="4389" y="13825"/>
                  </a:lnTo>
                  <a:lnTo>
                    <a:pt x="5046" y="14030"/>
                  </a:lnTo>
                  <a:lnTo>
                    <a:pt x="5743" y="14235"/>
                  </a:lnTo>
                  <a:lnTo>
                    <a:pt x="6440" y="14317"/>
                  </a:lnTo>
                  <a:lnTo>
                    <a:pt x="7179" y="14358"/>
                  </a:lnTo>
                  <a:lnTo>
                    <a:pt x="7179" y="14358"/>
                  </a:lnTo>
                  <a:lnTo>
                    <a:pt x="7917" y="14317"/>
                  </a:lnTo>
                  <a:lnTo>
                    <a:pt x="8614" y="14235"/>
                  </a:lnTo>
                  <a:lnTo>
                    <a:pt x="9312" y="14030"/>
                  </a:lnTo>
                  <a:lnTo>
                    <a:pt x="9968" y="13825"/>
                  </a:lnTo>
                  <a:lnTo>
                    <a:pt x="10583" y="13496"/>
                  </a:lnTo>
                  <a:lnTo>
                    <a:pt x="11199" y="13127"/>
                  </a:lnTo>
                  <a:lnTo>
                    <a:pt x="11732" y="12717"/>
                  </a:lnTo>
                  <a:lnTo>
                    <a:pt x="12265" y="12266"/>
                  </a:lnTo>
                  <a:lnTo>
                    <a:pt x="12717" y="11733"/>
                  </a:lnTo>
                  <a:lnTo>
                    <a:pt x="13127" y="11199"/>
                  </a:lnTo>
                  <a:lnTo>
                    <a:pt x="13496" y="10625"/>
                  </a:lnTo>
                  <a:lnTo>
                    <a:pt x="13783" y="9969"/>
                  </a:lnTo>
                  <a:lnTo>
                    <a:pt x="14029" y="9312"/>
                  </a:lnTo>
                  <a:lnTo>
                    <a:pt x="14234" y="8615"/>
                  </a:lnTo>
                  <a:lnTo>
                    <a:pt x="14316" y="7918"/>
                  </a:lnTo>
                  <a:lnTo>
                    <a:pt x="14357" y="7179"/>
                  </a:lnTo>
                  <a:lnTo>
                    <a:pt x="14357" y="7179"/>
                  </a:lnTo>
                  <a:lnTo>
                    <a:pt x="14316" y="6441"/>
                  </a:lnTo>
                  <a:lnTo>
                    <a:pt x="14234" y="5744"/>
                  </a:lnTo>
                  <a:lnTo>
                    <a:pt x="14029" y="5046"/>
                  </a:lnTo>
                  <a:lnTo>
                    <a:pt x="13783" y="4390"/>
                  </a:lnTo>
                  <a:lnTo>
                    <a:pt x="13496" y="3775"/>
                  </a:lnTo>
                  <a:lnTo>
                    <a:pt x="13127" y="3159"/>
                  </a:lnTo>
                  <a:lnTo>
                    <a:pt x="12717" y="2626"/>
                  </a:lnTo>
                  <a:lnTo>
                    <a:pt x="12265" y="2093"/>
                  </a:lnTo>
                  <a:lnTo>
                    <a:pt x="11732" y="1641"/>
                  </a:lnTo>
                  <a:lnTo>
                    <a:pt x="11199" y="1231"/>
                  </a:lnTo>
                  <a:lnTo>
                    <a:pt x="10583" y="862"/>
                  </a:lnTo>
                  <a:lnTo>
                    <a:pt x="9968" y="575"/>
                  </a:lnTo>
                  <a:lnTo>
                    <a:pt x="9312" y="329"/>
                  </a:lnTo>
                  <a:lnTo>
                    <a:pt x="8614" y="124"/>
                  </a:lnTo>
                  <a:lnTo>
                    <a:pt x="7917" y="42"/>
                  </a:lnTo>
                  <a:lnTo>
                    <a:pt x="7179" y="1"/>
                  </a:lnTo>
                  <a:lnTo>
                    <a:pt x="7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9"/>
            <p:cNvSpPr/>
            <p:nvPr/>
          </p:nvSpPr>
          <p:spPr>
            <a:xfrm>
              <a:off x="4655025" y="1974000"/>
              <a:ext cx="38975" cy="45150"/>
            </a:xfrm>
            <a:custGeom>
              <a:avLst/>
              <a:gdLst/>
              <a:ahLst/>
              <a:cxnLst/>
              <a:rect l="l" t="t" r="r" b="b"/>
              <a:pathLst>
                <a:path w="1559" h="1806" extrusionOk="0">
                  <a:moveTo>
                    <a:pt x="779" y="1"/>
                  </a:moveTo>
                  <a:lnTo>
                    <a:pt x="615" y="42"/>
                  </a:lnTo>
                  <a:lnTo>
                    <a:pt x="492" y="83"/>
                  </a:lnTo>
                  <a:lnTo>
                    <a:pt x="369" y="165"/>
                  </a:lnTo>
                  <a:lnTo>
                    <a:pt x="246" y="288"/>
                  </a:lnTo>
                  <a:lnTo>
                    <a:pt x="164" y="411"/>
                  </a:lnTo>
                  <a:lnTo>
                    <a:pt x="82" y="575"/>
                  </a:lnTo>
                  <a:lnTo>
                    <a:pt x="41" y="739"/>
                  </a:lnTo>
                  <a:lnTo>
                    <a:pt x="0" y="903"/>
                  </a:lnTo>
                  <a:lnTo>
                    <a:pt x="41" y="1067"/>
                  </a:lnTo>
                  <a:lnTo>
                    <a:pt x="82" y="1272"/>
                  </a:lnTo>
                  <a:lnTo>
                    <a:pt x="164" y="1395"/>
                  </a:lnTo>
                  <a:lnTo>
                    <a:pt x="246" y="1560"/>
                  </a:lnTo>
                  <a:lnTo>
                    <a:pt x="369" y="1642"/>
                  </a:lnTo>
                  <a:lnTo>
                    <a:pt x="492" y="1724"/>
                  </a:lnTo>
                  <a:lnTo>
                    <a:pt x="615" y="1806"/>
                  </a:lnTo>
                  <a:lnTo>
                    <a:pt x="944" y="1806"/>
                  </a:lnTo>
                  <a:lnTo>
                    <a:pt x="1108" y="1724"/>
                  </a:lnTo>
                  <a:lnTo>
                    <a:pt x="1231" y="1642"/>
                  </a:lnTo>
                  <a:lnTo>
                    <a:pt x="1354" y="1560"/>
                  </a:lnTo>
                  <a:lnTo>
                    <a:pt x="1436" y="1395"/>
                  </a:lnTo>
                  <a:lnTo>
                    <a:pt x="1518" y="1272"/>
                  </a:lnTo>
                  <a:lnTo>
                    <a:pt x="1559" y="1067"/>
                  </a:lnTo>
                  <a:lnTo>
                    <a:pt x="1559" y="903"/>
                  </a:lnTo>
                  <a:lnTo>
                    <a:pt x="1559" y="739"/>
                  </a:lnTo>
                  <a:lnTo>
                    <a:pt x="1518" y="575"/>
                  </a:lnTo>
                  <a:lnTo>
                    <a:pt x="1436" y="411"/>
                  </a:lnTo>
                  <a:lnTo>
                    <a:pt x="1354" y="288"/>
                  </a:lnTo>
                  <a:lnTo>
                    <a:pt x="1231" y="165"/>
                  </a:lnTo>
                  <a:lnTo>
                    <a:pt x="1108" y="83"/>
                  </a:lnTo>
                  <a:lnTo>
                    <a:pt x="944" y="4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9"/>
            <p:cNvSpPr/>
            <p:nvPr/>
          </p:nvSpPr>
          <p:spPr>
            <a:xfrm>
              <a:off x="4786275" y="1974000"/>
              <a:ext cx="39000" cy="45150"/>
            </a:xfrm>
            <a:custGeom>
              <a:avLst/>
              <a:gdLst/>
              <a:ahLst/>
              <a:cxnLst/>
              <a:rect l="l" t="t" r="r" b="b"/>
              <a:pathLst>
                <a:path w="1560" h="1806" extrusionOk="0">
                  <a:moveTo>
                    <a:pt x="780" y="1"/>
                  </a:moveTo>
                  <a:lnTo>
                    <a:pt x="616" y="42"/>
                  </a:lnTo>
                  <a:lnTo>
                    <a:pt x="452" y="83"/>
                  </a:lnTo>
                  <a:lnTo>
                    <a:pt x="329" y="165"/>
                  </a:lnTo>
                  <a:lnTo>
                    <a:pt x="206" y="288"/>
                  </a:lnTo>
                  <a:lnTo>
                    <a:pt x="124" y="411"/>
                  </a:lnTo>
                  <a:lnTo>
                    <a:pt x="42" y="575"/>
                  </a:lnTo>
                  <a:lnTo>
                    <a:pt x="1" y="739"/>
                  </a:lnTo>
                  <a:lnTo>
                    <a:pt x="1" y="903"/>
                  </a:lnTo>
                  <a:lnTo>
                    <a:pt x="1" y="1067"/>
                  </a:lnTo>
                  <a:lnTo>
                    <a:pt x="42" y="1272"/>
                  </a:lnTo>
                  <a:lnTo>
                    <a:pt x="124" y="1395"/>
                  </a:lnTo>
                  <a:lnTo>
                    <a:pt x="206" y="1560"/>
                  </a:lnTo>
                  <a:lnTo>
                    <a:pt x="329" y="1642"/>
                  </a:lnTo>
                  <a:lnTo>
                    <a:pt x="452" y="1724"/>
                  </a:lnTo>
                  <a:lnTo>
                    <a:pt x="616" y="1806"/>
                  </a:lnTo>
                  <a:lnTo>
                    <a:pt x="944" y="1806"/>
                  </a:lnTo>
                  <a:lnTo>
                    <a:pt x="1067" y="1724"/>
                  </a:lnTo>
                  <a:lnTo>
                    <a:pt x="1190" y="1642"/>
                  </a:lnTo>
                  <a:lnTo>
                    <a:pt x="1313" y="1560"/>
                  </a:lnTo>
                  <a:lnTo>
                    <a:pt x="1395" y="1395"/>
                  </a:lnTo>
                  <a:lnTo>
                    <a:pt x="1477" y="1272"/>
                  </a:lnTo>
                  <a:lnTo>
                    <a:pt x="1518" y="1067"/>
                  </a:lnTo>
                  <a:lnTo>
                    <a:pt x="1559" y="903"/>
                  </a:lnTo>
                  <a:lnTo>
                    <a:pt x="1518" y="739"/>
                  </a:lnTo>
                  <a:lnTo>
                    <a:pt x="1477" y="575"/>
                  </a:lnTo>
                  <a:lnTo>
                    <a:pt x="1395" y="411"/>
                  </a:lnTo>
                  <a:lnTo>
                    <a:pt x="1313" y="288"/>
                  </a:lnTo>
                  <a:lnTo>
                    <a:pt x="1190" y="165"/>
                  </a:lnTo>
                  <a:lnTo>
                    <a:pt x="1067" y="83"/>
                  </a:lnTo>
                  <a:lnTo>
                    <a:pt x="944" y="42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9"/>
            <p:cNvSpPr/>
            <p:nvPr/>
          </p:nvSpPr>
          <p:spPr>
            <a:xfrm>
              <a:off x="4605800" y="2040675"/>
              <a:ext cx="268700" cy="139475"/>
            </a:xfrm>
            <a:custGeom>
              <a:avLst/>
              <a:gdLst/>
              <a:ahLst/>
              <a:cxnLst/>
              <a:rect l="l" t="t" r="r" b="b"/>
              <a:pathLst>
                <a:path w="10748" h="5579" extrusionOk="0">
                  <a:moveTo>
                    <a:pt x="205" y="0"/>
                  </a:moveTo>
                  <a:lnTo>
                    <a:pt x="164" y="41"/>
                  </a:lnTo>
                  <a:lnTo>
                    <a:pt x="82" y="82"/>
                  </a:lnTo>
                  <a:lnTo>
                    <a:pt x="41" y="164"/>
                  </a:lnTo>
                  <a:lnTo>
                    <a:pt x="0" y="205"/>
                  </a:lnTo>
                  <a:lnTo>
                    <a:pt x="41" y="779"/>
                  </a:lnTo>
                  <a:lnTo>
                    <a:pt x="123" y="1313"/>
                  </a:lnTo>
                  <a:lnTo>
                    <a:pt x="246" y="1805"/>
                  </a:lnTo>
                  <a:lnTo>
                    <a:pt x="451" y="2297"/>
                  </a:lnTo>
                  <a:lnTo>
                    <a:pt x="656" y="2789"/>
                  </a:lnTo>
                  <a:lnTo>
                    <a:pt x="944" y="3200"/>
                  </a:lnTo>
                  <a:lnTo>
                    <a:pt x="1231" y="3651"/>
                  </a:lnTo>
                  <a:lnTo>
                    <a:pt x="1600" y="4020"/>
                  </a:lnTo>
                  <a:lnTo>
                    <a:pt x="1969" y="4348"/>
                  </a:lnTo>
                  <a:lnTo>
                    <a:pt x="2379" y="4676"/>
                  </a:lnTo>
                  <a:lnTo>
                    <a:pt x="2830" y="4923"/>
                  </a:lnTo>
                  <a:lnTo>
                    <a:pt x="3282" y="5169"/>
                  </a:lnTo>
                  <a:lnTo>
                    <a:pt x="3774" y="5333"/>
                  </a:lnTo>
                  <a:lnTo>
                    <a:pt x="4307" y="5456"/>
                  </a:lnTo>
                  <a:lnTo>
                    <a:pt x="4840" y="5538"/>
                  </a:lnTo>
                  <a:lnTo>
                    <a:pt x="5374" y="5579"/>
                  </a:lnTo>
                  <a:lnTo>
                    <a:pt x="5907" y="5538"/>
                  </a:lnTo>
                  <a:lnTo>
                    <a:pt x="6440" y="5456"/>
                  </a:lnTo>
                  <a:lnTo>
                    <a:pt x="6974" y="5333"/>
                  </a:lnTo>
                  <a:lnTo>
                    <a:pt x="7466" y="5169"/>
                  </a:lnTo>
                  <a:lnTo>
                    <a:pt x="7917" y="4923"/>
                  </a:lnTo>
                  <a:lnTo>
                    <a:pt x="8368" y="4676"/>
                  </a:lnTo>
                  <a:lnTo>
                    <a:pt x="8778" y="4348"/>
                  </a:lnTo>
                  <a:lnTo>
                    <a:pt x="9148" y="4020"/>
                  </a:lnTo>
                  <a:lnTo>
                    <a:pt x="9517" y="3651"/>
                  </a:lnTo>
                  <a:lnTo>
                    <a:pt x="9804" y="3200"/>
                  </a:lnTo>
                  <a:lnTo>
                    <a:pt x="10091" y="2789"/>
                  </a:lnTo>
                  <a:lnTo>
                    <a:pt x="10296" y="2297"/>
                  </a:lnTo>
                  <a:lnTo>
                    <a:pt x="10501" y="1805"/>
                  </a:lnTo>
                  <a:lnTo>
                    <a:pt x="10624" y="1313"/>
                  </a:lnTo>
                  <a:lnTo>
                    <a:pt x="10706" y="779"/>
                  </a:lnTo>
                  <a:lnTo>
                    <a:pt x="10747" y="205"/>
                  </a:lnTo>
                  <a:lnTo>
                    <a:pt x="10706" y="164"/>
                  </a:lnTo>
                  <a:lnTo>
                    <a:pt x="10665" y="82"/>
                  </a:lnTo>
                  <a:lnTo>
                    <a:pt x="10583" y="41"/>
                  </a:lnTo>
                  <a:lnTo>
                    <a:pt x="10542" y="0"/>
                  </a:lnTo>
                  <a:lnTo>
                    <a:pt x="10460" y="41"/>
                  </a:lnTo>
                  <a:lnTo>
                    <a:pt x="10378" y="82"/>
                  </a:lnTo>
                  <a:lnTo>
                    <a:pt x="10337" y="164"/>
                  </a:lnTo>
                  <a:lnTo>
                    <a:pt x="10337" y="205"/>
                  </a:lnTo>
                  <a:lnTo>
                    <a:pt x="10296" y="738"/>
                  </a:lnTo>
                  <a:lnTo>
                    <a:pt x="10214" y="1231"/>
                  </a:lnTo>
                  <a:lnTo>
                    <a:pt x="10091" y="1682"/>
                  </a:lnTo>
                  <a:lnTo>
                    <a:pt x="9927" y="2133"/>
                  </a:lnTo>
                  <a:lnTo>
                    <a:pt x="9722" y="2584"/>
                  </a:lnTo>
                  <a:lnTo>
                    <a:pt x="9476" y="2995"/>
                  </a:lnTo>
                  <a:lnTo>
                    <a:pt x="9189" y="3364"/>
                  </a:lnTo>
                  <a:lnTo>
                    <a:pt x="8861" y="3733"/>
                  </a:lnTo>
                  <a:lnTo>
                    <a:pt x="8532" y="4061"/>
                  </a:lnTo>
                  <a:lnTo>
                    <a:pt x="8122" y="4307"/>
                  </a:lnTo>
                  <a:lnTo>
                    <a:pt x="7712" y="4553"/>
                  </a:lnTo>
                  <a:lnTo>
                    <a:pt x="7302" y="4800"/>
                  </a:lnTo>
                  <a:lnTo>
                    <a:pt x="6851" y="4964"/>
                  </a:lnTo>
                  <a:lnTo>
                    <a:pt x="6358" y="5087"/>
                  </a:lnTo>
                  <a:lnTo>
                    <a:pt x="5866" y="5128"/>
                  </a:lnTo>
                  <a:lnTo>
                    <a:pt x="5374" y="5169"/>
                  </a:lnTo>
                  <a:lnTo>
                    <a:pt x="4882" y="5128"/>
                  </a:lnTo>
                  <a:lnTo>
                    <a:pt x="4389" y="5087"/>
                  </a:lnTo>
                  <a:lnTo>
                    <a:pt x="3897" y="4964"/>
                  </a:lnTo>
                  <a:lnTo>
                    <a:pt x="3446" y="4800"/>
                  </a:lnTo>
                  <a:lnTo>
                    <a:pt x="3036" y="4553"/>
                  </a:lnTo>
                  <a:lnTo>
                    <a:pt x="2625" y="4307"/>
                  </a:lnTo>
                  <a:lnTo>
                    <a:pt x="2215" y="4061"/>
                  </a:lnTo>
                  <a:lnTo>
                    <a:pt x="1887" y="3733"/>
                  </a:lnTo>
                  <a:lnTo>
                    <a:pt x="1559" y="3364"/>
                  </a:lnTo>
                  <a:lnTo>
                    <a:pt x="1272" y="2995"/>
                  </a:lnTo>
                  <a:lnTo>
                    <a:pt x="1026" y="2584"/>
                  </a:lnTo>
                  <a:lnTo>
                    <a:pt x="820" y="2133"/>
                  </a:lnTo>
                  <a:lnTo>
                    <a:pt x="656" y="1682"/>
                  </a:lnTo>
                  <a:lnTo>
                    <a:pt x="533" y="1231"/>
                  </a:lnTo>
                  <a:lnTo>
                    <a:pt x="451" y="738"/>
                  </a:lnTo>
                  <a:lnTo>
                    <a:pt x="410" y="205"/>
                  </a:lnTo>
                  <a:lnTo>
                    <a:pt x="410" y="164"/>
                  </a:lnTo>
                  <a:lnTo>
                    <a:pt x="369" y="82"/>
                  </a:lnTo>
                  <a:lnTo>
                    <a:pt x="287" y="4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79"/>
          <p:cNvGrpSpPr/>
          <p:nvPr/>
        </p:nvGrpSpPr>
        <p:grpSpPr>
          <a:xfrm>
            <a:off x="5456695" y="3732084"/>
            <a:ext cx="1929484" cy="278085"/>
            <a:chOff x="1790750" y="4062975"/>
            <a:chExt cx="1750575" cy="252300"/>
          </a:xfrm>
        </p:grpSpPr>
        <p:sp>
          <p:nvSpPr>
            <p:cNvPr id="1917" name="Google Shape;1917;p79"/>
            <p:cNvSpPr/>
            <p:nvPr/>
          </p:nvSpPr>
          <p:spPr>
            <a:xfrm>
              <a:off x="1803050" y="4075275"/>
              <a:ext cx="1725975" cy="227700"/>
            </a:xfrm>
            <a:custGeom>
              <a:avLst/>
              <a:gdLst/>
              <a:ahLst/>
              <a:cxnLst/>
              <a:rect l="l" t="t" r="r" b="b"/>
              <a:pathLst>
                <a:path w="69039" h="9108" extrusionOk="0">
                  <a:moveTo>
                    <a:pt x="1149" y="1"/>
                  </a:moveTo>
                  <a:lnTo>
                    <a:pt x="862" y="83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83" y="862"/>
                  </a:lnTo>
                  <a:lnTo>
                    <a:pt x="1" y="1150"/>
                  </a:lnTo>
                  <a:lnTo>
                    <a:pt x="1" y="1437"/>
                  </a:lnTo>
                  <a:lnTo>
                    <a:pt x="1" y="7631"/>
                  </a:lnTo>
                  <a:lnTo>
                    <a:pt x="1" y="7918"/>
                  </a:lnTo>
                  <a:lnTo>
                    <a:pt x="83" y="8205"/>
                  </a:lnTo>
                  <a:lnTo>
                    <a:pt x="247" y="8451"/>
                  </a:lnTo>
                  <a:lnTo>
                    <a:pt x="411" y="8656"/>
                  </a:lnTo>
                  <a:lnTo>
                    <a:pt x="616" y="8861"/>
                  </a:lnTo>
                  <a:lnTo>
                    <a:pt x="862" y="8984"/>
                  </a:lnTo>
                  <a:lnTo>
                    <a:pt x="1149" y="9067"/>
                  </a:lnTo>
                  <a:lnTo>
                    <a:pt x="1436" y="9108"/>
                  </a:lnTo>
                  <a:lnTo>
                    <a:pt x="67603" y="9108"/>
                  </a:lnTo>
                  <a:lnTo>
                    <a:pt x="67890" y="9067"/>
                  </a:lnTo>
                  <a:lnTo>
                    <a:pt x="68177" y="8984"/>
                  </a:lnTo>
                  <a:lnTo>
                    <a:pt x="68423" y="8861"/>
                  </a:lnTo>
                  <a:lnTo>
                    <a:pt x="68628" y="8656"/>
                  </a:lnTo>
                  <a:lnTo>
                    <a:pt x="68792" y="8451"/>
                  </a:lnTo>
                  <a:lnTo>
                    <a:pt x="68956" y="8205"/>
                  </a:lnTo>
                  <a:lnTo>
                    <a:pt x="69038" y="7918"/>
                  </a:lnTo>
                  <a:lnTo>
                    <a:pt x="69038" y="7631"/>
                  </a:lnTo>
                  <a:lnTo>
                    <a:pt x="69038" y="1437"/>
                  </a:lnTo>
                  <a:lnTo>
                    <a:pt x="69038" y="1150"/>
                  </a:lnTo>
                  <a:lnTo>
                    <a:pt x="68956" y="862"/>
                  </a:lnTo>
                  <a:lnTo>
                    <a:pt x="68792" y="616"/>
                  </a:lnTo>
                  <a:lnTo>
                    <a:pt x="68628" y="411"/>
                  </a:lnTo>
                  <a:lnTo>
                    <a:pt x="68423" y="247"/>
                  </a:lnTo>
                  <a:lnTo>
                    <a:pt x="68177" y="83"/>
                  </a:lnTo>
                  <a:lnTo>
                    <a:pt x="6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9"/>
            <p:cNvSpPr/>
            <p:nvPr/>
          </p:nvSpPr>
          <p:spPr>
            <a:xfrm>
              <a:off x="1790750" y="4062975"/>
              <a:ext cx="1750575" cy="252300"/>
            </a:xfrm>
            <a:custGeom>
              <a:avLst/>
              <a:gdLst/>
              <a:ahLst/>
              <a:cxnLst/>
              <a:rect l="l" t="t" r="r" b="b"/>
              <a:pathLst>
                <a:path w="70023" h="10092" extrusionOk="0">
                  <a:moveTo>
                    <a:pt x="68874" y="493"/>
                  </a:moveTo>
                  <a:lnTo>
                    <a:pt x="69038" y="534"/>
                  </a:lnTo>
                  <a:lnTo>
                    <a:pt x="69161" y="616"/>
                  </a:lnTo>
                  <a:lnTo>
                    <a:pt x="69284" y="739"/>
                  </a:lnTo>
                  <a:lnTo>
                    <a:pt x="69407" y="862"/>
                  </a:lnTo>
                  <a:lnTo>
                    <a:pt x="69489" y="985"/>
                  </a:lnTo>
                  <a:lnTo>
                    <a:pt x="69530" y="1149"/>
                  </a:lnTo>
                  <a:lnTo>
                    <a:pt x="69530" y="1354"/>
                  </a:lnTo>
                  <a:lnTo>
                    <a:pt x="69530" y="8738"/>
                  </a:lnTo>
                  <a:lnTo>
                    <a:pt x="69530" y="8902"/>
                  </a:lnTo>
                  <a:lnTo>
                    <a:pt x="69489" y="9066"/>
                  </a:lnTo>
                  <a:lnTo>
                    <a:pt x="69407" y="9189"/>
                  </a:lnTo>
                  <a:lnTo>
                    <a:pt x="69284" y="9353"/>
                  </a:lnTo>
                  <a:lnTo>
                    <a:pt x="69161" y="9435"/>
                  </a:lnTo>
                  <a:lnTo>
                    <a:pt x="69038" y="9518"/>
                  </a:lnTo>
                  <a:lnTo>
                    <a:pt x="68874" y="9559"/>
                  </a:lnTo>
                  <a:lnTo>
                    <a:pt x="68669" y="9600"/>
                  </a:lnTo>
                  <a:lnTo>
                    <a:pt x="1313" y="9600"/>
                  </a:lnTo>
                  <a:lnTo>
                    <a:pt x="1149" y="9559"/>
                  </a:lnTo>
                  <a:lnTo>
                    <a:pt x="985" y="9518"/>
                  </a:lnTo>
                  <a:lnTo>
                    <a:pt x="862" y="9435"/>
                  </a:lnTo>
                  <a:lnTo>
                    <a:pt x="739" y="9353"/>
                  </a:lnTo>
                  <a:lnTo>
                    <a:pt x="616" y="9189"/>
                  </a:lnTo>
                  <a:lnTo>
                    <a:pt x="534" y="9066"/>
                  </a:lnTo>
                  <a:lnTo>
                    <a:pt x="493" y="8902"/>
                  </a:lnTo>
                  <a:lnTo>
                    <a:pt x="493" y="8738"/>
                  </a:lnTo>
                  <a:lnTo>
                    <a:pt x="493" y="1354"/>
                  </a:lnTo>
                  <a:lnTo>
                    <a:pt x="493" y="1149"/>
                  </a:lnTo>
                  <a:lnTo>
                    <a:pt x="534" y="985"/>
                  </a:lnTo>
                  <a:lnTo>
                    <a:pt x="616" y="862"/>
                  </a:lnTo>
                  <a:lnTo>
                    <a:pt x="739" y="739"/>
                  </a:lnTo>
                  <a:lnTo>
                    <a:pt x="862" y="616"/>
                  </a:lnTo>
                  <a:lnTo>
                    <a:pt x="985" y="534"/>
                  </a:lnTo>
                  <a:lnTo>
                    <a:pt x="1149" y="493"/>
                  </a:lnTo>
                  <a:close/>
                  <a:moveTo>
                    <a:pt x="1067" y="1"/>
                  </a:moveTo>
                  <a:lnTo>
                    <a:pt x="821" y="83"/>
                  </a:lnTo>
                  <a:lnTo>
                    <a:pt x="575" y="206"/>
                  </a:lnTo>
                  <a:lnTo>
                    <a:pt x="369" y="370"/>
                  </a:lnTo>
                  <a:lnTo>
                    <a:pt x="205" y="575"/>
                  </a:lnTo>
                  <a:lnTo>
                    <a:pt x="82" y="821"/>
                  </a:lnTo>
                  <a:lnTo>
                    <a:pt x="0" y="1067"/>
                  </a:lnTo>
                  <a:lnTo>
                    <a:pt x="0" y="1354"/>
                  </a:lnTo>
                  <a:lnTo>
                    <a:pt x="0" y="8738"/>
                  </a:lnTo>
                  <a:lnTo>
                    <a:pt x="0" y="8984"/>
                  </a:lnTo>
                  <a:lnTo>
                    <a:pt x="82" y="9271"/>
                  </a:lnTo>
                  <a:lnTo>
                    <a:pt x="205" y="9476"/>
                  </a:lnTo>
                  <a:lnTo>
                    <a:pt x="369" y="9682"/>
                  </a:lnTo>
                  <a:lnTo>
                    <a:pt x="575" y="9846"/>
                  </a:lnTo>
                  <a:lnTo>
                    <a:pt x="821" y="9969"/>
                  </a:lnTo>
                  <a:lnTo>
                    <a:pt x="1067" y="10051"/>
                  </a:lnTo>
                  <a:lnTo>
                    <a:pt x="1313" y="10092"/>
                  </a:lnTo>
                  <a:lnTo>
                    <a:pt x="68669" y="10092"/>
                  </a:lnTo>
                  <a:lnTo>
                    <a:pt x="68956" y="10051"/>
                  </a:lnTo>
                  <a:lnTo>
                    <a:pt x="69202" y="9969"/>
                  </a:lnTo>
                  <a:lnTo>
                    <a:pt x="69448" y="9846"/>
                  </a:lnTo>
                  <a:lnTo>
                    <a:pt x="69653" y="9682"/>
                  </a:lnTo>
                  <a:lnTo>
                    <a:pt x="69817" y="9476"/>
                  </a:lnTo>
                  <a:lnTo>
                    <a:pt x="69941" y="9271"/>
                  </a:lnTo>
                  <a:lnTo>
                    <a:pt x="70023" y="8984"/>
                  </a:lnTo>
                  <a:lnTo>
                    <a:pt x="70023" y="8738"/>
                  </a:lnTo>
                  <a:lnTo>
                    <a:pt x="70023" y="1354"/>
                  </a:lnTo>
                  <a:lnTo>
                    <a:pt x="70023" y="1067"/>
                  </a:lnTo>
                  <a:lnTo>
                    <a:pt x="69941" y="821"/>
                  </a:lnTo>
                  <a:lnTo>
                    <a:pt x="69817" y="575"/>
                  </a:lnTo>
                  <a:lnTo>
                    <a:pt x="69653" y="370"/>
                  </a:lnTo>
                  <a:lnTo>
                    <a:pt x="69448" y="206"/>
                  </a:lnTo>
                  <a:lnTo>
                    <a:pt x="69202" y="83"/>
                  </a:lnTo>
                  <a:lnTo>
                    <a:pt x="689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9"/>
            <p:cNvSpPr/>
            <p:nvPr/>
          </p:nvSpPr>
          <p:spPr>
            <a:xfrm>
              <a:off x="1803050" y="4075275"/>
              <a:ext cx="1725975" cy="227700"/>
            </a:xfrm>
            <a:custGeom>
              <a:avLst/>
              <a:gdLst/>
              <a:ahLst/>
              <a:cxnLst/>
              <a:rect l="l" t="t" r="r" b="b"/>
              <a:pathLst>
                <a:path w="69039" h="9108" fill="none" extrusionOk="0">
                  <a:moveTo>
                    <a:pt x="68177" y="1"/>
                  </a:moveTo>
                  <a:lnTo>
                    <a:pt x="68177" y="1"/>
                  </a:lnTo>
                  <a:lnTo>
                    <a:pt x="68382" y="1"/>
                  </a:lnTo>
                  <a:lnTo>
                    <a:pt x="68546" y="42"/>
                  </a:lnTo>
                  <a:lnTo>
                    <a:pt x="68669" y="124"/>
                  </a:lnTo>
                  <a:lnTo>
                    <a:pt x="68792" y="247"/>
                  </a:lnTo>
                  <a:lnTo>
                    <a:pt x="68915" y="370"/>
                  </a:lnTo>
                  <a:lnTo>
                    <a:pt x="68997" y="493"/>
                  </a:lnTo>
                  <a:lnTo>
                    <a:pt x="69038" y="657"/>
                  </a:lnTo>
                  <a:lnTo>
                    <a:pt x="69038" y="862"/>
                  </a:lnTo>
                  <a:lnTo>
                    <a:pt x="69038" y="8246"/>
                  </a:lnTo>
                  <a:lnTo>
                    <a:pt x="69038" y="8246"/>
                  </a:lnTo>
                  <a:lnTo>
                    <a:pt x="69038" y="8410"/>
                  </a:lnTo>
                  <a:lnTo>
                    <a:pt x="68997" y="8574"/>
                  </a:lnTo>
                  <a:lnTo>
                    <a:pt x="68915" y="8697"/>
                  </a:lnTo>
                  <a:lnTo>
                    <a:pt x="68792" y="8861"/>
                  </a:lnTo>
                  <a:lnTo>
                    <a:pt x="68669" y="8943"/>
                  </a:lnTo>
                  <a:lnTo>
                    <a:pt x="68546" y="9026"/>
                  </a:lnTo>
                  <a:lnTo>
                    <a:pt x="68382" y="9067"/>
                  </a:lnTo>
                  <a:lnTo>
                    <a:pt x="68177" y="9108"/>
                  </a:lnTo>
                  <a:lnTo>
                    <a:pt x="821" y="9108"/>
                  </a:lnTo>
                  <a:lnTo>
                    <a:pt x="821" y="9108"/>
                  </a:lnTo>
                  <a:lnTo>
                    <a:pt x="657" y="9067"/>
                  </a:lnTo>
                  <a:lnTo>
                    <a:pt x="493" y="9026"/>
                  </a:lnTo>
                  <a:lnTo>
                    <a:pt x="370" y="8943"/>
                  </a:lnTo>
                  <a:lnTo>
                    <a:pt x="247" y="8861"/>
                  </a:lnTo>
                  <a:lnTo>
                    <a:pt x="124" y="8697"/>
                  </a:lnTo>
                  <a:lnTo>
                    <a:pt x="42" y="8574"/>
                  </a:lnTo>
                  <a:lnTo>
                    <a:pt x="1" y="8410"/>
                  </a:lnTo>
                  <a:lnTo>
                    <a:pt x="1" y="8246"/>
                  </a:lnTo>
                  <a:lnTo>
                    <a:pt x="1" y="862"/>
                  </a:lnTo>
                  <a:lnTo>
                    <a:pt x="1" y="862"/>
                  </a:lnTo>
                  <a:lnTo>
                    <a:pt x="1" y="657"/>
                  </a:lnTo>
                  <a:lnTo>
                    <a:pt x="42" y="493"/>
                  </a:lnTo>
                  <a:lnTo>
                    <a:pt x="124" y="370"/>
                  </a:lnTo>
                  <a:lnTo>
                    <a:pt x="247" y="247"/>
                  </a:lnTo>
                  <a:lnTo>
                    <a:pt x="370" y="124"/>
                  </a:lnTo>
                  <a:lnTo>
                    <a:pt x="493" y="42"/>
                  </a:lnTo>
                  <a:lnTo>
                    <a:pt x="657" y="1"/>
                  </a:lnTo>
                  <a:lnTo>
                    <a:pt x="821" y="1"/>
                  </a:lnTo>
                  <a:lnTo>
                    <a:pt x="681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9"/>
            <p:cNvSpPr/>
            <p:nvPr/>
          </p:nvSpPr>
          <p:spPr>
            <a:xfrm>
              <a:off x="1790750" y="4062975"/>
              <a:ext cx="1750575" cy="252300"/>
            </a:xfrm>
            <a:custGeom>
              <a:avLst/>
              <a:gdLst/>
              <a:ahLst/>
              <a:cxnLst/>
              <a:rect l="l" t="t" r="r" b="b"/>
              <a:pathLst>
                <a:path w="70023" h="10092" fill="none" extrusionOk="0">
                  <a:moveTo>
                    <a:pt x="68669" y="1"/>
                  </a:moveTo>
                  <a:lnTo>
                    <a:pt x="1313" y="1"/>
                  </a:lnTo>
                  <a:lnTo>
                    <a:pt x="1313" y="1"/>
                  </a:lnTo>
                  <a:lnTo>
                    <a:pt x="1067" y="1"/>
                  </a:lnTo>
                  <a:lnTo>
                    <a:pt x="821" y="83"/>
                  </a:lnTo>
                  <a:lnTo>
                    <a:pt x="575" y="206"/>
                  </a:lnTo>
                  <a:lnTo>
                    <a:pt x="369" y="370"/>
                  </a:lnTo>
                  <a:lnTo>
                    <a:pt x="205" y="575"/>
                  </a:lnTo>
                  <a:lnTo>
                    <a:pt x="82" y="821"/>
                  </a:lnTo>
                  <a:lnTo>
                    <a:pt x="0" y="1067"/>
                  </a:lnTo>
                  <a:lnTo>
                    <a:pt x="0" y="1354"/>
                  </a:lnTo>
                  <a:lnTo>
                    <a:pt x="0" y="8738"/>
                  </a:lnTo>
                  <a:lnTo>
                    <a:pt x="0" y="8738"/>
                  </a:lnTo>
                  <a:lnTo>
                    <a:pt x="0" y="8984"/>
                  </a:lnTo>
                  <a:lnTo>
                    <a:pt x="82" y="9271"/>
                  </a:lnTo>
                  <a:lnTo>
                    <a:pt x="205" y="9476"/>
                  </a:lnTo>
                  <a:lnTo>
                    <a:pt x="369" y="9682"/>
                  </a:lnTo>
                  <a:lnTo>
                    <a:pt x="575" y="9846"/>
                  </a:lnTo>
                  <a:lnTo>
                    <a:pt x="821" y="9969"/>
                  </a:lnTo>
                  <a:lnTo>
                    <a:pt x="1067" y="10051"/>
                  </a:lnTo>
                  <a:lnTo>
                    <a:pt x="1313" y="10092"/>
                  </a:lnTo>
                  <a:lnTo>
                    <a:pt x="68669" y="10092"/>
                  </a:lnTo>
                  <a:lnTo>
                    <a:pt x="68669" y="10092"/>
                  </a:lnTo>
                  <a:lnTo>
                    <a:pt x="68956" y="10051"/>
                  </a:lnTo>
                  <a:lnTo>
                    <a:pt x="69202" y="9969"/>
                  </a:lnTo>
                  <a:lnTo>
                    <a:pt x="69448" y="9846"/>
                  </a:lnTo>
                  <a:lnTo>
                    <a:pt x="69653" y="9682"/>
                  </a:lnTo>
                  <a:lnTo>
                    <a:pt x="69817" y="9476"/>
                  </a:lnTo>
                  <a:lnTo>
                    <a:pt x="69941" y="9271"/>
                  </a:lnTo>
                  <a:lnTo>
                    <a:pt x="70023" y="8984"/>
                  </a:lnTo>
                  <a:lnTo>
                    <a:pt x="70023" y="8738"/>
                  </a:lnTo>
                  <a:lnTo>
                    <a:pt x="70023" y="1354"/>
                  </a:lnTo>
                  <a:lnTo>
                    <a:pt x="70023" y="1354"/>
                  </a:lnTo>
                  <a:lnTo>
                    <a:pt x="70023" y="1067"/>
                  </a:lnTo>
                  <a:lnTo>
                    <a:pt x="69941" y="821"/>
                  </a:lnTo>
                  <a:lnTo>
                    <a:pt x="69817" y="575"/>
                  </a:lnTo>
                  <a:lnTo>
                    <a:pt x="69653" y="370"/>
                  </a:lnTo>
                  <a:lnTo>
                    <a:pt x="69448" y="206"/>
                  </a:lnTo>
                  <a:lnTo>
                    <a:pt x="69202" y="83"/>
                  </a:lnTo>
                  <a:lnTo>
                    <a:pt x="68956" y="1"/>
                  </a:lnTo>
                  <a:lnTo>
                    <a:pt x="68669" y="1"/>
                  </a:lnTo>
                  <a:lnTo>
                    <a:pt x="686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9"/>
            <p:cNvSpPr/>
            <p:nvPr/>
          </p:nvSpPr>
          <p:spPr>
            <a:xfrm>
              <a:off x="1803050" y="4075275"/>
              <a:ext cx="260500" cy="227700"/>
            </a:xfrm>
            <a:custGeom>
              <a:avLst/>
              <a:gdLst/>
              <a:ahLst/>
              <a:cxnLst/>
              <a:rect l="l" t="t" r="r" b="b"/>
              <a:pathLst>
                <a:path w="10420" h="9108" extrusionOk="0">
                  <a:moveTo>
                    <a:pt x="1149" y="1"/>
                  </a:moveTo>
                  <a:lnTo>
                    <a:pt x="862" y="83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83" y="862"/>
                  </a:lnTo>
                  <a:lnTo>
                    <a:pt x="1" y="1150"/>
                  </a:lnTo>
                  <a:lnTo>
                    <a:pt x="1" y="1437"/>
                  </a:lnTo>
                  <a:lnTo>
                    <a:pt x="1" y="7631"/>
                  </a:lnTo>
                  <a:lnTo>
                    <a:pt x="1" y="7918"/>
                  </a:lnTo>
                  <a:lnTo>
                    <a:pt x="83" y="8205"/>
                  </a:lnTo>
                  <a:lnTo>
                    <a:pt x="247" y="8451"/>
                  </a:lnTo>
                  <a:lnTo>
                    <a:pt x="411" y="8656"/>
                  </a:lnTo>
                  <a:lnTo>
                    <a:pt x="616" y="8861"/>
                  </a:lnTo>
                  <a:lnTo>
                    <a:pt x="862" y="8984"/>
                  </a:lnTo>
                  <a:lnTo>
                    <a:pt x="1149" y="9067"/>
                  </a:lnTo>
                  <a:lnTo>
                    <a:pt x="1436" y="9108"/>
                  </a:lnTo>
                  <a:lnTo>
                    <a:pt x="10420" y="9108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804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9"/>
            <p:cNvSpPr/>
            <p:nvPr/>
          </p:nvSpPr>
          <p:spPr>
            <a:xfrm>
              <a:off x="1790750" y="4062975"/>
              <a:ext cx="285125" cy="252300"/>
            </a:xfrm>
            <a:custGeom>
              <a:avLst/>
              <a:gdLst/>
              <a:ahLst/>
              <a:cxnLst/>
              <a:rect l="l" t="t" r="r" b="b"/>
              <a:pathLst>
                <a:path w="11405" h="10092" extrusionOk="0">
                  <a:moveTo>
                    <a:pt x="10912" y="493"/>
                  </a:moveTo>
                  <a:lnTo>
                    <a:pt x="10912" y="9600"/>
                  </a:lnTo>
                  <a:lnTo>
                    <a:pt x="1928" y="9600"/>
                  </a:lnTo>
                  <a:lnTo>
                    <a:pt x="1641" y="9559"/>
                  </a:lnTo>
                  <a:lnTo>
                    <a:pt x="1354" y="9476"/>
                  </a:lnTo>
                  <a:lnTo>
                    <a:pt x="1108" y="9353"/>
                  </a:lnTo>
                  <a:lnTo>
                    <a:pt x="903" y="9148"/>
                  </a:lnTo>
                  <a:lnTo>
                    <a:pt x="739" y="8943"/>
                  </a:lnTo>
                  <a:lnTo>
                    <a:pt x="575" y="8697"/>
                  </a:lnTo>
                  <a:lnTo>
                    <a:pt x="493" y="8410"/>
                  </a:lnTo>
                  <a:lnTo>
                    <a:pt x="493" y="8123"/>
                  </a:lnTo>
                  <a:lnTo>
                    <a:pt x="493" y="1929"/>
                  </a:lnTo>
                  <a:lnTo>
                    <a:pt x="493" y="1642"/>
                  </a:lnTo>
                  <a:lnTo>
                    <a:pt x="575" y="1354"/>
                  </a:lnTo>
                  <a:lnTo>
                    <a:pt x="739" y="1108"/>
                  </a:lnTo>
                  <a:lnTo>
                    <a:pt x="903" y="903"/>
                  </a:lnTo>
                  <a:lnTo>
                    <a:pt x="1108" y="739"/>
                  </a:lnTo>
                  <a:lnTo>
                    <a:pt x="1354" y="575"/>
                  </a:lnTo>
                  <a:lnTo>
                    <a:pt x="1641" y="493"/>
                  </a:lnTo>
                  <a:close/>
                  <a:moveTo>
                    <a:pt x="1928" y="1"/>
                  </a:moveTo>
                  <a:lnTo>
                    <a:pt x="1518" y="42"/>
                  </a:lnTo>
                  <a:lnTo>
                    <a:pt x="1190" y="124"/>
                  </a:lnTo>
                  <a:lnTo>
                    <a:pt x="821" y="329"/>
                  </a:lnTo>
                  <a:lnTo>
                    <a:pt x="534" y="575"/>
                  </a:lnTo>
                  <a:lnTo>
                    <a:pt x="328" y="862"/>
                  </a:lnTo>
                  <a:lnTo>
                    <a:pt x="123" y="1190"/>
                  </a:lnTo>
                  <a:lnTo>
                    <a:pt x="0" y="1560"/>
                  </a:lnTo>
                  <a:lnTo>
                    <a:pt x="0" y="1929"/>
                  </a:lnTo>
                  <a:lnTo>
                    <a:pt x="0" y="8123"/>
                  </a:lnTo>
                  <a:lnTo>
                    <a:pt x="0" y="8533"/>
                  </a:lnTo>
                  <a:lnTo>
                    <a:pt x="123" y="8902"/>
                  </a:lnTo>
                  <a:lnTo>
                    <a:pt x="328" y="9230"/>
                  </a:lnTo>
                  <a:lnTo>
                    <a:pt x="534" y="9518"/>
                  </a:lnTo>
                  <a:lnTo>
                    <a:pt x="821" y="9764"/>
                  </a:lnTo>
                  <a:lnTo>
                    <a:pt x="1190" y="9928"/>
                  </a:lnTo>
                  <a:lnTo>
                    <a:pt x="1518" y="10051"/>
                  </a:lnTo>
                  <a:lnTo>
                    <a:pt x="1928" y="10092"/>
                  </a:lnTo>
                  <a:lnTo>
                    <a:pt x="11404" y="10092"/>
                  </a:lnTo>
                  <a:lnTo>
                    <a:pt x="11404" y="9600"/>
                  </a:lnTo>
                  <a:lnTo>
                    <a:pt x="11404" y="493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9"/>
            <p:cNvSpPr/>
            <p:nvPr/>
          </p:nvSpPr>
          <p:spPr>
            <a:xfrm>
              <a:off x="1803050" y="4075275"/>
              <a:ext cx="260500" cy="227700"/>
            </a:xfrm>
            <a:custGeom>
              <a:avLst/>
              <a:gdLst/>
              <a:ahLst/>
              <a:cxnLst/>
              <a:rect l="l" t="t" r="r" b="b"/>
              <a:pathLst>
                <a:path w="10420" h="9108" fill="none" extrusionOk="0">
                  <a:moveTo>
                    <a:pt x="10420" y="1"/>
                  </a:moveTo>
                  <a:lnTo>
                    <a:pt x="10420" y="9108"/>
                  </a:lnTo>
                  <a:lnTo>
                    <a:pt x="1436" y="9108"/>
                  </a:lnTo>
                  <a:lnTo>
                    <a:pt x="1436" y="9108"/>
                  </a:lnTo>
                  <a:lnTo>
                    <a:pt x="1149" y="9067"/>
                  </a:lnTo>
                  <a:lnTo>
                    <a:pt x="862" y="8984"/>
                  </a:lnTo>
                  <a:lnTo>
                    <a:pt x="616" y="8861"/>
                  </a:lnTo>
                  <a:lnTo>
                    <a:pt x="411" y="8656"/>
                  </a:lnTo>
                  <a:lnTo>
                    <a:pt x="247" y="8451"/>
                  </a:lnTo>
                  <a:lnTo>
                    <a:pt x="83" y="8205"/>
                  </a:lnTo>
                  <a:lnTo>
                    <a:pt x="1" y="7918"/>
                  </a:lnTo>
                  <a:lnTo>
                    <a:pt x="1" y="7631"/>
                  </a:lnTo>
                  <a:lnTo>
                    <a:pt x="1" y="1437"/>
                  </a:lnTo>
                  <a:lnTo>
                    <a:pt x="1" y="1437"/>
                  </a:lnTo>
                  <a:lnTo>
                    <a:pt x="1" y="1150"/>
                  </a:lnTo>
                  <a:lnTo>
                    <a:pt x="83" y="862"/>
                  </a:lnTo>
                  <a:lnTo>
                    <a:pt x="247" y="616"/>
                  </a:lnTo>
                  <a:lnTo>
                    <a:pt x="411" y="411"/>
                  </a:lnTo>
                  <a:lnTo>
                    <a:pt x="616" y="247"/>
                  </a:lnTo>
                  <a:lnTo>
                    <a:pt x="862" y="83"/>
                  </a:lnTo>
                  <a:lnTo>
                    <a:pt x="1149" y="1"/>
                  </a:lnTo>
                  <a:lnTo>
                    <a:pt x="1436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9"/>
            <p:cNvSpPr/>
            <p:nvPr/>
          </p:nvSpPr>
          <p:spPr>
            <a:xfrm>
              <a:off x="1790750" y="4062975"/>
              <a:ext cx="285125" cy="252300"/>
            </a:xfrm>
            <a:custGeom>
              <a:avLst/>
              <a:gdLst/>
              <a:ahLst/>
              <a:cxnLst/>
              <a:rect l="l" t="t" r="r" b="b"/>
              <a:pathLst>
                <a:path w="11405" h="10092" fill="none" extrusionOk="0">
                  <a:moveTo>
                    <a:pt x="11404" y="1"/>
                  </a:moveTo>
                  <a:lnTo>
                    <a:pt x="10912" y="1"/>
                  </a:lnTo>
                  <a:lnTo>
                    <a:pt x="1928" y="1"/>
                  </a:lnTo>
                  <a:lnTo>
                    <a:pt x="1928" y="1"/>
                  </a:lnTo>
                  <a:lnTo>
                    <a:pt x="1518" y="42"/>
                  </a:lnTo>
                  <a:lnTo>
                    <a:pt x="1190" y="124"/>
                  </a:lnTo>
                  <a:lnTo>
                    <a:pt x="821" y="329"/>
                  </a:lnTo>
                  <a:lnTo>
                    <a:pt x="534" y="575"/>
                  </a:lnTo>
                  <a:lnTo>
                    <a:pt x="328" y="862"/>
                  </a:lnTo>
                  <a:lnTo>
                    <a:pt x="123" y="1190"/>
                  </a:lnTo>
                  <a:lnTo>
                    <a:pt x="0" y="1560"/>
                  </a:lnTo>
                  <a:lnTo>
                    <a:pt x="0" y="1929"/>
                  </a:lnTo>
                  <a:lnTo>
                    <a:pt x="0" y="8123"/>
                  </a:lnTo>
                  <a:lnTo>
                    <a:pt x="0" y="8123"/>
                  </a:lnTo>
                  <a:lnTo>
                    <a:pt x="0" y="8533"/>
                  </a:lnTo>
                  <a:lnTo>
                    <a:pt x="123" y="8902"/>
                  </a:lnTo>
                  <a:lnTo>
                    <a:pt x="328" y="9230"/>
                  </a:lnTo>
                  <a:lnTo>
                    <a:pt x="534" y="9518"/>
                  </a:lnTo>
                  <a:lnTo>
                    <a:pt x="821" y="9764"/>
                  </a:lnTo>
                  <a:lnTo>
                    <a:pt x="1190" y="9928"/>
                  </a:lnTo>
                  <a:lnTo>
                    <a:pt x="1518" y="10051"/>
                  </a:lnTo>
                  <a:lnTo>
                    <a:pt x="1928" y="10092"/>
                  </a:lnTo>
                  <a:lnTo>
                    <a:pt x="10912" y="10092"/>
                  </a:lnTo>
                  <a:lnTo>
                    <a:pt x="11404" y="10092"/>
                  </a:lnTo>
                  <a:lnTo>
                    <a:pt x="11404" y="9600"/>
                  </a:lnTo>
                  <a:lnTo>
                    <a:pt x="11404" y="493"/>
                  </a:lnTo>
                  <a:lnTo>
                    <a:pt x="114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9"/>
            <p:cNvSpPr/>
            <p:nvPr/>
          </p:nvSpPr>
          <p:spPr>
            <a:xfrm>
              <a:off x="1869700" y="4125525"/>
              <a:ext cx="107725" cy="107725"/>
            </a:xfrm>
            <a:custGeom>
              <a:avLst/>
              <a:gdLst/>
              <a:ahLst/>
              <a:cxnLst/>
              <a:rect l="l" t="t" r="r" b="b"/>
              <a:pathLst>
                <a:path w="4309" h="4309" extrusionOk="0">
                  <a:moveTo>
                    <a:pt x="2134" y="493"/>
                  </a:moveTo>
                  <a:lnTo>
                    <a:pt x="2462" y="534"/>
                  </a:lnTo>
                  <a:lnTo>
                    <a:pt x="2790" y="616"/>
                  </a:lnTo>
                  <a:lnTo>
                    <a:pt x="3077" y="780"/>
                  </a:lnTo>
                  <a:lnTo>
                    <a:pt x="3324" y="985"/>
                  </a:lnTo>
                  <a:lnTo>
                    <a:pt x="3529" y="1232"/>
                  </a:lnTo>
                  <a:lnTo>
                    <a:pt x="3693" y="1519"/>
                  </a:lnTo>
                  <a:lnTo>
                    <a:pt x="3775" y="1847"/>
                  </a:lnTo>
                  <a:lnTo>
                    <a:pt x="3816" y="2134"/>
                  </a:lnTo>
                  <a:lnTo>
                    <a:pt x="3775" y="2462"/>
                  </a:lnTo>
                  <a:lnTo>
                    <a:pt x="3693" y="2790"/>
                  </a:lnTo>
                  <a:lnTo>
                    <a:pt x="3529" y="3078"/>
                  </a:lnTo>
                  <a:lnTo>
                    <a:pt x="3324" y="3324"/>
                  </a:lnTo>
                  <a:lnTo>
                    <a:pt x="3077" y="3529"/>
                  </a:lnTo>
                  <a:lnTo>
                    <a:pt x="2790" y="3693"/>
                  </a:lnTo>
                  <a:lnTo>
                    <a:pt x="2462" y="3775"/>
                  </a:lnTo>
                  <a:lnTo>
                    <a:pt x="2134" y="3816"/>
                  </a:lnTo>
                  <a:lnTo>
                    <a:pt x="1847" y="3775"/>
                  </a:lnTo>
                  <a:lnTo>
                    <a:pt x="1519" y="3693"/>
                  </a:lnTo>
                  <a:lnTo>
                    <a:pt x="1232" y="3529"/>
                  </a:lnTo>
                  <a:lnTo>
                    <a:pt x="985" y="3324"/>
                  </a:lnTo>
                  <a:lnTo>
                    <a:pt x="780" y="3078"/>
                  </a:lnTo>
                  <a:lnTo>
                    <a:pt x="616" y="2790"/>
                  </a:lnTo>
                  <a:lnTo>
                    <a:pt x="534" y="2462"/>
                  </a:lnTo>
                  <a:lnTo>
                    <a:pt x="493" y="2134"/>
                  </a:lnTo>
                  <a:lnTo>
                    <a:pt x="534" y="1847"/>
                  </a:lnTo>
                  <a:lnTo>
                    <a:pt x="616" y="1519"/>
                  </a:lnTo>
                  <a:lnTo>
                    <a:pt x="780" y="1232"/>
                  </a:lnTo>
                  <a:lnTo>
                    <a:pt x="985" y="985"/>
                  </a:lnTo>
                  <a:lnTo>
                    <a:pt x="1232" y="780"/>
                  </a:lnTo>
                  <a:lnTo>
                    <a:pt x="1519" y="616"/>
                  </a:lnTo>
                  <a:lnTo>
                    <a:pt x="1847" y="534"/>
                  </a:lnTo>
                  <a:lnTo>
                    <a:pt x="2134" y="493"/>
                  </a:lnTo>
                  <a:close/>
                  <a:moveTo>
                    <a:pt x="2134" y="1"/>
                  </a:moveTo>
                  <a:lnTo>
                    <a:pt x="1724" y="42"/>
                  </a:lnTo>
                  <a:lnTo>
                    <a:pt x="1355" y="165"/>
                  </a:lnTo>
                  <a:lnTo>
                    <a:pt x="985" y="370"/>
                  </a:lnTo>
                  <a:lnTo>
                    <a:pt x="616" y="616"/>
                  </a:lnTo>
                  <a:lnTo>
                    <a:pt x="370" y="985"/>
                  </a:lnTo>
                  <a:lnTo>
                    <a:pt x="165" y="1355"/>
                  </a:lnTo>
                  <a:lnTo>
                    <a:pt x="42" y="1724"/>
                  </a:lnTo>
                  <a:lnTo>
                    <a:pt x="1" y="2134"/>
                  </a:lnTo>
                  <a:lnTo>
                    <a:pt x="42" y="2544"/>
                  </a:lnTo>
                  <a:lnTo>
                    <a:pt x="165" y="2954"/>
                  </a:lnTo>
                  <a:lnTo>
                    <a:pt x="370" y="3324"/>
                  </a:lnTo>
                  <a:lnTo>
                    <a:pt x="616" y="3652"/>
                  </a:lnTo>
                  <a:lnTo>
                    <a:pt x="985" y="3939"/>
                  </a:lnTo>
                  <a:lnTo>
                    <a:pt x="1355" y="4144"/>
                  </a:lnTo>
                  <a:lnTo>
                    <a:pt x="1724" y="4267"/>
                  </a:lnTo>
                  <a:lnTo>
                    <a:pt x="2134" y="4308"/>
                  </a:lnTo>
                  <a:lnTo>
                    <a:pt x="2544" y="4267"/>
                  </a:lnTo>
                  <a:lnTo>
                    <a:pt x="2954" y="4144"/>
                  </a:lnTo>
                  <a:lnTo>
                    <a:pt x="3324" y="3939"/>
                  </a:lnTo>
                  <a:lnTo>
                    <a:pt x="3652" y="3652"/>
                  </a:lnTo>
                  <a:lnTo>
                    <a:pt x="3939" y="3324"/>
                  </a:lnTo>
                  <a:lnTo>
                    <a:pt x="4144" y="2954"/>
                  </a:lnTo>
                  <a:lnTo>
                    <a:pt x="4267" y="2544"/>
                  </a:lnTo>
                  <a:lnTo>
                    <a:pt x="4308" y="2134"/>
                  </a:lnTo>
                  <a:lnTo>
                    <a:pt x="4267" y="1724"/>
                  </a:lnTo>
                  <a:lnTo>
                    <a:pt x="4144" y="1355"/>
                  </a:lnTo>
                  <a:lnTo>
                    <a:pt x="3939" y="985"/>
                  </a:lnTo>
                  <a:lnTo>
                    <a:pt x="3652" y="616"/>
                  </a:lnTo>
                  <a:lnTo>
                    <a:pt x="3324" y="370"/>
                  </a:lnTo>
                  <a:lnTo>
                    <a:pt x="2954" y="165"/>
                  </a:lnTo>
                  <a:lnTo>
                    <a:pt x="2544" y="4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9"/>
            <p:cNvSpPr/>
            <p:nvPr/>
          </p:nvSpPr>
          <p:spPr>
            <a:xfrm>
              <a:off x="1952775" y="4208600"/>
              <a:ext cx="45150" cy="45150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329" y="1"/>
                  </a:moveTo>
                  <a:lnTo>
                    <a:pt x="1" y="329"/>
                  </a:lnTo>
                  <a:lnTo>
                    <a:pt x="1436" y="1806"/>
                  </a:lnTo>
                  <a:lnTo>
                    <a:pt x="1805" y="143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9"/>
            <p:cNvSpPr/>
            <p:nvPr/>
          </p:nvSpPr>
          <p:spPr>
            <a:xfrm>
              <a:off x="1952775" y="4208600"/>
              <a:ext cx="45150" cy="45150"/>
            </a:xfrm>
            <a:custGeom>
              <a:avLst/>
              <a:gdLst/>
              <a:ahLst/>
              <a:cxnLst/>
              <a:rect l="l" t="t" r="r" b="b"/>
              <a:pathLst>
                <a:path w="1806" h="1806" fill="none" extrusionOk="0">
                  <a:moveTo>
                    <a:pt x="1805" y="1436"/>
                  </a:moveTo>
                  <a:lnTo>
                    <a:pt x="329" y="1"/>
                  </a:lnTo>
                  <a:lnTo>
                    <a:pt x="1" y="329"/>
                  </a:lnTo>
                  <a:lnTo>
                    <a:pt x="1436" y="18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9"/>
            <p:cNvSpPr/>
            <p:nvPr/>
          </p:nvSpPr>
          <p:spPr>
            <a:xfrm>
              <a:off x="2142500" y="4125525"/>
              <a:ext cx="1333200" cy="126175"/>
            </a:xfrm>
            <a:custGeom>
              <a:avLst/>
              <a:gdLst/>
              <a:ahLst/>
              <a:cxnLst/>
              <a:rect l="l" t="t" r="r" b="b"/>
              <a:pathLst>
                <a:path w="53328" h="5047" extrusionOk="0">
                  <a:moveTo>
                    <a:pt x="1395" y="1"/>
                  </a:moveTo>
                  <a:lnTo>
                    <a:pt x="1149" y="42"/>
                  </a:lnTo>
                  <a:lnTo>
                    <a:pt x="862" y="124"/>
                  </a:lnTo>
                  <a:lnTo>
                    <a:pt x="616" y="247"/>
                  </a:lnTo>
                  <a:lnTo>
                    <a:pt x="411" y="411"/>
                  </a:lnTo>
                  <a:lnTo>
                    <a:pt x="247" y="616"/>
                  </a:lnTo>
                  <a:lnTo>
                    <a:pt x="123" y="862"/>
                  </a:lnTo>
                  <a:lnTo>
                    <a:pt x="41" y="1109"/>
                  </a:lnTo>
                  <a:lnTo>
                    <a:pt x="0" y="1396"/>
                  </a:lnTo>
                  <a:lnTo>
                    <a:pt x="0" y="3652"/>
                  </a:lnTo>
                  <a:lnTo>
                    <a:pt x="41" y="3939"/>
                  </a:lnTo>
                  <a:lnTo>
                    <a:pt x="123" y="4185"/>
                  </a:lnTo>
                  <a:lnTo>
                    <a:pt x="247" y="4431"/>
                  </a:lnTo>
                  <a:lnTo>
                    <a:pt x="411" y="4636"/>
                  </a:lnTo>
                  <a:lnTo>
                    <a:pt x="616" y="4841"/>
                  </a:lnTo>
                  <a:lnTo>
                    <a:pt x="862" y="4964"/>
                  </a:lnTo>
                  <a:lnTo>
                    <a:pt x="1149" y="5047"/>
                  </a:lnTo>
                  <a:lnTo>
                    <a:pt x="52179" y="5047"/>
                  </a:lnTo>
                  <a:lnTo>
                    <a:pt x="52466" y="4964"/>
                  </a:lnTo>
                  <a:lnTo>
                    <a:pt x="52712" y="4841"/>
                  </a:lnTo>
                  <a:lnTo>
                    <a:pt x="52917" y="4636"/>
                  </a:lnTo>
                  <a:lnTo>
                    <a:pt x="53081" y="4431"/>
                  </a:lnTo>
                  <a:lnTo>
                    <a:pt x="53204" y="4185"/>
                  </a:lnTo>
                  <a:lnTo>
                    <a:pt x="53286" y="3939"/>
                  </a:lnTo>
                  <a:lnTo>
                    <a:pt x="53327" y="3652"/>
                  </a:lnTo>
                  <a:lnTo>
                    <a:pt x="53327" y="1396"/>
                  </a:lnTo>
                  <a:lnTo>
                    <a:pt x="53286" y="1109"/>
                  </a:lnTo>
                  <a:lnTo>
                    <a:pt x="53204" y="862"/>
                  </a:lnTo>
                  <a:lnTo>
                    <a:pt x="53081" y="616"/>
                  </a:lnTo>
                  <a:lnTo>
                    <a:pt x="52917" y="411"/>
                  </a:lnTo>
                  <a:lnTo>
                    <a:pt x="52712" y="247"/>
                  </a:lnTo>
                  <a:lnTo>
                    <a:pt x="52466" y="124"/>
                  </a:lnTo>
                  <a:lnTo>
                    <a:pt x="52179" y="42"/>
                  </a:lnTo>
                  <a:lnTo>
                    <a:pt x="51892" y="1"/>
                  </a:lnTo>
                  <a:close/>
                </a:path>
              </a:pathLst>
            </a:custGeom>
            <a:solidFill>
              <a:srgbClr val="45A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688827-175C-355A-EBC1-AEE71BEB54B6}"/>
              </a:ext>
            </a:extLst>
          </p:cNvPr>
          <p:cNvSpPr txBox="1"/>
          <p:nvPr/>
        </p:nvSpPr>
        <p:spPr>
          <a:xfrm>
            <a:off x="2152150" y="1991781"/>
            <a:ext cx="483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https://data.gov/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  <a:hlinkClick r:id="rId4"/>
            </a:endParaRPr>
          </a:p>
          <a:p>
            <a:pPr algn="ctr"/>
            <a:endParaRPr lang="en-US" sz="1800" dirty="0">
              <a:latin typeface="Poppins" panose="00000500000000000000" pitchFamily="2" charset="0"/>
              <a:cs typeface="Poppins" panose="00000500000000000000" pitchFamily="2" charset="0"/>
              <a:hlinkClick r:id="rId4"/>
            </a:endParaRPr>
          </a:p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https://www.bls.gov/oes/home.htm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"/>
          <p:cNvSpPr txBox="1">
            <a:spLocks noGrp="1"/>
          </p:cNvSpPr>
          <p:nvPr>
            <p:ph type="title"/>
          </p:nvPr>
        </p:nvSpPr>
        <p:spPr>
          <a:xfrm>
            <a:off x="720000" y="1368650"/>
            <a:ext cx="7704000" cy="26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</a:t>
            </a:r>
            <a:br>
              <a:rPr lang="en" sz="6600" dirty="0"/>
            </a:br>
            <a:r>
              <a:rPr lang="en" sz="6600" dirty="0"/>
              <a:t>YOU!</a:t>
            </a:r>
            <a:endParaRPr sz="6600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34F8F40-4373-CB9E-2DEF-62A26C38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21" y="3621692"/>
            <a:ext cx="351558" cy="351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4"/>
          <p:cNvSpPr txBox="1">
            <a:spLocks noGrp="1"/>
          </p:cNvSpPr>
          <p:nvPr>
            <p:ph type="title"/>
          </p:nvPr>
        </p:nvSpPr>
        <p:spPr>
          <a:xfrm>
            <a:off x="370045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FF3638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What is the Occupational Employment and Wage Statistics (OEWS) Program?</a:t>
            </a:r>
            <a:endParaRPr sz="24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875" name="Google Shape;875;p4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OEWS program, overseen by the Bureau of Labor Statistics, produces employment and wage statistics annually for approximately 830 occupations.</a:t>
            </a:r>
            <a:endParaRPr lang="en-US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estimates are available for:</a:t>
            </a:r>
            <a:endParaRPr lang="en-US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nation as a whole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Individual states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Metropolitan or nonmetropolitan areas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Specific industries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Some states, such as Tennessee, are responsible for </a:t>
            </a:r>
          </a:p>
          <a:p>
            <a:pPr marL="1524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gathering this data for the Bureau of Labor Statistics.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F349-D91E-6A06-5239-1713E29E4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data enables the analysis of occupations in different industries, including analysis for economic development purposes. </a:t>
            </a:r>
          </a:p>
          <a:p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Employment estimates using OEWS data also are used as job placement aids, identifying industries that employ the skills gained by enrollees in career-technical training programs.</a:t>
            </a:r>
          </a:p>
          <a:p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Occupational wage data are used by job seekers and employers to determine salary ranges for different occupations in different locations and in different industries.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77BD8-0248-49F7-77B8-D0A90CA1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OEWS</a:t>
            </a:r>
          </a:p>
        </p:txBody>
      </p:sp>
    </p:spTree>
    <p:extLst>
      <p:ext uri="{BB962C8B-B14F-4D97-AF65-F5344CB8AC3E}">
        <p14:creationId xmlns:p14="http://schemas.microsoft.com/office/powerpoint/2010/main" val="14355500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FB8-E6CD-5B68-FECB-FA1F3B2B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99" y="1588590"/>
            <a:ext cx="4360200" cy="531900"/>
          </a:xfrm>
        </p:spPr>
        <p:txBody>
          <a:bodyPr/>
          <a:lstStyle/>
          <a:p>
            <a:r>
              <a:rPr lang="en-US" sz="2400" dirty="0"/>
              <a:t>Project Motivations</a:t>
            </a:r>
          </a:p>
        </p:txBody>
      </p:sp>
      <p:sp>
        <p:nvSpPr>
          <p:cNvPr id="904" name="Google Shape;904;p47"/>
          <p:cNvSpPr txBox="1">
            <a:spLocks noGrp="1"/>
          </p:cNvSpPr>
          <p:nvPr>
            <p:ph type="subTitle" idx="1"/>
          </p:nvPr>
        </p:nvSpPr>
        <p:spPr>
          <a:xfrm>
            <a:off x="1143162" y="2478913"/>
            <a:ext cx="6857675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My motivation for this project was two-fold: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1. The subject matter interests me because I collect this data in my role with the Tennessee Department of Labor.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2. I am keeping tabs on the Tennessee job market for myself, my loved ones, and my classmates!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62396-607A-C594-3A4C-8398E4487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wanted to create a dashboard that considers trends in wage and occupation statistics from three different perspectives:</a:t>
            </a: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Tennessee Department of Labor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Employers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YOU! (job seekers)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344162-E6D3-EE76-2E04-6DE55CCE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218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8"/>
          <p:cNvSpPr txBox="1">
            <a:spLocks noGrp="1"/>
          </p:cNvSpPr>
          <p:nvPr>
            <p:ph type="title"/>
          </p:nvPr>
        </p:nvSpPr>
        <p:spPr>
          <a:xfrm>
            <a:off x="819350" y="20811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National OEWS Overview</a:t>
            </a:r>
            <a:endParaRPr sz="4000" dirty="0"/>
          </a:p>
        </p:txBody>
      </p:sp>
      <p:sp>
        <p:nvSpPr>
          <p:cNvPr id="910" name="Google Shape;910;p48"/>
          <p:cNvSpPr txBox="1">
            <a:spLocks noGrp="1"/>
          </p:cNvSpPr>
          <p:nvPr>
            <p:ph type="title" idx="2"/>
          </p:nvPr>
        </p:nvSpPr>
        <p:spPr>
          <a:xfrm>
            <a:off x="819350" y="674750"/>
            <a:ext cx="1056900" cy="106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5"/>
          <p:cNvSpPr txBox="1">
            <a:spLocks noGrp="1"/>
          </p:cNvSpPr>
          <p:nvPr>
            <p:ph type="title"/>
          </p:nvPr>
        </p:nvSpPr>
        <p:spPr>
          <a:xfrm>
            <a:off x="4202712" y="1951774"/>
            <a:ext cx="3963963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Trends in Each State</a:t>
            </a:r>
            <a:endParaRPr sz="4000" dirty="0"/>
          </a:p>
        </p:txBody>
      </p:sp>
      <p:sp>
        <p:nvSpPr>
          <p:cNvPr id="1482" name="Google Shape;1482;p65"/>
          <p:cNvSpPr txBox="1">
            <a:spLocks noGrp="1"/>
          </p:cNvSpPr>
          <p:nvPr>
            <p:ph type="title" idx="2"/>
          </p:nvPr>
        </p:nvSpPr>
        <p:spPr>
          <a:xfrm>
            <a:off x="7109775" y="6747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4" name="Google Shape;1484;p65"/>
          <p:cNvSpPr/>
          <p:nvPr/>
        </p:nvSpPr>
        <p:spPr>
          <a:xfrm>
            <a:off x="1339275" y="1903324"/>
            <a:ext cx="2238305" cy="2055773"/>
          </a:xfrm>
          <a:custGeom>
            <a:avLst/>
            <a:gdLst/>
            <a:ahLst/>
            <a:cxnLst/>
            <a:rect l="l" t="t" r="r" b="b"/>
            <a:pathLst>
              <a:path w="38725" h="35567" extrusionOk="0">
                <a:moveTo>
                  <a:pt x="1" y="1"/>
                </a:moveTo>
                <a:lnTo>
                  <a:pt x="1" y="35567"/>
                </a:lnTo>
                <a:lnTo>
                  <a:pt x="38725" y="35567"/>
                </a:lnTo>
                <a:lnTo>
                  <a:pt x="38725" y="1"/>
                </a:lnTo>
                <a:close/>
              </a:path>
            </a:pathLst>
          </a:custGeom>
          <a:solidFill>
            <a:srgbClr val="F4C200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65"/>
          <p:cNvGrpSpPr/>
          <p:nvPr/>
        </p:nvGrpSpPr>
        <p:grpSpPr>
          <a:xfrm>
            <a:off x="1876018" y="654616"/>
            <a:ext cx="1258334" cy="1505551"/>
            <a:chOff x="2901600" y="775250"/>
            <a:chExt cx="743125" cy="889175"/>
          </a:xfrm>
        </p:grpSpPr>
        <p:sp>
          <p:nvSpPr>
            <p:cNvPr id="1504" name="Google Shape;1504;p65"/>
            <p:cNvSpPr/>
            <p:nvPr/>
          </p:nvSpPr>
          <p:spPr>
            <a:xfrm>
              <a:off x="2901600" y="775250"/>
              <a:ext cx="743125" cy="889175"/>
            </a:xfrm>
            <a:custGeom>
              <a:avLst/>
              <a:gdLst/>
              <a:ahLst/>
              <a:cxnLst/>
              <a:rect l="l" t="t" r="r" b="b"/>
              <a:pathLst>
                <a:path w="29725" h="35567" extrusionOk="0">
                  <a:moveTo>
                    <a:pt x="0" y="1"/>
                  </a:moveTo>
                  <a:lnTo>
                    <a:pt x="0" y="35567"/>
                  </a:lnTo>
                  <a:lnTo>
                    <a:pt x="29724" y="35567"/>
                  </a:lnTo>
                  <a:lnTo>
                    <a:pt x="29724" y="1"/>
                  </a:lnTo>
                  <a:close/>
                </a:path>
              </a:pathLst>
            </a:custGeom>
            <a:solidFill>
              <a:srgbClr val="F9348F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5"/>
            <p:cNvSpPr/>
            <p:nvPr/>
          </p:nvSpPr>
          <p:spPr>
            <a:xfrm>
              <a:off x="3030875" y="912425"/>
              <a:ext cx="465825" cy="268450"/>
            </a:xfrm>
            <a:custGeom>
              <a:avLst/>
              <a:gdLst/>
              <a:ahLst/>
              <a:cxnLst/>
              <a:rect l="l" t="t" r="r" b="b"/>
              <a:pathLst>
                <a:path w="18633" h="10738" extrusionOk="0">
                  <a:moveTo>
                    <a:pt x="9079" y="1"/>
                  </a:moveTo>
                  <a:lnTo>
                    <a:pt x="8487" y="40"/>
                  </a:lnTo>
                  <a:lnTo>
                    <a:pt x="7895" y="159"/>
                  </a:lnTo>
                  <a:lnTo>
                    <a:pt x="7303" y="316"/>
                  </a:lnTo>
                  <a:lnTo>
                    <a:pt x="6790" y="514"/>
                  </a:lnTo>
                  <a:lnTo>
                    <a:pt x="6277" y="790"/>
                  </a:lnTo>
                  <a:lnTo>
                    <a:pt x="5803" y="1106"/>
                  </a:lnTo>
                  <a:lnTo>
                    <a:pt x="5369" y="1501"/>
                  </a:lnTo>
                  <a:lnTo>
                    <a:pt x="4974" y="1895"/>
                  </a:lnTo>
                  <a:lnTo>
                    <a:pt x="4698" y="1777"/>
                  </a:lnTo>
                  <a:lnTo>
                    <a:pt x="4382" y="1738"/>
                  </a:lnTo>
                  <a:lnTo>
                    <a:pt x="4027" y="1659"/>
                  </a:lnTo>
                  <a:lnTo>
                    <a:pt x="3711" y="1659"/>
                  </a:lnTo>
                  <a:lnTo>
                    <a:pt x="3316" y="1698"/>
                  </a:lnTo>
                  <a:lnTo>
                    <a:pt x="2961" y="1738"/>
                  </a:lnTo>
                  <a:lnTo>
                    <a:pt x="2606" y="1816"/>
                  </a:lnTo>
                  <a:lnTo>
                    <a:pt x="2251" y="1935"/>
                  </a:lnTo>
                  <a:lnTo>
                    <a:pt x="1935" y="2093"/>
                  </a:lnTo>
                  <a:lnTo>
                    <a:pt x="1619" y="2290"/>
                  </a:lnTo>
                  <a:lnTo>
                    <a:pt x="1343" y="2527"/>
                  </a:lnTo>
                  <a:lnTo>
                    <a:pt x="1106" y="2764"/>
                  </a:lnTo>
                  <a:lnTo>
                    <a:pt x="829" y="3001"/>
                  </a:lnTo>
                  <a:lnTo>
                    <a:pt x="632" y="3277"/>
                  </a:lnTo>
                  <a:lnTo>
                    <a:pt x="435" y="3593"/>
                  </a:lnTo>
                  <a:lnTo>
                    <a:pt x="277" y="3909"/>
                  </a:lnTo>
                  <a:lnTo>
                    <a:pt x="158" y="4264"/>
                  </a:lnTo>
                  <a:lnTo>
                    <a:pt x="79" y="4619"/>
                  </a:lnTo>
                  <a:lnTo>
                    <a:pt x="40" y="4974"/>
                  </a:lnTo>
                  <a:lnTo>
                    <a:pt x="1" y="5369"/>
                  </a:lnTo>
                  <a:lnTo>
                    <a:pt x="40" y="5764"/>
                  </a:lnTo>
                  <a:lnTo>
                    <a:pt x="79" y="6119"/>
                  </a:lnTo>
                  <a:lnTo>
                    <a:pt x="158" y="6474"/>
                  </a:lnTo>
                  <a:lnTo>
                    <a:pt x="277" y="6830"/>
                  </a:lnTo>
                  <a:lnTo>
                    <a:pt x="435" y="7145"/>
                  </a:lnTo>
                  <a:lnTo>
                    <a:pt x="632" y="7461"/>
                  </a:lnTo>
                  <a:lnTo>
                    <a:pt x="829" y="7738"/>
                  </a:lnTo>
                  <a:lnTo>
                    <a:pt x="1106" y="7974"/>
                  </a:lnTo>
                  <a:lnTo>
                    <a:pt x="1343" y="8211"/>
                  </a:lnTo>
                  <a:lnTo>
                    <a:pt x="1619" y="8448"/>
                  </a:lnTo>
                  <a:lnTo>
                    <a:pt x="1935" y="8645"/>
                  </a:lnTo>
                  <a:lnTo>
                    <a:pt x="2251" y="8803"/>
                  </a:lnTo>
                  <a:lnTo>
                    <a:pt x="2606" y="8922"/>
                  </a:lnTo>
                  <a:lnTo>
                    <a:pt x="2961" y="9001"/>
                  </a:lnTo>
                  <a:lnTo>
                    <a:pt x="3316" y="9040"/>
                  </a:lnTo>
                  <a:lnTo>
                    <a:pt x="3711" y="9080"/>
                  </a:lnTo>
                  <a:lnTo>
                    <a:pt x="4027" y="9080"/>
                  </a:lnTo>
                  <a:lnTo>
                    <a:pt x="4382" y="9001"/>
                  </a:lnTo>
                  <a:lnTo>
                    <a:pt x="4698" y="8961"/>
                  </a:lnTo>
                  <a:lnTo>
                    <a:pt x="4974" y="8843"/>
                  </a:lnTo>
                  <a:lnTo>
                    <a:pt x="5369" y="9237"/>
                  </a:lnTo>
                  <a:lnTo>
                    <a:pt x="5803" y="9632"/>
                  </a:lnTo>
                  <a:lnTo>
                    <a:pt x="6277" y="9948"/>
                  </a:lnTo>
                  <a:lnTo>
                    <a:pt x="6790" y="10224"/>
                  </a:lnTo>
                  <a:lnTo>
                    <a:pt x="7303" y="10422"/>
                  </a:lnTo>
                  <a:lnTo>
                    <a:pt x="7895" y="10580"/>
                  </a:lnTo>
                  <a:lnTo>
                    <a:pt x="8487" y="10698"/>
                  </a:lnTo>
                  <a:lnTo>
                    <a:pt x="9079" y="10737"/>
                  </a:lnTo>
                  <a:lnTo>
                    <a:pt x="9711" y="10698"/>
                  </a:lnTo>
                  <a:lnTo>
                    <a:pt x="10303" y="10580"/>
                  </a:lnTo>
                  <a:lnTo>
                    <a:pt x="10895" y="10422"/>
                  </a:lnTo>
                  <a:lnTo>
                    <a:pt x="11448" y="10185"/>
                  </a:lnTo>
                  <a:lnTo>
                    <a:pt x="11961" y="9869"/>
                  </a:lnTo>
                  <a:lnTo>
                    <a:pt x="12435" y="9514"/>
                  </a:lnTo>
                  <a:lnTo>
                    <a:pt x="12908" y="9119"/>
                  </a:lnTo>
                  <a:lnTo>
                    <a:pt x="13264" y="8685"/>
                  </a:lnTo>
                  <a:lnTo>
                    <a:pt x="13658" y="8843"/>
                  </a:lnTo>
                  <a:lnTo>
                    <a:pt x="14093" y="8961"/>
                  </a:lnTo>
                  <a:lnTo>
                    <a:pt x="14487" y="9040"/>
                  </a:lnTo>
                  <a:lnTo>
                    <a:pt x="14922" y="9080"/>
                  </a:lnTo>
                  <a:lnTo>
                    <a:pt x="15316" y="9040"/>
                  </a:lnTo>
                  <a:lnTo>
                    <a:pt x="15672" y="9001"/>
                  </a:lnTo>
                  <a:lnTo>
                    <a:pt x="16027" y="8922"/>
                  </a:lnTo>
                  <a:lnTo>
                    <a:pt x="16382" y="8803"/>
                  </a:lnTo>
                  <a:lnTo>
                    <a:pt x="16698" y="8645"/>
                  </a:lnTo>
                  <a:lnTo>
                    <a:pt x="17014" y="8448"/>
                  </a:lnTo>
                  <a:lnTo>
                    <a:pt x="17290" y="8211"/>
                  </a:lnTo>
                  <a:lnTo>
                    <a:pt x="17566" y="7974"/>
                  </a:lnTo>
                  <a:lnTo>
                    <a:pt x="17803" y="7738"/>
                  </a:lnTo>
                  <a:lnTo>
                    <a:pt x="18001" y="7461"/>
                  </a:lnTo>
                  <a:lnTo>
                    <a:pt x="18198" y="7145"/>
                  </a:lnTo>
                  <a:lnTo>
                    <a:pt x="18356" y="6830"/>
                  </a:lnTo>
                  <a:lnTo>
                    <a:pt x="18474" y="6474"/>
                  </a:lnTo>
                  <a:lnTo>
                    <a:pt x="18593" y="6119"/>
                  </a:lnTo>
                  <a:lnTo>
                    <a:pt x="18632" y="5764"/>
                  </a:lnTo>
                  <a:lnTo>
                    <a:pt x="18632" y="5369"/>
                  </a:lnTo>
                  <a:lnTo>
                    <a:pt x="18632" y="4974"/>
                  </a:lnTo>
                  <a:lnTo>
                    <a:pt x="18593" y="4619"/>
                  </a:lnTo>
                  <a:lnTo>
                    <a:pt x="18474" y="4264"/>
                  </a:lnTo>
                  <a:lnTo>
                    <a:pt x="18356" y="3909"/>
                  </a:lnTo>
                  <a:lnTo>
                    <a:pt x="18198" y="3593"/>
                  </a:lnTo>
                  <a:lnTo>
                    <a:pt x="18001" y="3277"/>
                  </a:lnTo>
                  <a:lnTo>
                    <a:pt x="17803" y="3001"/>
                  </a:lnTo>
                  <a:lnTo>
                    <a:pt x="17566" y="2764"/>
                  </a:lnTo>
                  <a:lnTo>
                    <a:pt x="17290" y="2527"/>
                  </a:lnTo>
                  <a:lnTo>
                    <a:pt x="17014" y="2290"/>
                  </a:lnTo>
                  <a:lnTo>
                    <a:pt x="16698" y="2093"/>
                  </a:lnTo>
                  <a:lnTo>
                    <a:pt x="16382" y="1935"/>
                  </a:lnTo>
                  <a:lnTo>
                    <a:pt x="16027" y="1816"/>
                  </a:lnTo>
                  <a:lnTo>
                    <a:pt x="15672" y="1738"/>
                  </a:lnTo>
                  <a:lnTo>
                    <a:pt x="15316" y="1698"/>
                  </a:lnTo>
                  <a:lnTo>
                    <a:pt x="14922" y="1659"/>
                  </a:lnTo>
                  <a:lnTo>
                    <a:pt x="14487" y="1698"/>
                  </a:lnTo>
                  <a:lnTo>
                    <a:pt x="14093" y="1777"/>
                  </a:lnTo>
                  <a:lnTo>
                    <a:pt x="13658" y="1895"/>
                  </a:lnTo>
                  <a:lnTo>
                    <a:pt x="13264" y="2053"/>
                  </a:lnTo>
                  <a:lnTo>
                    <a:pt x="12908" y="1619"/>
                  </a:lnTo>
                  <a:lnTo>
                    <a:pt x="12435" y="1224"/>
                  </a:lnTo>
                  <a:lnTo>
                    <a:pt x="11961" y="869"/>
                  </a:lnTo>
                  <a:lnTo>
                    <a:pt x="11448" y="553"/>
                  </a:lnTo>
                  <a:lnTo>
                    <a:pt x="10895" y="316"/>
                  </a:lnTo>
                  <a:lnTo>
                    <a:pt x="10303" y="159"/>
                  </a:lnTo>
                  <a:lnTo>
                    <a:pt x="9711" y="40"/>
                  </a:lnTo>
                  <a:lnTo>
                    <a:pt x="9079" y="1"/>
                  </a:lnTo>
                  <a:close/>
                </a:path>
              </a:pathLst>
            </a:custGeom>
            <a:solidFill>
              <a:srgbClr val="FFFFFF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5"/>
            <p:cNvSpPr/>
            <p:nvPr/>
          </p:nvSpPr>
          <p:spPr>
            <a:xfrm>
              <a:off x="3247975" y="1275575"/>
              <a:ext cx="56275" cy="82925"/>
            </a:xfrm>
            <a:custGeom>
              <a:avLst/>
              <a:gdLst/>
              <a:ahLst/>
              <a:cxnLst/>
              <a:rect l="l" t="t" r="r" b="b"/>
              <a:pathLst>
                <a:path w="2251" h="3317" extrusionOk="0">
                  <a:moveTo>
                    <a:pt x="1145" y="1"/>
                  </a:moveTo>
                  <a:lnTo>
                    <a:pt x="1027" y="40"/>
                  </a:lnTo>
                  <a:lnTo>
                    <a:pt x="869" y="198"/>
                  </a:lnTo>
                  <a:lnTo>
                    <a:pt x="711" y="435"/>
                  </a:lnTo>
                  <a:lnTo>
                    <a:pt x="514" y="751"/>
                  </a:lnTo>
                  <a:lnTo>
                    <a:pt x="317" y="1067"/>
                  </a:lnTo>
                  <a:lnTo>
                    <a:pt x="159" y="1422"/>
                  </a:lnTo>
                  <a:lnTo>
                    <a:pt x="40" y="1777"/>
                  </a:lnTo>
                  <a:lnTo>
                    <a:pt x="1" y="2093"/>
                  </a:lnTo>
                  <a:lnTo>
                    <a:pt x="1" y="2369"/>
                  </a:lnTo>
                  <a:lnTo>
                    <a:pt x="80" y="2606"/>
                  </a:lnTo>
                  <a:lnTo>
                    <a:pt x="198" y="2843"/>
                  </a:lnTo>
                  <a:lnTo>
                    <a:pt x="317" y="3001"/>
                  </a:lnTo>
                  <a:lnTo>
                    <a:pt x="474" y="3119"/>
                  </a:lnTo>
                  <a:lnTo>
                    <a:pt x="672" y="3238"/>
                  </a:lnTo>
                  <a:lnTo>
                    <a:pt x="909" y="3277"/>
                  </a:lnTo>
                  <a:lnTo>
                    <a:pt x="1145" y="3317"/>
                  </a:lnTo>
                  <a:lnTo>
                    <a:pt x="1343" y="3277"/>
                  </a:lnTo>
                  <a:lnTo>
                    <a:pt x="1580" y="3238"/>
                  </a:lnTo>
                  <a:lnTo>
                    <a:pt x="1777" y="3119"/>
                  </a:lnTo>
                  <a:lnTo>
                    <a:pt x="1935" y="3001"/>
                  </a:lnTo>
                  <a:lnTo>
                    <a:pt x="2053" y="2843"/>
                  </a:lnTo>
                  <a:lnTo>
                    <a:pt x="2172" y="2606"/>
                  </a:lnTo>
                  <a:lnTo>
                    <a:pt x="2251" y="2369"/>
                  </a:lnTo>
                  <a:lnTo>
                    <a:pt x="2251" y="2093"/>
                  </a:lnTo>
                  <a:lnTo>
                    <a:pt x="2211" y="1777"/>
                  </a:lnTo>
                  <a:lnTo>
                    <a:pt x="2093" y="1422"/>
                  </a:lnTo>
                  <a:lnTo>
                    <a:pt x="1935" y="1067"/>
                  </a:lnTo>
                  <a:lnTo>
                    <a:pt x="1738" y="751"/>
                  </a:lnTo>
                  <a:lnTo>
                    <a:pt x="1540" y="435"/>
                  </a:lnTo>
                  <a:lnTo>
                    <a:pt x="1382" y="198"/>
                  </a:lnTo>
                  <a:lnTo>
                    <a:pt x="1224" y="40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5"/>
            <p:cNvSpPr/>
            <p:nvPr/>
          </p:nvSpPr>
          <p:spPr>
            <a:xfrm>
              <a:off x="3247975" y="1458150"/>
              <a:ext cx="56275" cy="82925"/>
            </a:xfrm>
            <a:custGeom>
              <a:avLst/>
              <a:gdLst/>
              <a:ahLst/>
              <a:cxnLst/>
              <a:rect l="l" t="t" r="r" b="b"/>
              <a:pathLst>
                <a:path w="2251" h="3317" extrusionOk="0">
                  <a:moveTo>
                    <a:pt x="1145" y="1"/>
                  </a:moveTo>
                  <a:lnTo>
                    <a:pt x="1027" y="79"/>
                  </a:lnTo>
                  <a:lnTo>
                    <a:pt x="869" y="237"/>
                  </a:lnTo>
                  <a:lnTo>
                    <a:pt x="711" y="474"/>
                  </a:lnTo>
                  <a:lnTo>
                    <a:pt x="514" y="751"/>
                  </a:lnTo>
                  <a:lnTo>
                    <a:pt x="317" y="1106"/>
                  </a:lnTo>
                  <a:lnTo>
                    <a:pt x="159" y="1461"/>
                  </a:lnTo>
                  <a:lnTo>
                    <a:pt x="40" y="1777"/>
                  </a:lnTo>
                  <a:lnTo>
                    <a:pt x="1" y="2132"/>
                  </a:lnTo>
                  <a:lnTo>
                    <a:pt x="1" y="2408"/>
                  </a:lnTo>
                  <a:lnTo>
                    <a:pt x="80" y="2645"/>
                  </a:lnTo>
                  <a:lnTo>
                    <a:pt x="198" y="2843"/>
                  </a:lnTo>
                  <a:lnTo>
                    <a:pt x="317" y="3001"/>
                  </a:lnTo>
                  <a:lnTo>
                    <a:pt x="474" y="3158"/>
                  </a:lnTo>
                  <a:lnTo>
                    <a:pt x="672" y="3237"/>
                  </a:lnTo>
                  <a:lnTo>
                    <a:pt x="909" y="3316"/>
                  </a:lnTo>
                  <a:lnTo>
                    <a:pt x="1343" y="3316"/>
                  </a:lnTo>
                  <a:lnTo>
                    <a:pt x="1580" y="3237"/>
                  </a:lnTo>
                  <a:lnTo>
                    <a:pt x="1777" y="3158"/>
                  </a:lnTo>
                  <a:lnTo>
                    <a:pt x="1935" y="3001"/>
                  </a:lnTo>
                  <a:lnTo>
                    <a:pt x="2053" y="2843"/>
                  </a:lnTo>
                  <a:lnTo>
                    <a:pt x="2172" y="2645"/>
                  </a:lnTo>
                  <a:lnTo>
                    <a:pt x="2251" y="2408"/>
                  </a:lnTo>
                  <a:lnTo>
                    <a:pt x="2251" y="2132"/>
                  </a:lnTo>
                  <a:lnTo>
                    <a:pt x="2211" y="1777"/>
                  </a:lnTo>
                  <a:lnTo>
                    <a:pt x="2093" y="1461"/>
                  </a:lnTo>
                  <a:lnTo>
                    <a:pt x="1935" y="1106"/>
                  </a:lnTo>
                  <a:lnTo>
                    <a:pt x="1738" y="751"/>
                  </a:lnTo>
                  <a:lnTo>
                    <a:pt x="1540" y="474"/>
                  </a:lnTo>
                  <a:lnTo>
                    <a:pt x="1382" y="237"/>
                  </a:lnTo>
                  <a:lnTo>
                    <a:pt x="1224" y="7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5"/>
            <p:cNvSpPr/>
            <p:nvPr/>
          </p:nvSpPr>
          <p:spPr>
            <a:xfrm>
              <a:off x="3393050" y="1203550"/>
              <a:ext cx="57250" cy="82925"/>
            </a:xfrm>
            <a:custGeom>
              <a:avLst/>
              <a:gdLst/>
              <a:ahLst/>
              <a:cxnLst/>
              <a:rect l="l" t="t" r="r" b="b"/>
              <a:pathLst>
                <a:path w="2290" h="3317" extrusionOk="0">
                  <a:moveTo>
                    <a:pt x="1145" y="0"/>
                  </a:moveTo>
                  <a:lnTo>
                    <a:pt x="1027" y="40"/>
                  </a:lnTo>
                  <a:lnTo>
                    <a:pt x="908" y="198"/>
                  </a:lnTo>
                  <a:lnTo>
                    <a:pt x="711" y="435"/>
                  </a:lnTo>
                  <a:lnTo>
                    <a:pt x="514" y="750"/>
                  </a:lnTo>
                  <a:lnTo>
                    <a:pt x="316" y="1066"/>
                  </a:lnTo>
                  <a:lnTo>
                    <a:pt x="158" y="1421"/>
                  </a:lnTo>
                  <a:lnTo>
                    <a:pt x="40" y="1777"/>
                  </a:lnTo>
                  <a:lnTo>
                    <a:pt x="0" y="2092"/>
                  </a:lnTo>
                  <a:lnTo>
                    <a:pt x="40" y="2369"/>
                  </a:lnTo>
                  <a:lnTo>
                    <a:pt x="79" y="2606"/>
                  </a:lnTo>
                  <a:lnTo>
                    <a:pt x="198" y="2842"/>
                  </a:lnTo>
                  <a:lnTo>
                    <a:pt x="356" y="3000"/>
                  </a:lnTo>
                  <a:lnTo>
                    <a:pt x="514" y="3119"/>
                  </a:lnTo>
                  <a:lnTo>
                    <a:pt x="711" y="3237"/>
                  </a:lnTo>
                  <a:lnTo>
                    <a:pt x="908" y="3277"/>
                  </a:lnTo>
                  <a:lnTo>
                    <a:pt x="1145" y="3316"/>
                  </a:lnTo>
                  <a:lnTo>
                    <a:pt x="1382" y="3277"/>
                  </a:lnTo>
                  <a:lnTo>
                    <a:pt x="1579" y="3237"/>
                  </a:lnTo>
                  <a:lnTo>
                    <a:pt x="1777" y="3119"/>
                  </a:lnTo>
                  <a:lnTo>
                    <a:pt x="1935" y="3000"/>
                  </a:lnTo>
                  <a:lnTo>
                    <a:pt x="2092" y="2842"/>
                  </a:lnTo>
                  <a:lnTo>
                    <a:pt x="2171" y="2606"/>
                  </a:lnTo>
                  <a:lnTo>
                    <a:pt x="2250" y="2369"/>
                  </a:lnTo>
                  <a:lnTo>
                    <a:pt x="2290" y="2092"/>
                  </a:lnTo>
                  <a:lnTo>
                    <a:pt x="2250" y="1777"/>
                  </a:lnTo>
                  <a:lnTo>
                    <a:pt x="2132" y="1421"/>
                  </a:lnTo>
                  <a:lnTo>
                    <a:pt x="1974" y="1066"/>
                  </a:lnTo>
                  <a:lnTo>
                    <a:pt x="1777" y="750"/>
                  </a:lnTo>
                  <a:lnTo>
                    <a:pt x="1579" y="435"/>
                  </a:lnTo>
                  <a:lnTo>
                    <a:pt x="1382" y="198"/>
                  </a:lnTo>
                  <a:lnTo>
                    <a:pt x="1224" y="4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5"/>
            <p:cNvSpPr/>
            <p:nvPr/>
          </p:nvSpPr>
          <p:spPr>
            <a:xfrm>
              <a:off x="3458175" y="1348600"/>
              <a:ext cx="56275" cy="82925"/>
            </a:xfrm>
            <a:custGeom>
              <a:avLst/>
              <a:gdLst/>
              <a:ahLst/>
              <a:cxnLst/>
              <a:rect l="l" t="t" r="r" b="b"/>
              <a:pathLst>
                <a:path w="2251" h="3317" extrusionOk="0">
                  <a:moveTo>
                    <a:pt x="1106" y="1"/>
                  </a:moveTo>
                  <a:lnTo>
                    <a:pt x="1027" y="80"/>
                  </a:lnTo>
                  <a:lnTo>
                    <a:pt x="869" y="238"/>
                  </a:lnTo>
                  <a:lnTo>
                    <a:pt x="711" y="475"/>
                  </a:lnTo>
                  <a:lnTo>
                    <a:pt x="514" y="751"/>
                  </a:lnTo>
                  <a:lnTo>
                    <a:pt x="316" y="1067"/>
                  </a:lnTo>
                  <a:lnTo>
                    <a:pt x="159" y="1422"/>
                  </a:lnTo>
                  <a:lnTo>
                    <a:pt x="40" y="1777"/>
                  </a:lnTo>
                  <a:lnTo>
                    <a:pt x="1" y="2093"/>
                  </a:lnTo>
                  <a:lnTo>
                    <a:pt x="1" y="2369"/>
                  </a:lnTo>
                  <a:lnTo>
                    <a:pt x="80" y="2646"/>
                  </a:lnTo>
                  <a:lnTo>
                    <a:pt x="198" y="2843"/>
                  </a:lnTo>
                  <a:lnTo>
                    <a:pt x="316" y="3001"/>
                  </a:lnTo>
                  <a:lnTo>
                    <a:pt x="474" y="3159"/>
                  </a:lnTo>
                  <a:lnTo>
                    <a:pt x="672" y="3238"/>
                  </a:lnTo>
                  <a:lnTo>
                    <a:pt x="909" y="3277"/>
                  </a:lnTo>
                  <a:lnTo>
                    <a:pt x="1106" y="3317"/>
                  </a:lnTo>
                  <a:lnTo>
                    <a:pt x="1343" y="3277"/>
                  </a:lnTo>
                  <a:lnTo>
                    <a:pt x="1580" y="3238"/>
                  </a:lnTo>
                  <a:lnTo>
                    <a:pt x="1737" y="3159"/>
                  </a:lnTo>
                  <a:lnTo>
                    <a:pt x="1935" y="3001"/>
                  </a:lnTo>
                  <a:lnTo>
                    <a:pt x="2053" y="2843"/>
                  </a:lnTo>
                  <a:lnTo>
                    <a:pt x="2172" y="2646"/>
                  </a:lnTo>
                  <a:lnTo>
                    <a:pt x="2211" y="2369"/>
                  </a:lnTo>
                  <a:lnTo>
                    <a:pt x="2251" y="2093"/>
                  </a:lnTo>
                  <a:lnTo>
                    <a:pt x="2211" y="1777"/>
                  </a:lnTo>
                  <a:lnTo>
                    <a:pt x="2093" y="1422"/>
                  </a:lnTo>
                  <a:lnTo>
                    <a:pt x="1935" y="1067"/>
                  </a:lnTo>
                  <a:lnTo>
                    <a:pt x="1737" y="751"/>
                  </a:lnTo>
                  <a:lnTo>
                    <a:pt x="1540" y="475"/>
                  </a:lnTo>
                  <a:lnTo>
                    <a:pt x="1382" y="238"/>
                  </a:lnTo>
                  <a:lnTo>
                    <a:pt x="1224" y="8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5"/>
            <p:cNvSpPr/>
            <p:nvPr/>
          </p:nvSpPr>
          <p:spPr>
            <a:xfrm>
              <a:off x="3023975" y="1348600"/>
              <a:ext cx="57250" cy="82925"/>
            </a:xfrm>
            <a:custGeom>
              <a:avLst/>
              <a:gdLst/>
              <a:ahLst/>
              <a:cxnLst/>
              <a:rect l="l" t="t" r="r" b="b"/>
              <a:pathLst>
                <a:path w="2290" h="3317" extrusionOk="0">
                  <a:moveTo>
                    <a:pt x="1145" y="1"/>
                  </a:moveTo>
                  <a:lnTo>
                    <a:pt x="1066" y="80"/>
                  </a:lnTo>
                  <a:lnTo>
                    <a:pt x="908" y="238"/>
                  </a:lnTo>
                  <a:lnTo>
                    <a:pt x="711" y="475"/>
                  </a:lnTo>
                  <a:lnTo>
                    <a:pt x="513" y="751"/>
                  </a:lnTo>
                  <a:lnTo>
                    <a:pt x="316" y="1067"/>
                  </a:lnTo>
                  <a:lnTo>
                    <a:pt x="158" y="1422"/>
                  </a:lnTo>
                  <a:lnTo>
                    <a:pt x="40" y="1777"/>
                  </a:lnTo>
                  <a:lnTo>
                    <a:pt x="0" y="2093"/>
                  </a:lnTo>
                  <a:lnTo>
                    <a:pt x="40" y="2369"/>
                  </a:lnTo>
                  <a:lnTo>
                    <a:pt x="119" y="2646"/>
                  </a:lnTo>
                  <a:lnTo>
                    <a:pt x="198" y="2843"/>
                  </a:lnTo>
                  <a:lnTo>
                    <a:pt x="355" y="3001"/>
                  </a:lnTo>
                  <a:lnTo>
                    <a:pt x="513" y="3159"/>
                  </a:lnTo>
                  <a:lnTo>
                    <a:pt x="711" y="3238"/>
                  </a:lnTo>
                  <a:lnTo>
                    <a:pt x="908" y="3277"/>
                  </a:lnTo>
                  <a:lnTo>
                    <a:pt x="1145" y="3317"/>
                  </a:lnTo>
                  <a:lnTo>
                    <a:pt x="1382" y="3277"/>
                  </a:lnTo>
                  <a:lnTo>
                    <a:pt x="1579" y="3238"/>
                  </a:lnTo>
                  <a:lnTo>
                    <a:pt x="1777" y="3159"/>
                  </a:lnTo>
                  <a:lnTo>
                    <a:pt x="1934" y="3001"/>
                  </a:lnTo>
                  <a:lnTo>
                    <a:pt x="2092" y="2843"/>
                  </a:lnTo>
                  <a:lnTo>
                    <a:pt x="2171" y="2646"/>
                  </a:lnTo>
                  <a:lnTo>
                    <a:pt x="2250" y="2369"/>
                  </a:lnTo>
                  <a:lnTo>
                    <a:pt x="2290" y="2093"/>
                  </a:lnTo>
                  <a:lnTo>
                    <a:pt x="2250" y="1777"/>
                  </a:lnTo>
                  <a:lnTo>
                    <a:pt x="2132" y="1422"/>
                  </a:lnTo>
                  <a:lnTo>
                    <a:pt x="1974" y="1067"/>
                  </a:lnTo>
                  <a:lnTo>
                    <a:pt x="1777" y="751"/>
                  </a:lnTo>
                  <a:lnTo>
                    <a:pt x="1579" y="475"/>
                  </a:lnTo>
                  <a:lnTo>
                    <a:pt x="1382" y="238"/>
                  </a:lnTo>
                  <a:lnTo>
                    <a:pt x="1224" y="80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65"/>
            <p:cNvSpPr/>
            <p:nvPr/>
          </p:nvSpPr>
          <p:spPr>
            <a:xfrm>
              <a:off x="3101925" y="1203550"/>
              <a:ext cx="57275" cy="82925"/>
            </a:xfrm>
            <a:custGeom>
              <a:avLst/>
              <a:gdLst/>
              <a:ahLst/>
              <a:cxnLst/>
              <a:rect l="l" t="t" r="r" b="b"/>
              <a:pathLst>
                <a:path w="2291" h="3317" extrusionOk="0">
                  <a:moveTo>
                    <a:pt x="1145" y="0"/>
                  </a:moveTo>
                  <a:lnTo>
                    <a:pt x="1066" y="40"/>
                  </a:lnTo>
                  <a:lnTo>
                    <a:pt x="909" y="198"/>
                  </a:lnTo>
                  <a:lnTo>
                    <a:pt x="711" y="435"/>
                  </a:lnTo>
                  <a:lnTo>
                    <a:pt x="514" y="750"/>
                  </a:lnTo>
                  <a:lnTo>
                    <a:pt x="316" y="1066"/>
                  </a:lnTo>
                  <a:lnTo>
                    <a:pt x="159" y="1421"/>
                  </a:lnTo>
                  <a:lnTo>
                    <a:pt x="80" y="1777"/>
                  </a:lnTo>
                  <a:lnTo>
                    <a:pt x="1" y="2092"/>
                  </a:lnTo>
                  <a:lnTo>
                    <a:pt x="40" y="2369"/>
                  </a:lnTo>
                  <a:lnTo>
                    <a:pt x="119" y="2606"/>
                  </a:lnTo>
                  <a:lnTo>
                    <a:pt x="198" y="2842"/>
                  </a:lnTo>
                  <a:lnTo>
                    <a:pt x="356" y="3000"/>
                  </a:lnTo>
                  <a:lnTo>
                    <a:pt x="514" y="3119"/>
                  </a:lnTo>
                  <a:lnTo>
                    <a:pt x="711" y="3237"/>
                  </a:lnTo>
                  <a:lnTo>
                    <a:pt x="909" y="3277"/>
                  </a:lnTo>
                  <a:lnTo>
                    <a:pt x="1145" y="3316"/>
                  </a:lnTo>
                  <a:lnTo>
                    <a:pt x="1382" y="3277"/>
                  </a:lnTo>
                  <a:lnTo>
                    <a:pt x="1580" y="3237"/>
                  </a:lnTo>
                  <a:lnTo>
                    <a:pt x="1777" y="3119"/>
                  </a:lnTo>
                  <a:lnTo>
                    <a:pt x="1935" y="3000"/>
                  </a:lnTo>
                  <a:lnTo>
                    <a:pt x="2093" y="2842"/>
                  </a:lnTo>
                  <a:lnTo>
                    <a:pt x="2211" y="2606"/>
                  </a:lnTo>
                  <a:lnTo>
                    <a:pt x="2251" y="2369"/>
                  </a:lnTo>
                  <a:lnTo>
                    <a:pt x="2290" y="2092"/>
                  </a:lnTo>
                  <a:lnTo>
                    <a:pt x="2251" y="1777"/>
                  </a:lnTo>
                  <a:lnTo>
                    <a:pt x="2132" y="1421"/>
                  </a:lnTo>
                  <a:lnTo>
                    <a:pt x="1974" y="1066"/>
                  </a:lnTo>
                  <a:lnTo>
                    <a:pt x="1777" y="750"/>
                  </a:lnTo>
                  <a:lnTo>
                    <a:pt x="1580" y="435"/>
                  </a:lnTo>
                  <a:lnTo>
                    <a:pt x="1382" y="198"/>
                  </a:lnTo>
                  <a:lnTo>
                    <a:pt x="1264" y="4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008BD7"/>
            </a:solidFill>
            <a:ln w="3950" cap="rnd" cmpd="sng">
              <a:solidFill>
                <a:srgbClr val="1B1A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A05BB0-776B-4101-79E0-33F58379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99" y="2504179"/>
            <a:ext cx="983871" cy="8081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5"/>
          <p:cNvSpPr txBox="1">
            <a:spLocks noGrp="1"/>
          </p:cNvSpPr>
          <p:nvPr>
            <p:ph type="title"/>
          </p:nvPr>
        </p:nvSpPr>
        <p:spPr>
          <a:xfrm>
            <a:off x="3577580" y="1951774"/>
            <a:ext cx="4589096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Trends in Each Occupation</a:t>
            </a:r>
            <a:endParaRPr sz="4000" dirty="0"/>
          </a:p>
        </p:txBody>
      </p:sp>
      <p:sp>
        <p:nvSpPr>
          <p:cNvPr id="1482" name="Google Shape;1482;p65"/>
          <p:cNvSpPr txBox="1">
            <a:spLocks noGrp="1"/>
          </p:cNvSpPr>
          <p:nvPr>
            <p:ph type="title" idx="2"/>
          </p:nvPr>
        </p:nvSpPr>
        <p:spPr>
          <a:xfrm>
            <a:off x="7109775" y="6747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4" name="Google Shape;1484;p65"/>
          <p:cNvSpPr/>
          <p:nvPr/>
        </p:nvSpPr>
        <p:spPr>
          <a:xfrm>
            <a:off x="1339275" y="1903324"/>
            <a:ext cx="2238305" cy="2055773"/>
          </a:xfrm>
          <a:custGeom>
            <a:avLst/>
            <a:gdLst/>
            <a:ahLst/>
            <a:cxnLst/>
            <a:rect l="l" t="t" r="r" b="b"/>
            <a:pathLst>
              <a:path w="38725" h="35567" extrusionOk="0">
                <a:moveTo>
                  <a:pt x="1" y="1"/>
                </a:moveTo>
                <a:lnTo>
                  <a:pt x="1" y="35567"/>
                </a:lnTo>
                <a:lnTo>
                  <a:pt x="38725" y="35567"/>
                </a:lnTo>
                <a:lnTo>
                  <a:pt x="38725" y="1"/>
                </a:lnTo>
                <a:close/>
              </a:path>
            </a:pathLst>
          </a:custGeom>
          <a:solidFill>
            <a:srgbClr val="F4C200"/>
          </a:solidFill>
          <a:ln w="9525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65"/>
          <p:cNvSpPr/>
          <p:nvPr/>
        </p:nvSpPr>
        <p:spPr>
          <a:xfrm>
            <a:off x="1876018" y="654616"/>
            <a:ext cx="1258334" cy="1505551"/>
          </a:xfrm>
          <a:custGeom>
            <a:avLst/>
            <a:gdLst/>
            <a:ahLst/>
            <a:cxnLst/>
            <a:rect l="l" t="t" r="r" b="b"/>
            <a:pathLst>
              <a:path w="29725" h="35567" extrusionOk="0">
                <a:moveTo>
                  <a:pt x="0" y="1"/>
                </a:moveTo>
                <a:lnTo>
                  <a:pt x="0" y="35567"/>
                </a:lnTo>
                <a:lnTo>
                  <a:pt x="29724" y="35567"/>
                </a:lnTo>
                <a:lnTo>
                  <a:pt x="29724" y="1"/>
                </a:lnTo>
                <a:close/>
              </a:path>
            </a:pathLst>
          </a:custGeom>
          <a:solidFill>
            <a:srgbClr val="F9348F"/>
          </a:solidFill>
          <a:ln w="3950" cap="rnd" cmpd="sng">
            <a:solidFill>
              <a:srgbClr val="1B1A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B1F5C-2A8D-529A-F55F-5E6525A3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03" y="1008068"/>
            <a:ext cx="768163" cy="798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E4168-3D83-AF3B-36C0-FC838894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590" y="2399171"/>
            <a:ext cx="1043360" cy="10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86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2AF1F-F586-D0F4-8876-9ACD8E203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Challenges:</a:t>
            </a:r>
          </a:p>
          <a:p>
            <a:pPr marL="9525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Missing data</a:t>
            </a:r>
          </a:p>
          <a:p>
            <a:pPr marL="9525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Industry standardization</a:t>
            </a:r>
          </a:p>
          <a:p>
            <a:pPr marL="495300" indent="-34290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95300" indent="-3429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Limitations:</a:t>
            </a:r>
          </a:p>
          <a:p>
            <a:pPr marL="9525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Include cost of living data in the future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92998-B371-137E-1EBC-ABBCA29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0" y="353585"/>
            <a:ext cx="7704000" cy="572700"/>
          </a:xfrm>
        </p:spPr>
        <p:txBody>
          <a:bodyPr/>
          <a:lstStyle/>
          <a:p>
            <a:r>
              <a:rPr lang="en-US" dirty="0"/>
              <a:t>Challenges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2949357651"/>
      </p:ext>
    </p:extLst>
  </p:cSld>
  <p:clrMapOvr>
    <a:masterClrMapping/>
  </p:clrMapOvr>
</p:sld>
</file>

<file path=ppt/theme/theme1.xml><?xml version="1.0" encoding="utf-8"?>
<a:theme xmlns:a="http://schemas.openxmlformats.org/drawingml/2006/main" name="Flip a Coin Day by Slidesgo">
  <a:themeElements>
    <a:clrScheme name="Simple Light">
      <a:dk1>
        <a:srgbClr val="000000"/>
      </a:dk1>
      <a:lt1>
        <a:srgbClr val="F9EAD5"/>
      </a:lt1>
      <a:dk2>
        <a:srgbClr val="FFFFFF"/>
      </a:dk2>
      <a:lt2>
        <a:srgbClr val="39A5E3"/>
      </a:lt2>
      <a:accent1>
        <a:srgbClr val="EDC833"/>
      </a:accent1>
      <a:accent2>
        <a:srgbClr val="FF3638"/>
      </a:accent2>
      <a:accent3>
        <a:srgbClr val="F14896"/>
      </a:accent3>
      <a:accent4>
        <a:srgbClr val="7F48CF"/>
      </a:accent4>
      <a:accent5>
        <a:srgbClr val="46AB3E"/>
      </a:accent5>
      <a:accent6>
        <a:srgbClr val="FFDCAB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404</Words>
  <Application>Microsoft Office PowerPoint</Application>
  <PresentationFormat>On-screen Show (16:9)</PresentationFormat>
  <Paragraphs>58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 New</vt:lpstr>
      <vt:lpstr>Cabin</vt:lpstr>
      <vt:lpstr>Poppins Black</vt:lpstr>
      <vt:lpstr>Arial</vt:lpstr>
      <vt:lpstr>Roboto Condensed Light</vt:lpstr>
      <vt:lpstr>Wingdings</vt:lpstr>
      <vt:lpstr>Poppins</vt:lpstr>
      <vt:lpstr>Flip a Coin Day by Slidesgo</vt:lpstr>
      <vt:lpstr>Occupational Employment and Wage Statistics</vt:lpstr>
      <vt:lpstr>What is the Occupational Employment and Wage Statistics (OEWS) Program?</vt:lpstr>
      <vt:lpstr>Importance of OEWS</vt:lpstr>
      <vt:lpstr>Project Motivations</vt:lpstr>
      <vt:lpstr>Dashboard Overview</vt:lpstr>
      <vt:lpstr>National OEWS Overview</vt:lpstr>
      <vt:lpstr>Trends in Each State</vt:lpstr>
      <vt:lpstr>Trends in Each Occupation</vt:lpstr>
      <vt:lpstr>Challenges and Limitations</vt:lpstr>
      <vt:lpstr>Final Thoughts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Sarah Parker</dc:creator>
  <cp:lastModifiedBy>Sarah Parker</cp:lastModifiedBy>
  <cp:revision>9</cp:revision>
  <dcterms:modified xsi:type="dcterms:W3CDTF">2024-06-26T03:25:17Z</dcterms:modified>
</cp:coreProperties>
</file>