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8"/>
  </p:notesMasterIdLst>
  <p:sldIdLst>
    <p:sldId id="256" r:id="rId2"/>
    <p:sldId id="257" r:id="rId3"/>
    <p:sldId id="259" r:id="rId4"/>
    <p:sldId id="293" r:id="rId5"/>
    <p:sldId id="260" r:id="rId6"/>
    <p:sldId id="261" r:id="rId7"/>
    <p:sldId id="278" r:id="rId8"/>
    <p:sldId id="311" r:id="rId9"/>
    <p:sldId id="262" r:id="rId10"/>
    <p:sldId id="258" r:id="rId11"/>
    <p:sldId id="266" r:id="rId12"/>
    <p:sldId id="267" r:id="rId13"/>
    <p:sldId id="269" r:id="rId14"/>
    <p:sldId id="270" r:id="rId15"/>
    <p:sldId id="271" r:id="rId16"/>
    <p:sldId id="272" r:id="rId17"/>
    <p:sldId id="273" r:id="rId18"/>
    <p:sldId id="275" r:id="rId19"/>
    <p:sldId id="276" r:id="rId20"/>
    <p:sldId id="279" r:id="rId21"/>
    <p:sldId id="280" r:id="rId22"/>
    <p:sldId id="281" r:id="rId23"/>
    <p:sldId id="282" r:id="rId24"/>
    <p:sldId id="284" r:id="rId25"/>
    <p:sldId id="285" r:id="rId26"/>
    <p:sldId id="292" r:id="rId27"/>
  </p:sldIdLst>
  <p:sldSz cx="9144000" cy="5143500" type="screen16x9"/>
  <p:notesSz cx="6858000" cy="9144000"/>
  <p:embeddedFontLst>
    <p:embeddedFont>
      <p:font typeface="Cabin" panose="020B060402020202020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Poppins Black" panose="00000A00000000000000" pitchFamily="2" charset="0"/>
      <p:bold r:id="rId37"/>
      <p:boldItalic r:id="rId38"/>
    </p:embeddedFont>
    <p:embeddedFont>
      <p:font typeface="Roboto Condensed Light" panose="02000000000000000000"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3909B-FC32-433A-A456-0DA51E3C2A9B}">
  <a:tblStyle styleId="{ADB3909B-FC32-433A-A456-0DA51E3C2A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p:scale>
          <a:sx n="84" d="100"/>
          <a:sy n="84" d="100"/>
        </p:scale>
        <p:origin x="93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ceeb0160d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ceeb0160d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ceeb0160d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ceeb0160d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ceeb0160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ceeb0160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ceeb0160d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ceeb0160d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ceeb0160d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ceeb0160d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ceeb0160d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ceeb0160d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ceeb0160d8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ceeb0160d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ceeb0160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ceeb0160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ceeb0160d8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ceeb0160d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eeb0160d8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eeb0160d8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ceeb0160d8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ceeb0160d8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cef0b6ca3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cef0b6ca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ceeb0160d8_0_1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ceeb0160d8_0_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ceeb0160d8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ceeb0160d8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cef0b6ca3b_0_1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cef0b6ca3b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cef0b6ca3b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cef0b6ca3b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ceeb0160d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ceeb0160d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ceeb0160d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ceeb0160d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075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76525"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10775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30350" y="1906450"/>
            <a:ext cx="5283300" cy="1334700"/>
          </a:xfrm>
          <a:prstGeom prst="rect">
            <a:avLst/>
          </a:prstGeom>
          <a:effectLst>
            <a:outerShdw dist="104775" dir="8640000" algn="bl" rotWithShape="0">
              <a:schemeClr val="dk1"/>
            </a:outerShdw>
          </a:effectLst>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7100">
                <a:solidFill>
                  <a:srgbClr val="FF3638"/>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400000" y="3415225"/>
            <a:ext cx="43440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rot="4500056">
            <a:off x="5926903"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 name="Google Shape;15;p2"/>
          <p:cNvGrpSpPr/>
          <p:nvPr/>
        </p:nvGrpSpPr>
        <p:grpSpPr>
          <a:xfrm>
            <a:off x="3980403" y="296387"/>
            <a:ext cx="972843" cy="951785"/>
            <a:chOff x="4667475" y="1531525"/>
            <a:chExt cx="2710625" cy="2651950"/>
          </a:xfrm>
        </p:grpSpPr>
        <p:sp>
          <p:nvSpPr>
            <p:cNvPr id="16" name="Google Shape;16;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2700000">
            <a:off x="569635"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p:nvPr/>
        </p:nvCxnSpPr>
        <p:spPr>
          <a:xfrm>
            <a:off x="1438650"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2"/>
          <p:cNvCxnSpPr/>
          <p:nvPr/>
        </p:nvCxnSpPr>
        <p:spPr>
          <a:xfrm>
            <a:off x="5666500"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23" name="Google Shape;23;p2"/>
          <p:cNvSpPr/>
          <p:nvPr/>
        </p:nvSpPr>
        <p:spPr>
          <a:xfrm>
            <a:off x="5890729" y="11889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629150"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55141" y="1605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64875"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867500">
            <a:off x="7111575" y="3340563"/>
            <a:ext cx="972750" cy="951693"/>
            <a:chOff x="4667475" y="1531525"/>
            <a:chExt cx="2710625" cy="2651950"/>
          </a:xfrm>
        </p:grpSpPr>
        <p:sp>
          <p:nvSpPr>
            <p:cNvPr id="28" name="Google Shape;28;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a:off x="31960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rot="-800355">
            <a:off x="1167055" y="4389234"/>
            <a:ext cx="972795" cy="951738"/>
            <a:chOff x="4667475" y="1531525"/>
            <a:chExt cx="2710625" cy="2651950"/>
          </a:xfrm>
        </p:grpSpPr>
        <p:sp>
          <p:nvSpPr>
            <p:cNvPr id="34" name="Google Shape;34;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 name="Google Shape;38;p2"/>
          <p:cNvCxnSpPr/>
          <p:nvPr/>
        </p:nvCxnSpPr>
        <p:spPr>
          <a:xfrm>
            <a:off x="2601675"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39" name="Google Shape;39;p2"/>
          <p:cNvSpPr/>
          <p:nvPr/>
        </p:nvSpPr>
        <p:spPr>
          <a:xfrm rot="-2196648">
            <a:off x="2240282"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2"/>
        <p:cNvGrpSpPr/>
        <p:nvPr/>
      </p:nvGrpSpPr>
      <p:grpSpPr>
        <a:xfrm>
          <a:off x="0" y="0"/>
          <a:ext cx="0" cy="0"/>
          <a:chOff x="0" y="0"/>
          <a:chExt cx="0" cy="0"/>
        </a:xfrm>
      </p:grpSpPr>
      <p:sp>
        <p:nvSpPr>
          <p:cNvPr id="253" name="Google Shape;253;p13"/>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5" name="Google Shape;255;p13"/>
          <p:cNvSpPr txBox="1">
            <a:spLocks noGrp="1"/>
          </p:cNvSpPr>
          <p:nvPr>
            <p:ph type="title" idx="2"/>
          </p:nvPr>
        </p:nvSpPr>
        <p:spPr>
          <a:xfrm>
            <a:off x="2069613" y="16271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6" name="Google Shape;256;p13"/>
          <p:cNvSpPr txBox="1">
            <a:spLocks noGrp="1"/>
          </p:cNvSpPr>
          <p:nvPr>
            <p:ph type="subTitle" idx="1"/>
          </p:nvPr>
        </p:nvSpPr>
        <p:spPr>
          <a:xfrm>
            <a:off x="2069613" y="21548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3"/>
          <p:cNvSpPr txBox="1">
            <a:spLocks noGrp="1"/>
          </p:cNvSpPr>
          <p:nvPr>
            <p:ph type="title" idx="3"/>
          </p:nvPr>
        </p:nvSpPr>
        <p:spPr>
          <a:xfrm>
            <a:off x="5922982" y="16271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8" name="Google Shape;258;p13"/>
          <p:cNvSpPr txBox="1">
            <a:spLocks noGrp="1"/>
          </p:cNvSpPr>
          <p:nvPr>
            <p:ph type="subTitle" idx="4"/>
          </p:nvPr>
        </p:nvSpPr>
        <p:spPr>
          <a:xfrm>
            <a:off x="5922983" y="21548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title" idx="5"/>
          </p:nvPr>
        </p:nvSpPr>
        <p:spPr>
          <a:xfrm>
            <a:off x="2069613" y="31378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0" name="Google Shape;260;p13"/>
          <p:cNvSpPr txBox="1">
            <a:spLocks noGrp="1"/>
          </p:cNvSpPr>
          <p:nvPr>
            <p:ph type="subTitle" idx="6"/>
          </p:nvPr>
        </p:nvSpPr>
        <p:spPr>
          <a:xfrm>
            <a:off x="2069613" y="36655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7"/>
          </p:nvPr>
        </p:nvSpPr>
        <p:spPr>
          <a:xfrm>
            <a:off x="5922982" y="31378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2" name="Google Shape;262;p13"/>
          <p:cNvSpPr txBox="1">
            <a:spLocks noGrp="1"/>
          </p:cNvSpPr>
          <p:nvPr>
            <p:ph type="subTitle" idx="8"/>
          </p:nvPr>
        </p:nvSpPr>
        <p:spPr>
          <a:xfrm>
            <a:off x="5922983" y="36655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13"/>
          <p:cNvSpPr txBox="1">
            <a:spLocks noGrp="1"/>
          </p:cNvSpPr>
          <p:nvPr>
            <p:ph type="title" idx="9" hasCustomPrompt="1"/>
          </p:nvPr>
        </p:nvSpPr>
        <p:spPr>
          <a:xfrm>
            <a:off x="874125" y="1673675"/>
            <a:ext cx="1048200" cy="1048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4" name="Google Shape;264;p13"/>
          <p:cNvSpPr txBox="1">
            <a:spLocks noGrp="1"/>
          </p:cNvSpPr>
          <p:nvPr>
            <p:ph type="title" idx="13" hasCustomPrompt="1"/>
          </p:nvPr>
        </p:nvSpPr>
        <p:spPr>
          <a:xfrm>
            <a:off x="874125" y="3153175"/>
            <a:ext cx="1048200" cy="10482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 name="Google Shape;265;p13"/>
          <p:cNvSpPr txBox="1">
            <a:spLocks noGrp="1"/>
          </p:cNvSpPr>
          <p:nvPr>
            <p:ph type="title" idx="14" hasCustomPrompt="1"/>
          </p:nvPr>
        </p:nvSpPr>
        <p:spPr>
          <a:xfrm>
            <a:off x="4724300" y="1673675"/>
            <a:ext cx="1048200" cy="1048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6" name="Google Shape;266;p13"/>
          <p:cNvSpPr txBox="1">
            <a:spLocks noGrp="1"/>
          </p:cNvSpPr>
          <p:nvPr>
            <p:ph type="title" idx="15" hasCustomPrompt="1"/>
          </p:nvPr>
        </p:nvSpPr>
        <p:spPr>
          <a:xfrm>
            <a:off x="4724300" y="3153175"/>
            <a:ext cx="1048200" cy="10482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7" name="Google Shape;267;p13"/>
          <p:cNvSpPr/>
          <p:nvPr/>
        </p:nvSpPr>
        <p:spPr>
          <a:xfrm>
            <a:off x="8159450" y="-536562"/>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7325475" y="380988"/>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3"/>
          <p:cNvGrpSpPr/>
          <p:nvPr/>
        </p:nvGrpSpPr>
        <p:grpSpPr>
          <a:xfrm>
            <a:off x="534628" y="-143763"/>
            <a:ext cx="972843" cy="951785"/>
            <a:chOff x="4667475" y="1531525"/>
            <a:chExt cx="2710625" cy="2651950"/>
          </a:xfrm>
        </p:grpSpPr>
        <p:sp>
          <p:nvSpPr>
            <p:cNvPr id="270" name="Google Shape;270;p1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3"/>
          <p:cNvGrpSpPr/>
          <p:nvPr/>
        </p:nvGrpSpPr>
        <p:grpSpPr>
          <a:xfrm rot="867500">
            <a:off x="7819075" y="4619863"/>
            <a:ext cx="972750" cy="951693"/>
            <a:chOff x="4667475" y="1531525"/>
            <a:chExt cx="2710625" cy="2651950"/>
          </a:xfrm>
        </p:grpSpPr>
        <p:sp>
          <p:nvSpPr>
            <p:cNvPr id="275" name="Google Shape;275;p1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13"/>
          <p:cNvSpPr/>
          <p:nvPr/>
        </p:nvSpPr>
        <p:spPr>
          <a:xfrm>
            <a:off x="8378954" y="16272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4149891"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281"/>
        <p:cNvGrpSpPr/>
        <p:nvPr/>
      </p:nvGrpSpPr>
      <p:grpSpPr>
        <a:xfrm>
          <a:off x="0" y="0"/>
          <a:ext cx="0" cy="0"/>
          <a:chOff x="0" y="0"/>
          <a:chExt cx="0" cy="0"/>
        </a:xfrm>
      </p:grpSpPr>
      <p:sp>
        <p:nvSpPr>
          <p:cNvPr id="282" name="Google Shape;282;p14"/>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txBox="1">
            <a:spLocks noGrp="1"/>
          </p:cNvSpPr>
          <p:nvPr>
            <p:ph type="title"/>
          </p:nvPr>
        </p:nvSpPr>
        <p:spPr>
          <a:xfrm>
            <a:off x="4427475" y="1839825"/>
            <a:ext cx="3739200" cy="1915500"/>
          </a:xfrm>
          <a:prstGeom prst="rect">
            <a:avLst/>
          </a:prstGeom>
          <a:effectLst>
            <a:outerShdw dist="85725" dir="7320000" algn="bl" rotWithShape="0">
              <a:schemeClr val="dk1"/>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84" name="Google Shape;284;p14"/>
          <p:cNvSpPr txBox="1">
            <a:spLocks noGrp="1"/>
          </p:cNvSpPr>
          <p:nvPr>
            <p:ph type="title" idx="2" hasCustomPrompt="1"/>
          </p:nvPr>
        </p:nvSpPr>
        <p:spPr>
          <a:xfrm>
            <a:off x="7109775" y="674750"/>
            <a:ext cx="1056900" cy="10611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85" name="Google Shape;285;p14"/>
          <p:cNvSpPr txBox="1">
            <a:spLocks noGrp="1"/>
          </p:cNvSpPr>
          <p:nvPr>
            <p:ph type="subTitle" idx="1"/>
          </p:nvPr>
        </p:nvSpPr>
        <p:spPr>
          <a:xfrm>
            <a:off x="5610075" y="3755325"/>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cxnSp>
        <p:nvCxnSpPr>
          <p:cNvPr id="286" name="Google Shape;286;p14"/>
          <p:cNvCxnSpPr/>
          <p:nvPr/>
        </p:nvCxnSpPr>
        <p:spPr>
          <a:xfrm>
            <a:off x="3320325" y="664575"/>
            <a:ext cx="2461500" cy="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14"/>
          <p:cNvCxnSpPr/>
          <p:nvPr/>
        </p:nvCxnSpPr>
        <p:spPr>
          <a:xfrm>
            <a:off x="706400" y="4768225"/>
            <a:ext cx="5671800" cy="0"/>
          </a:xfrm>
          <a:prstGeom prst="straightConnector1">
            <a:avLst/>
          </a:prstGeom>
          <a:noFill/>
          <a:ln w="9525" cap="flat" cmpd="sng">
            <a:solidFill>
              <a:schemeClr val="dk1"/>
            </a:solidFill>
            <a:prstDash val="solid"/>
            <a:round/>
            <a:headEnd type="none" w="med" len="med"/>
            <a:tailEnd type="none" w="med" len="med"/>
          </a:ln>
        </p:spPr>
      </p:cxnSp>
      <p:sp>
        <p:nvSpPr>
          <p:cNvPr id="288" name="Google Shape;288;p14"/>
          <p:cNvSpPr/>
          <p:nvPr/>
        </p:nvSpPr>
        <p:spPr>
          <a:xfrm rot="-2196648">
            <a:off x="1655307" y="4652974"/>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05841" y="25166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95898" y="141287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rot="8100000">
            <a:off x="72110" y="633216"/>
            <a:ext cx="1072964" cy="1072964"/>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rot="8100000">
            <a:off x="72110" y="-377030"/>
            <a:ext cx="1072964" cy="1072964"/>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294"/>
        <p:cNvGrpSpPr/>
        <p:nvPr/>
      </p:nvGrpSpPr>
      <p:grpSpPr>
        <a:xfrm>
          <a:off x="0" y="0"/>
          <a:ext cx="0" cy="0"/>
          <a:chOff x="0" y="0"/>
          <a:chExt cx="0" cy="0"/>
        </a:xfrm>
      </p:grpSpPr>
      <p:sp>
        <p:nvSpPr>
          <p:cNvPr id="295" name="Google Shape;295;p15"/>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txBox="1">
            <a:spLocks noGrp="1"/>
          </p:cNvSpPr>
          <p:nvPr>
            <p:ph type="subTitle" idx="1"/>
          </p:nvPr>
        </p:nvSpPr>
        <p:spPr>
          <a:xfrm>
            <a:off x="1774350" y="1657825"/>
            <a:ext cx="5595300" cy="2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7" name="Google Shape;297;p15"/>
          <p:cNvSpPr txBox="1">
            <a:spLocks noGrp="1"/>
          </p:cNvSpPr>
          <p:nvPr>
            <p:ph type="subTitle" idx="2"/>
          </p:nvPr>
        </p:nvSpPr>
        <p:spPr>
          <a:xfrm>
            <a:off x="1774350" y="2869250"/>
            <a:ext cx="5595300" cy="2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8" name="Google Shape;298;p15"/>
          <p:cNvSpPr txBox="1">
            <a:spLocks noGrp="1"/>
          </p:cNvSpPr>
          <p:nvPr>
            <p:ph type="subTitle" idx="3"/>
          </p:nvPr>
        </p:nvSpPr>
        <p:spPr>
          <a:xfrm>
            <a:off x="1774350" y="4080675"/>
            <a:ext cx="5595300" cy="2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9" name="Google Shape;299;p15"/>
          <p:cNvSpPr txBox="1">
            <a:spLocks noGrp="1"/>
          </p:cNvSpPr>
          <p:nvPr>
            <p:ph type="title" hasCustomPrompt="1"/>
          </p:nvPr>
        </p:nvSpPr>
        <p:spPr>
          <a:xfrm>
            <a:off x="984750" y="853900"/>
            <a:ext cx="7174500" cy="7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0" name="Google Shape;300;p15"/>
          <p:cNvSpPr txBox="1">
            <a:spLocks noGrp="1"/>
          </p:cNvSpPr>
          <p:nvPr>
            <p:ph type="title" idx="4" hasCustomPrompt="1"/>
          </p:nvPr>
        </p:nvSpPr>
        <p:spPr>
          <a:xfrm>
            <a:off x="984750" y="2065238"/>
            <a:ext cx="7174500" cy="7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1" name="Google Shape;301;p15"/>
          <p:cNvSpPr txBox="1">
            <a:spLocks noGrp="1"/>
          </p:cNvSpPr>
          <p:nvPr>
            <p:ph type="title" idx="5" hasCustomPrompt="1"/>
          </p:nvPr>
        </p:nvSpPr>
        <p:spPr>
          <a:xfrm>
            <a:off x="984750" y="3276588"/>
            <a:ext cx="7174500" cy="7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2" name="Google Shape;302;p15"/>
          <p:cNvSpPr/>
          <p:nvPr/>
        </p:nvSpPr>
        <p:spPr>
          <a:xfrm>
            <a:off x="-432221" y="308385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rot="-5400000">
            <a:off x="7283800" y="2124400"/>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rot="-2196648">
            <a:off x="-1068431" y="4614324"/>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5"/>
          <p:cNvGrpSpPr/>
          <p:nvPr/>
        </p:nvGrpSpPr>
        <p:grpSpPr>
          <a:xfrm>
            <a:off x="467016" y="2531512"/>
            <a:ext cx="972843" cy="951785"/>
            <a:chOff x="4667475" y="1531525"/>
            <a:chExt cx="2710625" cy="2651950"/>
          </a:xfrm>
        </p:grpSpPr>
        <p:sp>
          <p:nvSpPr>
            <p:cNvPr id="307" name="Google Shape;307;p15"/>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5"/>
          <p:cNvGrpSpPr/>
          <p:nvPr/>
        </p:nvGrpSpPr>
        <p:grpSpPr>
          <a:xfrm rot="867500">
            <a:off x="8595500" y="1300213"/>
            <a:ext cx="972750" cy="951693"/>
            <a:chOff x="4667475" y="1531525"/>
            <a:chExt cx="2710625" cy="2651950"/>
          </a:xfrm>
        </p:grpSpPr>
        <p:sp>
          <p:nvSpPr>
            <p:cNvPr id="312" name="Google Shape;312;p15"/>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5"/>
          <p:cNvSpPr/>
          <p:nvPr/>
        </p:nvSpPr>
        <p:spPr>
          <a:xfrm>
            <a:off x="7262929" y="44119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7988266" y="4795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rot="-5400000">
            <a:off x="280050" y="301450"/>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070879" y="6300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20"/>
        <p:cNvGrpSpPr/>
        <p:nvPr/>
      </p:nvGrpSpPr>
      <p:grpSpPr>
        <a:xfrm>
          <a:off x="0" y="0"/>
          <a:ext cx="0" cy="0"/>
          <a:chOff x="0" y="0"/>
          <a:chExt cx="0" cy="0"/>
        </a:xfrm>
      </p:grpSpPr>
      <p:sp>
        <p:nvSpPr>
          <p:cNvPr id="321" name="Google Shape;321;p1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txBox="1">
            <a:spLocks noGrp="1"/>
          </p:cNvSpPr>
          <p:nvPr>
            <p:ph type="title"/>
          </p:nvPr>
        </p:nvSpPr>
        <p:spPr>
          <a:xfrm>
            <a:off x="2391900" y="3366063"/>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23" name="Google Shape;323;p16"/>
          <p:cNvSpPr txBox="1">
            <a:spLocks noGrp="1"/>
          </p:cNvSpPr>
          <p:nvPr>
            <p:ph type="subTitle" idx="1"/>
          </p:nvPr>
        </p:nvSpPr>
        <p:spPr>
          <a:xfrm>
            <a:off x="1956450" y="1933563"/>
            <a:ext cx="5231100" cy="127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3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6"/>
          <p:cNvSpPr/>
          <p:nvPr/>
        </p:nvSpPr>
        <p:spPr>
          <a:xfrm>
            <a:off x="720000" y="630000"/>
            <a:ext cx="7704000" cy="388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021300" y="287855"/>
            <a:ext cx="3096600" cy="684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2700000">
            <a:off x="7158010" y="4154777"/>
            <a:ext cx="717431" cy="717431"/>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6"/>
          <p:cNvGrpSpPr/>
          <p:nvPr/>
        </p:nvGrpSpPr>
        <p:grpSpPr>
          <a:xfrm>
            <a:off x="3908707" y="287862"/>
            <a:ext cx="1326583" cy="1338437"/>
            <a:chOff x="2901600" y="1782825"/>
            <a:chExt cx="881275" cy="889150"/>
          </a:xfrm>
        </p:grpSpPr>
        <p:sp>
          <p:nvSpPr>
            <p:cNvPr id="328" name="Google Shape;328;p16"/>
            <p:cNvSpPr/>
            <p:nvPr/>
          </p:nvSpPr>
          <p:spPr>
            <a:xfrm>
              <a:off x="2901600" y="1782825"/>
              <a:ext cx="881275" cy="889150"/>
            </a:xfrm>
            <a:custGeom>
              <a:avLst/>
              <a:gdLst/>
              <a:ahLst/>
              <a:cxnLst/>
              <a:rect l="l" t="t" r="r" b="b"/>
              <a:pathLst>
                <a:path w="35251" h="35566" extrusionOk="0">
                  <a:moveTo>
                    <a:pt x="0" y="0"/>
                  </a:moveTo>
                  <a:lnTo>
                    <a:pt x="0" y="35566"/>
                  </a:lnTo>
                  <a:lnTo>
                    <a:pt x="35250" y="35566"/>
                  </a:lnTo>
                  <a:lnTo>
                    <a:pt x="35250" y="0"/>
                  </a:lnTo>
                  <a:close/>
                </a:path>
              </a:pathLst>
            </a:custGeom>
            <a:solidFill>
              <a:srgbClr val="008BD7"/>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3059500" y="1935775"/>
              <a:ext cx="582250" cy="582275"/>
            </a:xfrm>
            <a:custGeom>
              <a:avLst/>
              <a:gdLst/>
              <a:ahLst/>
              <a:cxnLst/>
              <a:rect l="l" t="t" r="r" b="b"/>
              <a:pathLst>
                <a:path w="23290" h="23291" extrusionOk="0">
                  <a:moveTo>
                    <a:pt x="11053" y="1"/>
                  </a:moveTo>
                  <a:lnTo>
                    <a:pt x="10461" y="80"/>
                  </a:lnTo>
                  <a:lnTo>
                    <a:pt x="9869" y="159"/>
                  </a:lnTo>
                  <a:lnTo>
                    <a:pt x="9316" y="238"/>
                  </a:lnTo>
                  <a:lnTo>
                    <a:pt x="8724" y="356"/>
                  </a:lnTo>
                  <a:lnTo>
                    <a:pt x="8171" y="514"/>
                  </a:lnTo>
                  <a:lnTo>
                    <a:pt x="7658" y="711"/>
                  </a:lnTo>
                  <a:lnTo>
                    <a:pt x="7106" y="909"/>
                  </a:lnTo>
                  <a:lnTo>
                    <a:pt x="6592" y="1145"/>
                  </a:lnTo>
                  <a:lnTo>
                    <a:pt x="6119" y="1422"/>
                  </a:lnTo>
                  <a:lnTo>
                    <a:pt x="5606" y="1698"/>
                  </a:lnTo>
                  <a:lnTo>
                    <a:pt x="5132" y="2014"/>
                  </a:lnTo>
                  <a:lnTo>
                    <a:pt x="4698" y="2330"/>
                  </a:lnTo>
                  <a:lnTo>
                    <a:pt x="4224" y="2645"/>
                  </a:lnTo>
                  <a:lnTo>
                    <a:pt x="3829" y="3040"/>
                  </a:lnTo>
                  <a:lnTo>
                    <a:pt x="3434" y="3435"/>
                  </a:lnTo>
                  <a:lnTo>
                    <a:pt x="3040" y="3830"/>
                  </a:lnTo>
                  <a:lnTo>
                    <a:pt x="2645" y="4224"/>
                  </a:lnTo>
                  <a:lnTo>
                    <a:pt x="2329" y="4698"/>
                  </a:lnTo>
                  <a:lnTo>
                    <a:pt x="1974" y="5132"/>
                  </a:lnTo>
                  <a:lnTo>
                    <a:pt x="1698" y="5606"/>
                  </a:lnTo>
                  <a:lnTo>
                    <a:pt x="1421" y="6119"/>
                  </a:lnTo>
                  <a:lnTo>
                    <a:pt x="1145" y="6593"/>
                  </a:lnTo>
                  <a:lnTo>
                    <a:pt x="908" y="7106"/>
                  </a:lnTo>
                  <a:lnTo>
                    <a:pt x="711" y="7659"/>
                  </a:lnTo>
                  <a:lnTo>
                    <a:pt x="513" y="8172"/>
                  </a:lnTo>
                  <a:lnTo>
                    <a:pt x="356" y="8724"/>
                  </a:lnTo>
                  <a:lnTo>
                    <a:pt x="237" y="9316"/>
                  </a:lnTo>
                  <a:lnTo>
                    <a:pt x="119" y="9869"/>
                  </a:lnTo>
                  <a:lnTo>
                    <a:pt x="79" y="10461"/>
                  </a:lnTo>
                  <a:lnTo>
                    <a:pt x="0" y="11053"/>
                  </a:lnTo>
                  <a:lnTo>
                    <a:pt x="0" y="11645"/>
                  </a:lnTo>
                  <a:lnTo>
                    <a:pt x="0" y="12238"/>
                  </a:lnTo>
                  <a:lnTo>
                    <a:pt x="79" y="12830"/>
                  </a:lnTo>
                  <a:lnTo>
                    <a:pt x="119" y="13422"/>
                  </a:lnTo>
                  <a:lnTo>
                    <a:pt x="237" y="14014"/>
                  </a:lnTo>
                  <a:lnTo>
                    <a:pt x="356" y="14566"/>
                  </a:lnTo>
                  <a:lnTo>
                    <a:pt x="513" y="15119"/>
                  </a:lnTo>
                  <a:lnTo>
                    <a:pt x="711" y="15672"/>
                  </a:lnTo>
                  <a:lnTo>
                    <a:pt x="908" y="16185"/>
                  </a:lnTo>
                  <a:lnTo>
                    <a:pt x="1145" y="16698"/>
                  </a:lnTo>
                  <a:lnTo>
                    <a:pt x="1421" y="17211"/>
                  </a:lnTo>
                  <a:lnTo>
                    <a:pt x="1698" y="17685"/>
                  </a:lnTo>
                  <a:lnTo>
                    <a:pt x="1974" y="18159"/>
                  </a:lnTo>
                  <a:lnTo>
                    <a:pt x="2329" y="18632"/>
                  </a:lnTo>
                  <a:lnTo>
                    <a:pt x="2645" y="19066"/>
                  </a:lnTo>
                  <a:lnTo>
                    <a:pt x="3040" y="19501"/>
                  </a:lnTo>
                  <a:lnTo>
                    <a:pt x="3434" y="19895"/>
                  </a:lnTo>
                  <a:lnTo>
                    <a:pt x="3829" y="20290"/>
                  </a:lnTo>
                  <a:lnTo>
                    <a:pt x="4224" y="20645"/>
                  </a:lnTo>
                  <a:lnTo>
                    <a:pt x="4698" y="21001"/>
                  </a:lnTo>
                  <a:lnTo>
                    <a:pt x="5132" y="21316"/>
                  </a:lnTo>
                  <a:lnTo>
                    <a:pt x="5606" y="21632"/>
                  </a:lnTo>
                  <a:lnTo>
                    <a:pt x="6119" y="21909"/>
                  </a:lnTo>
                  <a:lnTo>
                    <a:pt x="6592" y="22145"/>
                  </a:lnTo>
                  <a:lnTo>
                    <a:pt x="7106" y="22382"/>
                  </a:lnTo>
                  <a:lnTo>
                    <a:pt x="7658" y="22580"/>
                  </a:lnTo>
                  <a:lnTo>
                    <a:pt x="8171" y="22777"/>
                  </a:lnTo>
                  <a:lnTo>
                    <a:pt x="8724" y="22935"/>
                  </a:lnTo>
                  <a:lnTo>
                    <a:pt x="9316" y="23053"/>
                  </a:lnTo>
                  <a:lnTo>
                    <a:pt x="9869" y="23172"/>
                  </a:lnTo>
                  <a:lnTo>
                    <a:pt x="10461" y="23251"/>
                  </a:lnTo>
                  <a:lnTo>
                    <a:pt x="11053" y="23290"/>
                  </a:lnTo>
                  <a:lnTo>
                    <a:pt x="12237" y="23290"/>
                  </a:lnTo>
                  <a:lnTo>
                    <a:pt x="12829" y="23251"/>
                  </a:lnTo>
                  <a:lnTo>
                    <a:pt x="13421" y="23172"/>
                  </a:lnTo>
                  <a:lnTo>
                    <a:pt x="14013" y="23053"/>
                  </a:lnTo>
                  <a:lnTo>
                    <a:pt x="14566" y="22935"/>
                  </a:lnTo>
                  <a:lnTo>
                    <a:pt x="15119" y="22777"/>
                  </a:lnTo>
                  <a:lnTo>
                    <a:pt x="15671" y="22580"/>
                  </a:lnTo>
                  <a:lnTo>
                    <a:pt x="16184" y="22382"/>
                  </a:lnTo>
                  <a:lnTo>
                    <a:pt x="16698" y="22145"/>
                  </a:lnTo>
                  <a:lnTo>
                    <a:pt x="17211" y="21909"/>
                  </a:lnTo>
                  <a:lnTo>
                    <a:pt x="17684" y="21632"/>
                  </a:lnTo>
                  <a:lnTo>
                    <a:pt x="18158" y="21316"/>
                  </a:lnTo>
                  <a:lnTo>
                    <a:pt x="18632" y="21001"/>
                  </a:lnTo>
                  <a:lnTo>
                    <a:pt x="19066" y="20645"/>
                  </a:lnTo>
                  <a:lnTo>
                    <a:pt x="19500" y="20290"/>
                  </a:lnTo>
                  <a:lnTo>
                    <a:pt x="19895" y="19895"/>
                  </a:lnTo>
                  <a:lnTo>
                    <a:pt x="20290" y="19501"/>
                  </a:lnTo>
                  <a:lnTo>
                    <a:pt x="20645" y="19066"/>
                  </a:lnTo>
                  <a:lnTo>
                    <a:pt x="21000" y="18632"/>
                  </a:lnTo>
                  <a:lnTo>
                    <a:pt x="21316" y="18159"/>
                  </a:lnTo>
                  <a:lnTo>
                    <a:pt x="21632" y="17685"/>
                  </a:lnTo>
                  <a:lnTo>
                    <a:pt x="21908" y="17211"/>
                  </a:lnTo>
                  <a:lnTo>
                    <a:pt x="22145" y="16698"/>
                  </a:lnTo>
                  <a:lnTo>
                    <a:pt x="22382" y="16185"/>
                  </a:lnTo>
                  <a:lnTo>
                    <a:pt x="22579" y="15672"/>
                  </a:lnTo>
                  <a:lnTo>
                    <a:pt x="22777" y="15119"/>
                  </a:lnTo>
                  <a:lnTo>
                    <a:pt x="22934" y="14566"/>
                  </a:lnTo>
                  <a:lnTo>
                    <a:pt x="23053" y="14014"/>
                  </a:lnTo>
                  <a:lnTo>
                    <a:pt x="23171" y="13422"/>
                  </a:lnTo>
                  <a:lnTo>
                    <a:pt x="23250" y="12830"/>
                  </a:lnTo>
                  <a:lnTo>
                    <a:pt x="23290" y="12238"/>
                  </a:lnTo>
                  <a:lnTo>
                    <a:pt x="23290" y="11645"/>
                  </a:lnTo>
                  <a:lnTo>
                    <a:pt x="23290" y="11053"/>
                  </a:lnTo>
                  <a:lnTo>
                    <a:pt x="23250" y="10461"/>
                  </a:lnTo>
                  <a:lnTo>
                    <a:pt x="23171" y="9869"/>
                  </a:lnTo>
                  <a:lnTo>
                    <a:pt x="23053" y="9316"/>
                  </a:lnTo>
                  <a:lnTo>
                    <a:pt x="22934" y="8724"/>
                  </a:lnTo>
                  <a:lnTo>
                    <a:pt x="22777" y="8172"/>
                  </a:lnTo>
                  <a:lnTo>
                    <a:pt x="22579" y="7659"/>
                  </a:lnTo>
                  <a:lnTo>
                    <a:pt x="22382" y="7106"/>
                  </a:lnTo>
                  <a:lnTo>
                    <a:pt x="22145" y="6593"/>
                  </a:lnTo>
                  <a:lnTo>
                    <a:pt x="21908" y="6119"/>
                  </a:lnTo>
                  <a:lnTo>
                    <a:pt x="21632" y="5606"/>
                  </a:lnTo>
                  <a:lnTo>
                    <a:pt x="21316" y="5132"/>
                  </a:lnTo>
                  <a:lnTo>
                    <a:pt x="21000" y="4698"/>
                  </a:lnTo>
                  <a:lnTo>
                    <a:pt x="20645" y="4224"/>
                  </a:lnTo>
                  <a:lnTo>
                    <a:pt x="20290" y="3830"/>
                  </a:lnTo>
                  <a:lnTo>
                    <a:pt x="19895" y="3435"/>
                  </a:lnTo>
                  <a:lnTo>
                    <a:pt x="19500" y="3040"/>
                  </a:lnTo>
                  <a:lnTo>
                    <a:pt x="19066" y="2645"/>
                  </a:lnTo>
                  <a:lnTo>
                    <a:pt x="18632" y="2330"/>
                  </a:lnTo>
                  <a:lnTo>
                    <a:pt x="18158" y="2014"/>
                  </a:lnTo>
                  <a:lnTo>
                    <a:pt x="17684" y="1698"/>
                  </a:lnTo>
                  <a:lnTo>
                    <a:pt x="17211" y="1422"/>
                  </a:lnTo>
                  <a:lnTo>
                    <a:pt x="16698" y="1145"/>
                  </a:lnTo>
                  <a:lnTo>
                    <a:pt x="16184" y="909"/>
                  </a:lnTo>
                  <a:lnTo>
                    <a:pt x="15671" y="711"/>
                  </a:lnTo>
                  <a:lnTo>
                    <a:pt x="15119" y="514"/>
                  </a:lnTo>
                  <a:lnTo>
                    <a:pt x="14566" y="356"/>
                  </a:lnTo>
                  <a:lnTo>
                    <a:pt x="14013" y="238"/>
                  </a:lnTo>
                  <a:lnTo>
                    <a:pt x="13421" y="159"/>
                  </a:lnTo>
                  <a:lnTo>
                    <a:pt x="12829" y="80"/>
                  </a:lnTo>
                  <a:lnTo>
                    <a:pt x="12237"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3194700" y="2260450"/>
              <a:ext cx="323700" cy="115475"/>
            </a:xfrm>
            <a:custGeom>
              <a:avLst/>
              <a:gdLst/>
              <a:ahLst/>
              <a:cxnLst/>
              <a:rect l="l" t="t" r="r" b="b"/>
              <a:pathLst>
                <a:path w="12948" h="4619" fill="none" extrusionOk="0">
                  <a:moveTo>
                    <a:pt x="12948" y="1"/>
                  </a:moveTo>
                  <a:lnTo>
                    <a:pt x="12948" y="1"/>
                  </a:lnTo>
                  <a:lnTo>
                    <a:pt x="12750" y="514"/>
                  </a:lnTo>
                  <a:lnTo>
                    <a:pt x="12513" y="987"/>
                  </a:lnTo>
                  <a:lnTo>
                    <a:pt x="12237" y="1422"/>
                  </a:lnTo>
                  <a:lnTo>
                    <a:pt x="11921" y="1856"/>
                  </a:lnTo>
                  <a:lnTo>
                    <a:pt x="11605" y="2251"/>
                  </a:lnTo>
                  <a:lnTo>
                    <a:pt x="11250" y="2645"/>
                  </a:lnTo>
                  <a:lnTo>
                    <a:pt x="10855" y="3001"/>
                  </a:lnTo>
                  <a:lnTo>
                    <a:pt x="10421" y="3316"/>
                  </a:lnTo>
                  <a:lnTo>
                    <a:pt x="9987" y="3593"/>
                  </a:lnTo>
                  <a:lnTo>
                    <a:pt x="9553" y="3869"/>
                  </a:lnTo>
                  <a:lnTo>
                    <a:pt x="9040" y="4066"/>
                  </a:lnTo>
                  <a:lnTo>
                    <a:pt x="8566" y="4264"/>
                  </a:lnTo>
                  <a:lnTo>
                    <a:pt x="8053" y="4422"/>
                  </a:lnTo>
                  <a:lnTo>
                    <a:pt x="7500" y="4540"/>
                  </a:lnTo>
                  <a:lnTo>
                    <a:pt x="6948" y="4579"/>
                  </a:lnTo>
                  <a:lnTo>
                    <a:pt x="6395" y="4619"/>
                  </a:lnTo>
                  <a:lnTo>
                    <a:pt x="6395" y="4619"/>
                  </a:lnTo>
                  <a:lnTo>
                    <a:pt x="5882" y="4579"/>
                  </a:lnTo>
                  <a:lnTo>
                    <a:pt x="5329" y="4540"/>
                  </a:lnTo>
                  <a:lnTo>
                    <a:pt x="4816" y="4422"/>
                  </a:lnTo>
                  <a:lnTo>
                    <a:pt x="4342" y="4303"/>
                  </a:lnTo>
                  <a:lnTo>
                    <a:pt x="3869" y="4145"/>
                  </a:lnTo>
                  <a:lnTo>
                    <a:pt x="3395" y="3908"/>
                  </a:lnTo>
                  <a:lnTo>
                    <a:pt x="2961" y="3711"/>
                  </a:lnTo>
                  <a:lnTo>
                    <a:pt x="2526" y="3435"/>
                  </a:lnTo>
                  <a:lnTo>
                    <a:pt x="2132" y="3119"/>
                  </a:lnTo>
                  <a:lnTo>
                    <a:pt x="1737" y="2803"/>
                  </a:lnTo>
                  <a:lnTo>
                    <a:pt x="1382" y="2448"/>
                  </a:lnTo>
                  <a:lnTo>
                    <a:pt x="1066" y="2093"/>
                  </a:lnTo>
                  <a:lnTo>
                    <a:pt x="750" y="1698"/>
                  </a:lnTo>
                  <a:lnTo>
                    <a:pt x="474" y="1264"/>
                  </a:lnTo>
                  <a:lnTo>
                    <a:pt x="237" y="829"/>
                  </a:lnTo>
                  <a:lnTo>
                    <a:pt x="0" y="395"/>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254900" y="2118350"/>
              <a:ext cx="46400" cy="79950"/>
            </a:xfrm>
            <a:custGeom>
              <a:avLst/>
              <a:gdLst/>
              <a:ahLst/>
              <a:cxnLst/>
              <a:rect l="l" t="t" r="r" b="b"/>
              <a:pathLst>
                <a:path w="1856" h="3198" extrusionOk="0">
                  <a:moveTo>
                    <a:pt x="750" y="0"/>
                  </a:moveTo>
                  <a:lnTo>
                    <a:pt x="553" y="119"/>
                  </a:lnTo>
                  <a:lnTo>
                    <a:pt x="395" y="277"/>
                  </a:lnTo>
                  <a:lnTo>
                    <a:pt x="276" y="435"/>
                  </a:lnTo>
                  <a:lnTo>
                    <a:pt x="158" y="711"/>
                  </a:lnTo>
                  <a:lnTo>
                    <a:pt x="79" y="948"/>
                  </a:lnTo>
                  <a:lnTo>
                    <a:pt x="40" y="1263"/>
                  </a:lnTo>
                  <a:lnTo>
                    <a:pt x="0" y="1579"/>
                  </a:lnTo>
                  <a:lnTo>
                    <a:pt x="40" y="1935"/>
                  </a:lnTo>
                  <a:lnTo>
                    <a:pt x="79" y="2211"/>
                  </a:lnTo>
                  <a:lnTo>
                    <a:pt x="158" y="2487"/>
                  </a:lnTo>
                  <a:lnTo>
                    <a:pt x="276" y="2724"/>
                  </a:lnTo>
                  <a:lnTo>
                    <a:pt x="395" y="2921"/>
                  </a:lnTo>
                  <a:lnTo>
                    <a:pt x="553" y="3079"/>
                  </a:lnTo>
                  <a:lnTo>
                    <a:pt x="750" y="3158"/>
                  </a:lnTo>
                  <a:lnTo>
                    <a:pt x="908" y="3198"/>
                  </a:lnTo>
                  <a:lnTo>
                    <a:pt x="1105" y="3158"/>
                  </a:lnTo>
                  <a:lnTo>
                    <a:pt x="1263" y="3079"/>
                  </a:lnTo>
                  <a:lnTo>
                    <a:pt x="1421" y="2921"/>
                  </a:lnTo>
                  <a:lnTo>
                    <a:pt x="1579" y="2724"/>
                  </a:lnTo>
                  <a:lnTo>
                    <a:pt x="1697" y="2487"/>
                  </a:lnTo>
                  <a:lnTo>
                    <a:pt x="1776" y="2211"/>
                  </a:lnTo>
                  <a:lnTo>
                    <a:pt x="1816" y="1935"/>
                  </a:lnTo>
                  <a:lnTo>
                    <a:pt x="1855" y="1579"/>
                  </a:lnTo>
                  <a:lnTo>
                    <a:pt x="1816" y="1263"/>
                  </a:lnTo>
                  <a:lnTo>
                    <a:pt x="1776" y="948"/>
                  </a:lnTo>
                  <a:lnTo>
                    <a:pt x="1697" y="711"/>
                  </a:lnTo>
                  <a:lnTo>
                    <a:pt x="1579" y="435"/>
                  </a:lnTo>
                  <a:lnTo>
                    <a:pt x="1421" y="277"/>
                  </a:lnTo>
                  <a:lnTo>
                    <a:pt x="1263" y="119"/>
                  </a:lnTo>
                  <a:lnTo>
                    <a:pt x="1105" y="0"/>
                  </a:lnTo>
                  <a:close/>
                </a:path>
              </a:pathLst>
            </a:custGeom>
            <a:solidFill>
              <a:srgbClr val="1B1A18"/>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403900" y="2117350"/>
              <a:ext cx="45425" cy="79975"/>
            </a:xfrm>
            <a:custGeom>
              <a:avLst/>
              <a:gdLst/>
              <a:ahLst/>
              <a:cxnLst/>
              <a:rect l="l" t="t" r="r" b="b"/>
              <a:pathLst>
                <a:path w="1817" h="3199" extrusionOk="0">
                  <a:moveTo>
                    <a:pt x="711" y="1"/>
                  </a:moveTo>
                  <a:lnTo>
                    <a:pt x="553" y="119"/>
                  </a:lnTo>
                  <a:lnTo>
                    <a:pt x="395" y="277"/>
                  </a:lnTo>
                  <a:lnTo>
                    <a:pt x="237" y="475"/>
                  </a:lnTo>
                  <a:lnTo>
                    <a:pt x="158" y="711"/>
                  </a:lnTo>
                  <a:lnTo>
                    <a:pt x="40" y="948"/>
                  </a:lnTo>
                  <a:lnTo>
                    <a:pt x="1" y="1264"/>
                  </a:lnTo>
                  <a:lnTo>
                    <a:pt x="1" y="1580"/>
                  </a:lnTo>
                  <a:lnTo>
                    <a:pt x="1" y="1935"/>
                  </a:lnTo>
                  <a:lnTo>
                    <a:pt x="40" y="2211"/>
                  </a:lnTo>
                  <a:lnTo>
                    <a:pt x="158" y="2488"/>
                  </a:lnTo>
                  <a:lnTo>
                    <a:pt x="237" y="2725"/>
                  </a:lnTo>
                  <a:lnTo>
                    <a:pt x="395" y="2922"/>
                  </a:lnTo>
                  <a:lnTo>
                    <a:pt x="553" y="3080"/>
                  </a:lnTo>
                  <a:lnTo>
                    <a:pt x="711" y="3159"/>
                  </a:lnTo>
                  <a:lnTo>
                    <a:pt x="908" y="3198"/>
                  </a:lnTo>
                  <a:lnTo>
                    <a:pt x="1106" y="3159"/>
                  </a:lnTo>
                  <a:lnTo>
                    <a:pt x="1264" y="3080"/>
                  </a:lnTo>
                  <a:lnTo>
                    <a:pt x="1422" y="2922"/>
                  </a:lnTo>
                  <a:lnTo>
                    <a:pt x="1540" y="2725"/>
                  </a:lnTo>
                  <a:lnTo>
                    <a:pt x="1658" y="2488"/>
                  </a:lnTo>
                  <a:lnTo>
                    <a:pt x="1737" y="2211"/>
                  </a:lnTo>
                  <a:lnTo>
                    <a:pt x="1816" y="1935"/>
                  </a:lnTo>
                  <a:lnTo>
                    <a:pt x="1816" y="1580"/>
                  </a:lnTo>
                  <a:lnTo>
                    <a:pt x="1816" y="1264"/>
                  </a:lnTo>
                  <a:lnTo>
                    <a:pt x="1737" y="948"/>
                  </a:lnTo>
                  <a:lnTo>
                    <a:pt x="1658" y="711"/>
                  </a:lnTo>
                  <a:lnTo>
                    <a:pt x="1540" y="475"/>
                  </a:lnTo>
                  <a:lnTo>
                    <a:pt x="1422" y="277"/>
                  </a:lnTo>
                  <a:lnTo>
                    <a:pt x="1264" y="119"/>
                  </a:lnTo>
                  <a:lnTo>
                    <a:pt x="1106" y="1"/>
                  </a:lnTo>
                  <a:close/>
                </a:path>
              </a:pathLst>
            </a:custGeom>
            <a:solidFill>
              <a:srgbClr val="1B1A18"/>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3504550" y="2242675"/>
              <a:ext cx="37525" cy="19775"/>
            </a:xfrm>
            <a:custGeom>
              <a:avLst/>
              <a:gdLst/>
              <a:ahLst/>
              <a:cxnLst/>
              <a:rect l="l" t="t" r="r" b="b"/>
              <a:pathLst>
                <a:path w="1501" h="791" fill="none" extrusionOk="0">
                  <a:moveTo>
                    <a:pt x="1" y="1"/>
                  </a:moveTo>
                  <a:lnTo>
                    <a:pt x="1" y="1"/>
                  </a:lnTo>
                  <a:lnTo>
                    <a:pt x="317" y="277"/>
                  </a:lnTo>
                  <a:lnTo>
                    <a:pt x="711" y="475"/>
                  </a:lnTo>
                  <a:lnTo>
                    <a:pt x="1106" y="672"/>
                  </a:lnTo>
                  <a:lnTo>
                    <a:pt x="1501" y="790"/>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3171000" y="2257500"/>
              <a:ext cx="41475" cy="15800"/>
            </a:xfrm>
            <a:custGeom>
              <a:avLst/>
              <a:gdLst/>
              <a:ahLst/>
              <a:cxnLst/>
              <a:rect l="l" t="t" r="r" b="b"/>
              <a:pathLst>
                <a:path w="1659" h="632" fill="none" extrusionOk="0">
                  <a:moveTo>
                    <a:pt x="1" y="632"/>
                  </a:moveTo>
                  <a:lnTo>
                    <a:pt x="1" y="632"/>
                  </a:lnTo>
                  <a:lnTo>
                    <a:pt x="1659" y="0"/>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6"/>
          <p:cNvGrpSpPr/>
          <p:nvPr/>
        </p:nvGrpSpPr>
        <p:grpSpPr>
          <a:xfrm>
            <a:off x="6445253" y="-106038"/>
            <a:ext cx="972843" cy="951785"/>
            <a:chOff x="4667475" y="1531525"/>
            <a:chExt cx="2710625" cy="2651950"/>
          </a:xfrm>
        </p:grpSpPr>
        <p:sp>
          <p:nvSpPr>
            <p:cNvPr id="336" name="Google Shape;336;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6"/>
          <p:cNvGrpSpPr/>
          <p:nvPr/>
        </p:nvGrpSpPr>
        <p:grpSpPr>
          <a:xfrm rot="867500">
            <a:off x="7937625" y="2308013"/>
            <a:ext cx="972750" cy="951693"/>
            <a:chOff x="4667475" y="1531525"/>
            <a:chExt cx="2710625" cy="2651950"/>
          </a:xfrm>
        </p:grpSpPr>
        <p:sp>
          <p:nvSpPr>
            <p:cNvPr id="341" name="Google Shape;341;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rot="-574511">
            <a:off x="1599540" y="4004569"/>
            <a:ext cx="972844" cy="951785"/>
            <a:chOff x="4667475" y="1531525"/>
            <a:chExt cx="2710625" cy="2651950"/>
          </a:xfrm>
        </p:grpSpPr>
        <p:sp>
          <p:nvSpPr>
            <p:cNvPr id="346" name="Google Shape;346;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6"/>
          <p:cNvGrpSpPr/>
          <p:nvPr/>
        </p:nvGrpSpPr>
        <p:grpSpPr>
          <a:xfrm rot="-2700000">
            <a:off x="264675" y="1501897"/>
            <a:ext cx="972918" cy="951858"/>
            <a:chOff x="4667475" y="1531525"/>
            <a:chExt cx="2710625" cy="2651950"/>
          </a:xfrm>
        </p:grpSpPr>
        <p:sp>
          <p:nvSpPr>
            <p:cNvPr id="351" name="Google Shape;351;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6"/>
          <p:cNvSpPr/>
          <p:nvPr/>
        </p:nvSpPr>
        <p:spPr>
          <a:xfrm>
            <a:off x="8311379" y="8457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983291" y="32810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357"/>
        <p:cNvGrpSpPr/>
        <p:nvPr/>
      </p:nvGrpSpPr>
      <p:grpSpPr>
        <a:xfrm>
          <a:off x="0" y="0"/>
          <a:ext cx="0" cy="0"/>
          <a:chOff x="0" y="0"/>
          <a:chExt cx="0" cy="0"/>
        </a:xfrm>
      </p:grpSpPr>
      <p:sp>
        <p:nvSpPr>
          <p:cNvPr id="358" name="Google Shape;358;p1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0" name="Google Shape;360;p17"/>
          <p:cNvSpPr txBox="1">
            <a:spLocks noGrp="1"/>
          </p:cNvSpPr>
          <p:nvPr>
            <p:ph type="subTitle" idx="1"/>
          </p:nvPr>
        </p:nvSpPr>
        <p:spPr>
          <a:xfrm>
            <a:off x="2024825" y="2827800"/>
            <a:ext cx="50943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1" name="Google Shape;361;p17"/>
          <p:cNvSpPr/>
          <p:nvPr/>
        </p:nvSpPr>
        <p:spPr>
          <a:xfrm rot="4500056">
            <a:off x="-306697" y="42381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742275" y="1433487"/>
            <a:ext cx="5094300" cy="112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1307375" y="1433475"/>
            <a:ext cx="1154100" cy="11259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7"/>
          <p:cNvGrpSpPr/>
          <p:nvPr/>
        </p:nvGrpSpPr>
        <p:grpSpPr>
          <a:xfrm>
            <a:off x="5112228" y="4418637"/>
            <a:ext cx="972843" cy="951785"/>
            <a:chOff x="4667475" y="1531525"/>
            <a:chExt cx="2710625" cy="2651950"/>
          </a:xfrm>
        </p:grpSpPr>
        <p:sp>
          <p:nvSpPr>
            <p:cNvPr id="365" name="Google Shape;365;p1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rot="867500">
            <a:off x="6595975" y="888288"/>
            <a:ext cx="972750" cy="951693"/>
            <a:chOff x="4667475" y="1531525"/>
            <a:chExt cx="2710625" cy="2651950"/>
          </a:xfrm>
        </p:grpSpPr>
        <p:sp>
          <p:nvSpPr>
            <p:cNvPr id="370" name="Google Shape;370;p1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rot="-942778">
            <a:off x="423001" y="2897571"/>
            <a:ext cx="972877" cy="951818"/>
            <a:chOff x="4667475" y="1531525"/>
            <a:chExt cx="2710625" cy="2651950"/>
          </a:xfrm>
        </p:grpSpPr>
        <p:sp>
          <p:nvSpPr>
            <p:cNvPr id="375" name="Google Shape;375;p1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17"/>
          <p:cNvSpPr/>
          <p:nvPr/>
        </p:nvSpPr>
        <p:spPr>
          <a:xfrm>
            <a:off x="8311379" y="41502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719991" y="5521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17"/>
          <p:cNvGrpSpPr/>
          <p:nvPr/>
        </p:nvGrpSpPr>
        <p:grpSpPr>
          <a:xfrm>
            <a:off x="2224581" y="1636757"/>
            <a:ext cx="747559" cy="719284"/>
            <a:chOff x="3015505" y="3670875"/>
            <a:chExt cx="388524" cy="373829"/>
          </a:xfrm>
        </p:grpSpPr>
        <p:sp>
          <p:nvSpPr>
            <p:cNvPr id="382" name="Google Shape;382;p17"/>
            <p:cNvSpPr/>
            <p:nvPr/>
          </p:nvSpPr>
          <p:spPr>
            <a:xfrm>
              <a:off x="3015505" y="3670875"/>
              <a:ext cx="388524" cy="373829"/>
            </a:xfrm>
            <a:custGeom>
              <a:avLst/>
              <a:gdLst/>
              <a:ahLst/>
              <a:cxnLst/>
              <a:rect l="l" t="t" r="r" b="b"/>
              <a:pathLst>
                <a:path w="14832" h="14271" extrusionOk="0">
                  <a:moveTo>
                    <a:pt x="7697" y="0"/>
                  </a:moveTo>
                  <a:cubicBezTo>
                    <a:pt x="4812" y="0"/>
                    <a:pt x="2208" y="1738"/>
                    <a:pt x="1104" y="4404"/>
                  </a:cubicBezTo>
                  <a:cubicBezTo>
                    <a:pt x="1" y="7070"/>
                    <a:pt x="611" y="10140"/>
                    <a:pt x="2653" y="12179"/>
                  </a:cubicBezTo>
                  <a:cubicBezTo>
                    <a:pt x="4017" y="13545"/>
                    <a:pt x="5843" y="14271"/>
                    <a:pt x="7700" y="14271"/>
                  </a:cubicBezTo>
                  <a:cubicBezTo>
                    <a:pt x="8619" y="14271"/>
                    <a:pt x="9546" y="14093"/>
                    <a:pt x="10428" y="13728"/>
                  </a:cubicBezTo>
                  <a:cubicBezTo>
                    <a:pt x="13095" y="12625"/>
                    <a:pt x="14832" y="10020"/>
                    <a:pt x="14832" y="7135"/>
                  </a:cubicBezTo>
                  <a:cubicBezTo>
                    <a:pt x="14832" y="3194"/>
                    <a:pt x="11638" y="0"/>
                    <a:pt x="7697"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146113" y="3730102"/>
              <a:ext cx="142029" cy="255323"/>
            </a:xfrm>
            <a:custGeom>
              <a:avLst/>
              <a:gdLst/>
              <a:ahLst/>
              <a:cxnLst/>
              <a:rect l="l" t="t" r="r" b="b"/>
              <a:pathLst>
                <a:path w="5422" h="9747" extrusionOk="0">
                  <a:moveTo>
                    <a:pt x="2605" y="1"/>
                  </a:moveTo>
                  <a:cubicBezTo>
                    <a:pt x="820" y="1"/>
                    <a:pt x="1" y="1060"/>
                    <a:pt x="1" y="1773"/>
                  </a:cubicBezTo>
                  <a:cubicBezTo>
                    <a:pt x="1" y="2290"/>
                    <a:pt x="436" y="2527"/>
                    <a:pt x="792" y="2527"/>
                  </a:cubicBezTo>
                  <a:cubicBezTo>
                    <a:pt x="1505" y="2527"/>
                    <a:pt x="1217" y="1509"/>
                    <a:pt x="2564" y="1509"/>
                  </a:cubicBezTo>
                  <a:cubicBezTo>
                    <a:pt x="3225" y="1509"/>
                    <a:pt x="3753" y="1800"/>
                    <a:pt x="3753" y="2410"/>
                  </a:cubicBezTo>
                  <a:cubicBezTo>
                    <a:pt x="3753" y="3123"/>
                    <a:pt x="3013" y="3534"/>
                    <a:pt x="2578" y="3904"/>
                  </a:cubicBezTo>
                  <a:cubicBezTo>
                    <a:pt x="2194" y="4233"/>
                    <a:pt x="1694" y="4774"/>
                    <a:pt x="1694" y="5912"/>
                  </a:cubicBezTo>
                  <a:cubicBezTo>
                    <a:pt x="1694" y="6601"/>
                    <a:pt x="1879" y="6800"/>
                    <a:pt x="2420" y="6800"/>
                  </a:cubicBezTo>
                  <a:cubicBezTo>
                    <a:pt x="3068" y="6800"/>
                    <a:pt x="3201" y="6508"/>
                    <a:pt x="3201" y="6258"/>
                  </a:cubicBezTo>
                  <a:cubicBezTo>
                    <a:pt x="3201" y="5570"/>
                    <a:pt x="3212" y="5172"/>
                    <a:pt x="3942" y="4603"/>
                  </a:cubicBezTo>
                  <a:cubicBezTo>
                    <a:pt x="4298" y="4326"/>
                    <a:pt x="5422" y="3428"/>
                    <a:pt x="5422" y="2184"/>
                  </a:cubicBezTo>
                  <a:cubicBezTo>
                    <a:pt x="5422" y="940"/>
                    <a:pt x="4298" y="1"/>
                    <a:pt x="2605" y="1"/>
                  </a:cubicBezTo>
                  <a:close/>
                  <a:moveTo>
                    <a:pt x="2434" y="7711"/>
                  </a:moveTo>
                  <a:cubicBezTo>
                    <a:pt x="1875" y="7718"/>
                    <a:pt x="1426" y="8170"/>
                    <a:pt x="1430" y="8729"/>
                  </a:cubicBezTo>
                  <a:cubicBezTo>
                    <a:pt x="1430" y="9270"/>
                    <a:pt x="1865" y="9747"/>
                    <a:pt x="2434" y="9747"/>
                  </a:cubicBezTo>
                  <a:cubicBezTo>
                    <a:pt x="2992" y="9743"/>
                    <a:pt x="3448" y="9288"/>
                    <a:pt x="3452" y="8729"/>
                  </a:cubicBezTo>
                  <a:cubicBezTo>
                    <a:pt x="3448" y="8170"/>
                    <a:pt x="2992" y="7715"/>
                    <a:pt x="2434" y="771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48"/>
        <p:cNvGrpSpPr/>
        <p:nvPr/>
      </p:nvGrpSpPr>
      <p:grpSpPr>
        <a:xfrm>
          <a:off x="0" y="0"/>
          <a:ext cx="0" cy="0"/>
          <a:chOff x="0" y="0"/>
          <a:chExt cx="0" cy="0"/>
        </a:xfrm>
      </p:grpSpPr>
      <p:sp>
        <p:nvSpPr>
          <p:cNvPr id="449" name="Google Shape;449;p21"/>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51" name="Google Shape;451;p21"/>
          <p:cNvSpPr txBox="1">
            <a:spLocks noGrp="1"/>
          </p:cNvSpPr>
          <p:nvPr>
            <p:ph type="title" idx="2"/>
          </p:nvPr>
        </p:nvSpPr>
        <p:spPr>
          <a:xfrm>
            <a:off x="937700" y="29827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2" name="Google Shape;452;p21"/>
          <p:cNvSpPr txBox="1">
            <a:spLocks noGrp="1"/>
          </p:cNvSpPr>
          <p:nvPr>
            <p:ph type="subTitle" idx="1"/>
          </p:nvPr>
        </p:nvSpPr>
        <p:spPr>
          <a:xfrm>
            <a:off x="937700" y="337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3" name="Google Shape;453;p21"/>
          <p:cNvSpPr txBox="1">
            <a:spLocks noGrp="1"/>
          </p:cNvSpPr>
          <p:nvPr>
            <p:ph type="title" idx="3"/>
          </p:nvPr>
        </p:nvSpPr>
        <p:spPr>
          <a:xfrm>
            <a:off x="3484419" y="29827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4" name="Google Shape;454;p21"/>
          <p:cNvSpPr txBox="1">
            <a:spLocks noGrp="1"/>
          </p:cNvSpPr>
          <p:nvPr>
            <p:ph type="subTitle" idx="4"/>
          </p:nvPr>
        </p:nvSpPr>
        <p:spPr>
          <a:xfrm>
            <a:off x="3484421" y="337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5" name="Google Shape;455;p21"/>
          <p:cNvSpPr txBox="1">
            <a:spLocks noGrp="1"/>
          </p:cNvSpPr>
          <p:nvPr>
            <p:ph type="title" idx="5"/>
          </p:nvPr>
        </p:nvSpPr>
        <p:spPr>
          <a:xfrm>
            <a:off x="6031146" y="29827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21"/>
          <p:cNvSpPr txBox="1">
            <a:spLocks noGrp="1"/>
          </p:cNvSpPr>
          <p:nvPr>
            <p:ph type="subTitle" idx="6"/>
          </p:nvPr>
        </p:nvSpPr>
        <p:spPr>
          <a:xfrm>
            <a:off x="6031149" y="3376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7" name="Google Shape;457;p21"/>
          <p:cNvSpPr/>
          <p:nvPr/>
        </p:nvSpPr>
        <p:spPr>
          <a:xfrm>
            <a:off x="-614525"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rot="-5400000">
            <a:off x="818460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8706000"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rot="4500056">
            <a:off x="6750628" y="-958633"/>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1" name="Google Shape;461;p21"/>
          <p:cNvSpPr/>
          <p:nvPr/>
        </p:nvSpPr>
        <p:spPr>
          <a:xfrm rot="5400000">
            <a:off x="-884500"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2" name="Google Shape;462;p21"/>
          <p:cNvCxnSpPr/>
          <p:nvPr/>
        </p:nvCxnSpPr>
        <p:spPr>
          <a:xfrm>
            <a:off x="2601675"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463" name="Google Shape;463;p21"/>
          <p:cNvSpPr/>
          <p:nvPr/>
        </p:nvSpPr>
        <p:spPr>
          <a:xfrm>
            <a:off x="566279" y="7807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7981216" y="45523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21"/>
          <p:cNvGrpSpPr/>
          <p:nvPr/>
        </p:nvGrpSpPr>
        <p:grpSpPr>
          <a:xfrm rot="-800355">
            <a:off x="1167055" y="4389234"/>
            <a:ext cx="972795" cy="951738"/>
            <a:chOff x="4667475" y="1531525"/>
            <a:chExt cx="2710625" cy="2651950"/>
          </a:xfrm>
        </p:grpSpPr>
        <p:sp>
          <p:nvSpPr>
            <p:cNvPr id="466" name="Google Shape;466;p2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1"/>
          <p:cNvGrpSpPr/>
          <p:nvPr/>
        </p:nvGrpSpPr>
        <p:grpSpPr>
          <a:xfrm rot="867500">
            <a:off x="8188425" y="2012813"/>
            <a:ext cx="972750" cy="951693"/>
            <a:chOff x="4667475" y="1531525"/>
            <a:chExt cx="2710625" cy="2651950"/>
          </a:xfrm>
        </p:grpSpPr>
        <p:sp>
          <p:nvSpPr>
            <p:cNvPr id="471" name="Google Shape;471;p2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75"/>
        <p:cNvGrpSpPr/>
        <p:nvPr/>
      </p:nvGrpSpPr>
      <p:grpSpPr>
        <a:xfrm>
          <a:off x="0" y="0"/>
          <a:ext cx="0" cy="0"/>
          <a:chOff x="0" y="0"/>
          <a:chExt cx="0" cy="0"/>
        </a:xfrm>
      </p:grpSpPr>
      <p:sp>
        <p:nvSpPr>
          <p:cNvPr id="476" name="Google Shape;476;p22"/>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78" name="Google Shape;478;p22"/>
          <p:cNvSpPr txBox="1">
            <a:spLocks noGrp="1"/>
          </p:cNvSpPr>
          <p:nvPr>
            <p:ph type="title" idx="2"/>
          </p:nvPr>
        </p:nvSpPr>
        <p:spPr>
          <a:xfrm>
            <a:off x="1319947" y="1618250"/>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9" name="Google Shape;479;p22"/>
          <p:cNvSpPr txBox="1">
            <a:spLocks noGrp="1"/>
          </p:cNvSpPr>
          <p:nvPr>
            <p:ph type="subTitle" idx="1"/>
          </p:nvPr>
        </p:nvSpPr>
        <p:spPr>
          <a:xfrm>
            <a:off x="1080547" y="2124408"/>
            <a:ext cx="2217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0" name="Google Shape;480;p22"/>
          <p:cNvSpPr txBox="1">
            <a:spLocks noGrp="1"/>
          </p:cNvSpPr>
          <p:nvPr>
            <p:ph type="title" idx="3"/>
          </p:nvPr>
        </p:nvSpPr>
        <p:spPr>
          <a:xfrm>
            <a:off x="5845853" y="16182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1" name="Google Shape;481;p22"/>
          <p:cNvSpPr txBox="1">
            <a:spLocks noGrp="1"/>
          </p:cNvSpPr>
          <p:nvPr>
            <p:ph type="subTitle" idx="4"/>
          </p:nvPr>
        </p:nvSpPr>
        <p:spPr>
          <a:xfrm>
            <a:off x="5845853" y="2124408"/>
            <a:ext cx="2217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2" name="Google Shape;482;p22"/>
          <p:cNvSpPr txBox="1">
            <a:spLocks noGrp="1"/>
          </p:cNvSpPr>
          <p:nvPr>
            <p:ph type="title" idx="5"/>
          </p:nvPr>
        </p:nvSpPr>
        <p:spPr>
          <a:xfrm>
            <a:off x="1319947" y="3051650"/>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3" name="Google Shape;483;p22"/>
          <p:cNvSpPr txBox="1">
            <a:spLocks noGrp="1"/>
          </p:cNvSpPr>
          <p:nvPr>
            <p:ph type="subTitle" idx="6"/>
          </p:nvPr>
        </p:nvSpPr>
        <p:spPr>
          <a:xfrm>
            <a:off x="1080547" y="3557808"/>
            <a:ext cx="2217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4" name="Google Shape;484;p22"/>
          <p:cNvSpPr txBox="1">
            <a:spLocks noGrp="1"/>
          </p:cNvSpPr>
          <p:nvPr>
            <p:ph type="title" idx="7"/>
          </p:nvPr>
        </p:nvSpPr>
        <p:spPr>
          <a:xfrm>
            <a:off x="5845853" y="30516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5" name="Google Shape;485;p22"/>
          <p:cNvSpPr txBox="1">
            <a:spLocks noGrp="1"/>
          </p:cNvSpPr>
          <p:nvPr>
            <p:ph type="subTitle" idx="8"/>
          </p:nvPr>
        </p:nvSpPr>
        <p:spPr>
          <a:xfrm>
            <a:off x="5845853" y="3557808"/>
            <a:ext cx="2217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6" name="Google Shape;486;p22"/>
          <p:cNvSpPr/>
          <p:nvPr/>
        </p:nvSpPr>
        <p:spPr>
          <a:xfrm flipH="1">
            <a:off x="7870173" y="308385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rot="5400000" flipH="1">
            <a:off x="-291947"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rot="-4500056" flipH="1">
            <a:off x="-934322" y="430276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rot="2196648" flipH="1">
            <a:off x="8023350" y="466949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2"/>
          <p:cNvGrpSpPr/>
          <p:nvPr/>
        </p:nvGrpSpPr>
        <p:grpSpPr>
          <a:xfrm flipH="1">
            <a:off x="8362969" y="2566987"/>
            <a:ext cx="972843" cy="951785"/>
            <a:chOff x="4667475" y="1531525"/>
            <a:chExt cx="2710625" cy="2651950"/>
          </a:xfrm>
        </p:grpSpPr>
        <p:sp>
          <p:nvSpPr>
            <p:cNvPr id="491" name="Google Shape;491;p2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2"/>
          <p:cNvGrpSpPr/>
          <p:nvPr/>
        </p:nvGrpSpPr>
        <p:grpSpPr>
          <a:xfrm rot="-867500" flipH="1">
            <a:off x="-560697" y="1300213"/>
            <a:ext cx="972750" cy="951693"/>
            <a:chOff x="4667475" y="1531525"/>
            <a:chExt cx="2710625" cy="2651950"/>
          </a:xfrm>
        </p:grpSpPr>
        <p:sp>
          <p:nvSpPr>
            <p:cNvPr id="496" name="Google Shape;496;p2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22"/>
          <p:cNvSpPr/>
          <p:nvPr/>
        </p:nvSpPr>
        <p:spPr>
          <a:xfrm flipH="1">
            <a:off x="4322930"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flipH="1">
            <a:off x="977117" y="7167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flipH="1">
            <a:off x="8234428" y="-1032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03"/>
        <p:cNvGrpSpPr/>
        <p:nvPr/>
      </p:nvGrpSpPr>
      <p:grpSpPr>
        <a:xfrm>
          <a:off x="0" y="0"/>
          <a:ext cx="0" cy="0"/>
          <a:chOff x="0" y="0"/>
          <a:chExt cx="0" cy="0"/>
        </a:xfrm>
      </p:grpSpPr>
      <p:sp>
        <p:nvSpPr>
          <p:cNvPr id="504" name="Google Shape;504;p23"/>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06" name="Google Shape;506;p23"/>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7" name="Google Shape;507;p23"/>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8" name="Google Shape;508;p23"/>
          <p:cNvSpPr txBox="1">
            <a:spLocks noGrp="1"/>
          </p:cNvSpPr>
          <p:nvPr>
            <p:ph type="title" idx="3"/>
          </p:nvPr>
        </p:nvSpPr>
        <p:spPr>
          <a:xfrm>
            <a:off x="3578948"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9" name="Google Shape;509;p23"/>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0" name="Google Shape;510;p23"/>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1" name="Google Shape;511;p23"/>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3"/>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3" name="Google Shape;513;p23"/>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4" name="Google Shape;514;p23"/>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5" name="Google Shape;515;p23"/>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6" name="Google Shape;516;p23"/>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7" name="Google Shape;517;p23"/>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8" name="Google Shape;518;p23"/>
          <p:cNvSpPr/>
          <p:nvPr/>
        </p:nvSpPr>
        <p:spPr>
          <a:xfrm>
            <a:off x="-660821" y="338865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rot="-5400000">
            <a:off x="8045800" y="34248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rot="3739805">
            <a:off x="7248254" y="3872303"/>
            <a:ext cx="293878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rot="-2196648">
            <a:off x="-1616056" y="43967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3"/>
          <p:cNvGrpSpPr/>
          <p:nvPr/>
        </p:nvGrpSpPr>
        <p:grpSpPr>
          <a:xfrm>
            <a:off x="-328259" y="2871787"/>
            <a:ext cx="972843" cy="951785"/>
            <a:chOff x="4667475" y="1531525"/>
            <a:chExt cx="2710625" cy="2651950"/>
          </a:xfrm>
        </p:grpSpPr>
        <p:sp>
          <p:nvSpPr>
            <p:cNvPr id="523" name="Google Shape;523;p2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3"/>
          <p:cNvSpPr/>
          <p:nvPr/>
        </p:nvSpPr>
        <p:spPr>
          <a:xfrm rot="-5400000" flipH="1">
            <a:off x="8268775" y="-1175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84154" y="19096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8534504" y="15012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1329779" y="3688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531"/>
        <p:cNvGrpSpPr/>
        <p:nvPr/>
      </p:nvGrpSpPr>
      <p:grpSpPr>
        <a:xfrm>
          <a:off x="0" y="0"/>
          <a:ext cx="0" cy="0"/>
          <a:chOff x="0" y="0"/>
          <a:chExt cx="0" cy="0"/>
        </a:xfrm>
      </p:grpSpPr>
      <p:sp>
        <p:nvSpPr>
          <p:cNvPr id="532" name="Google Shape;532;p24"/>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34" name="Google Shape;534;p24"/>
          <p:cNvSpPr/>
          <p:nvPr/>
        </p:nvSpPr>
        <p:spPr>
          <a:xfrm rot="5400000">
            <a:off x="297375" y="3855250"/>
            <a:ext cx="567300" cy="18282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rot="468305">
            <a:off x="7500552" y="4512466"/>
            <a:ext cx="2144740" cy="516973"/>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778050" y="-125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rot="2700000">
            <a:off x="8572585" y="1831427"/>
            <a:ext cx="717431" cy="717431"/>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8159450" y="-536562"/>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title"/>
          </p:nvPr>
        </p:nvSpPr>
        <p:spPr>
          <a:xfrm>
            <a:off x="720000" y="1839825"/>
            <a:ext cx="3739200" cy="1915500"/>
          </a:xfrm>
          <a:prstGeom prst="rect">
            <a:avLst/>
          </a:prstGeom>
          <a:effectLst>
            <a:outerShdw dist="85725" dir="7320000" algn="bl" rotWithShape="0">
              <a:schemeClr val="dk1"/>
            </a:outerShdw>
          </a:effectLst>
        </p:spPr>
        <p:txBody>
          <a:bodyPr spcFirstLastPara="1" wrap="square" lIns="91425" tIns="91425" rIns="91425" bIns="91425" anchor="ctr" anchorCtr="0">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819350" y="674750"/>
            <a:ext cx="1056900" cy="10611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 name="Google Shape;44;p3"/>
          <p:cNvSpPr txBox="1">
            <a:spLocks noGrp="1"/>
          </p:cNvSpPr>
          <p:nvPr>
            <p:ph type="subTitle" idx="1"/>
          </p:nvPr>
        </p:nvSpPr>
        <p:spPr>
          <a:xfrm>
            <a:off x="720000" y="3755325"/>
            <a:ext cx="2556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 name="Google Shape;45;p3"/>
          <p:cNvSpPr/>
          <p:nvPr/>
        </p:nvSpPr>
        <p:spPr>
          <a:xfrm>
            <a:off x="5959275" y="2821785"/>
            <a:ext cx="1992300" cy="1943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959275" y="470785"/>
            <a:ext cx="1992300" cy="19434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6109848" y="1839820"/>
            <a:ext cx="1691159" cy="1654552"/>
            <a:chOff x="4667475" y="1531525"/>
            <a:chExt cx="2710625" cy="2651950"/>
          </a:xfrm>
        </p:grpSpPr>
        <p:sp>
          <p:nvSpPr>
            <p:cNvPr id="49" name="Google Shape;49;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867899">
            <a:off x="6045612" y="-542679"/>
            <a:ext cx="1642946" cy="1607383"/>
            <a:chOff x="4667475" y="1531525"/>
            <a:chExt cx="2710625" cy="2651950"/>
          </a:xfrm>
        </p:grpSpPr>
        <p:sp>
          <p:nvSpPr>
            <p:cNvPr id="54" name="Google Shape;54;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rot="-704293">
            <a:off x="6045652" y="4123949"/>
            <a:ext cx="1642841" cy="1607280"/>
            <a:chOff x="4667475" y="1531525"/>
            <a:chExt cx="2710625" cy="2651950"/>
          </a:xfrm>
        </p:grpSpPr>
        <p:sp>
          <p:nvSpPr>
            <p:cNvPr id="59" name="Google Shape;59;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 name="Google Shape;63;p3"/>
          <p:cNvCxnSpPr/>
          <p:nvPr/>
        </p:nvCxnSpPr>
        <p:spPr>
          <a:xfrm>
            <a:off x="2516550" y="664575"/>
            <a:ext cx="24615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3"/>
          <p:cNvCxnSpPr/>
          <p:nvPr/>
        </p:nvCxnSpPr>
        <p:spPr>
          <a:xfrm>
            <a:off x="1199925" y="4768225"/>
            <a:ext cx="3654300" cy="0"/>
          </a:xfrm>
          <a:prstGeom prst="straightConnector1">
            <a:avLst/>
          </a:prstGeom>
          <a:noFill/>
          <a:ln w="9525" cap="flat" cmpd="sng">
            <a:solidFill>
              <a:schemeClr val="dk1"/>
            </a:solidFill>
            <a:prstDash val="solid"/>
            <a:round/>
            <a:headEnd type="none" w="med" len="med"/>
            <a:tailEnd type="none" w="med" len="med"/>
          </a:ln>
        </p:spPr>
      </p:cxnSp>
      <p:sp>
        <p:nvSpPr>
          <p:cNvPr id="65" name="Google Shape;65;p3"/>
          <p:cNvSpPr/>
          <p:nvPr/>
        </p:nvSpPr>
        <p:spPr>
          <a:xfrm rot="-2196648">
            <a:off x="1655307" y="4652974"/>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92816"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295898" y="141287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_1_1">
    <p:spTree>
      <p:nvGrpSpPr>
        <p:cNvPr id="1" name="Shape 559"/>
        <p:cNvGrpSpPr/>
        <p:nvPr/>
      </p:nvGrpSpPr>
      <p:grpSpPr>
        <a:xfrm>
          <a:off x="0" y="0"/>
          <a:ext cx="0" cy="0"/>
          <a:chOff x="0" y="0"/>
          <a:chExt cx="0" cy="0"/>
        </a:xfrm>
      </p:grpSpPr>
      <p:sp>
        <p:nvSpPr>
          <p:cNvPr id="560" name="Google Shape;560;p2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2" name="Google Shape;562;p26"/>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1007416" y="4559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522573" y="36622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rot="-2196655">
            <a:off x="7593956" y="132173"/>
            <a:ext cx="2051360" cy="52738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26"/>
          <p:cNvGrpSpPr/>
          <p:nvPr/>
        </p:nvGrpSpPr>
        <p:grpSpPr>
          <a:xfrm rot="-867500" flipH="1">
            <a:off x="-560697" y="1300213"/>
            <a:ext cx="972750" cy="951693"/>
            <a:chOff x="4667475" y="1531525"/>
            <a:chExt cx="2710625" cy="2651950"/>
          </a:xfrm>
        </p:grpSpPr>
        <p:sp>
          <p:nvSpPr>
            <p:cNvPr id="567" name="Google Shape;567;p2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6"/>
          <p:cNvGrpSpPr/>
          <p:nvPr/>
        </p:nvGrpSpPr>
        <p:grpSpPr>
          <a:xfrm>
            <a:off x="3165187" y="4806141"/>
            <a:ext cx="972843" cy="951785"/>
            <a:chOff x="4667475" y="1531525"/>
            <a:chExt cx="2710625" cy="2651950"/>
          </a:xfrm>
        </p:grpSpPr>
        <p:sp>
          <p:nvSpPr>
            <p:cNvPr id="572" name="Google Shape;572;p2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6"/>
          <p:cNvSpPr/>
          <p:nvPr/>
        </p:nvSpPr>
        <p:spPr>
          <a:xfrm flipH="1">
            <a:off x="8544675" y="3883038"/>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flipH="1">
            <a:off x="8075314" y="449579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9_1_1_1">
    <p:spTree>
      <p:nvGrpSpPr>
        <p:cNvPr id="1" name="Shape 578"/>
        <p:cNvGrpSpPr/>
        <p:nvPr/>
      </p:nvGrpSpPr>
      <p:grpSpPr>
        <a:xfrm>
          <a:off x="0" y="0"/>
          <a:ext cx="0" cy="0"/>
          <a:chOff x="0" y="0"/>
          <a:chExt cx="0" cy="0"/>
        </a:xfrm>
      </p:grpSpPr>
      <p:sp>
        <p:nvSpPr>
          <p:cNvPr id="579" name="Google Shape;579;p2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81" name="Google Shape;581;p27"/>
          <p:cNvSpPr/>
          <p:nvPr/>
        </p:nvSpPr>
        <p:spPr>
          <a:xfrm rot="10800000" flipH="1">
            <a:off x="-217273" y="-22315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rot="-2196655">
            <a:off x="7531693" y="4555535"/>
            <a:ext cx="2051360" cy="52738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rot="2700000">
            <a:off x="-127115" y="3700175"/>
            <a:ext cx="919380" cy="91938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7"/>
          <p:cNvGrpSpPr/>
          <p:nvPr/>
        </p:nvGrpSpPr>
        <p:grpSpPr>
          <a:xfrm rot="-800355">
            <a:off x="4247730" y="4666209"/>
            <a:ext cx="972795" cy="951738"/>
            <a:chOff x="4667475" y="1531525"/>
            <a:chExt cx="2710625" cy="2651950"/>
          </a:xfrm>
        </p:grpSpPr>
        <p:sp>
          <p:nvSpPr>
            <p:cNvPr id="585" name="Google Shape;585;p2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27"/>
          <p:cNvSpPr/>
          <p:nvPr/>
        </p:nvSpPr>
        <p:spPr>
          <a:xfrm>
            <a:off x="412204" y="25464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5921591" y="45090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7"/>
          <p:cNvGrpSpPr/>
          <p:nvPr/>
        </p:nvGrpSpPr>
        <p:grpSpPr>
          <a:xfrm rot="-867500" flipH="1">
            <a:off x="8189928" y="-116787"/>
            <a:ext cx="972750" cy="951693"/>
            <a:chOff x="4667475" y="1531525"/>
            <a:chExt cx="2710625" cy="2651950"/>
          </a:xfrm>
        </p:grpSpPr>
        <p:sp>
          <p:nvSpPr>
            <p:cNvPr id="592" name="Google Shape;592;p2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7">
  <p:cSld name="CUSTOM_9_1_1_1_1_1">
    <p:spTree>
      <p:nvGrpSpPr>
        <p:cNvPr id="1" name="Shape 616"/>
        <p:cNvGrpSpPr/>
        <p:nvPr/>
      </p:nvGrpSpPr>
      <p:grpSpPr>
        <a:xfrm>
          <a:off x="0" y="0"/>
          <a:ext cx="0" cy="0"/>
          <a:chOff x="0" y="0"/>
          <a:chExt cx="0" cy="0"/>
        </a:xfrm>
      </p:grpSpPr>
      <p:sp>
        <p:nvSpPr>
          <p:cNvPr id="617" name="Google Shape;617;p29"/>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19" name="Google Shape;619;p29"/>
          <p:cNvSpPr/>
          <p:nvPr/>
        </p:nvSpPr>
        <p:spPr>
          <a:xfrm>
            <a:off x="-432221" y="379450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rot="-5400000">
            <a:off x="8023325"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29"/>
          <p:cNvGrpSpPr/>
          <p:nvPr/>
        </p:nvGrpSpPr>
        <p:grpSpPr>
          <a:xfrm>
            <a:off x="526341" y="4037612"/>
            <a:ext cx="972843" cy="951785"/>
            <a:chOff x="4667475" y="1531525"/>
            <a:chExt cx="2710625" cy="2651950"/>
          </a:xfrm>
        </p:grpSpPr>
        <p:sp>
          <p:nvSpPr>
            <p:cNvPr id="623" name="Google Shape;623;p29"/>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9"/>
          <p:cNvGrpSpPr/>
          <p:nvPr/>
        </p:nvGrpSpPr>
        <p:grpSpPr>
          <a:xfrm rot="867500">
            <a:off x="8544800" y="1246051"/>
            <a:ext cx="972750" cy="951693"/>
            <a:chOff x="4667475" y="1531525"/>
            <a:chExt cx="2710625" cy="2651950"/>
          </a:xfrm>
        </p:grpSpPr>
        <p:sp>
          <p:nvSpPr>
            <p:cNvPr id="628" name="Google Shape;628;p29"/>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29"/>
          <p:cNvSpPr/>
          <p:nvPr/>
        </p:nvSpPr>
        <p:spPr>
          <a:xfrm>
            <a:off x="4909329" y="45228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8216166" y="7167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432225" y="-1032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rot="-599248">
            <a:off x="-1421628" y="878491"/>
            <a:ext cx="2938803" cy="83771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9">
  <p:cSld name="CUSTOM_9_1_1_1_1_1_1_1">
    <p:spTree>
      <p:nvGrpSpPr>
        <p:cNvPr id="1" name="Shape 655"/>
        <p:cNvGrpSpPr/>
        <p:nvPr/>
      </p:nvGrpSpPr>
      <p:grpSpPr>
        <a:xfrm>
          <a:off x="0" y="0"/>
          <a:ext cx="0" cy="0"/>
          <a:chOff x="0" y="0"/>
          <a:chExt cx="0" cy="0"/>
        </a:xfrm>
      </p:grpSpPr>
      <p:sp>
        <p:nvSpPr>
          <p:cNvPr id="656" name="Google Shape;656;p31"/>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58" name="Google Shape;658;p31"/>
          <p:cNvSpPr/>
          <p:nvPr/>
        </p:nvSpPr>
        <p:spPr>
          <a:xfrm>
            <a:off x="-432221" y="308385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rot="-5400000">
            <a:off x="784670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rot="-2196648">
            <a:off x="-1311256"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31"/>
          <p:cNvGrpSpPr/>
          <p:nvPr/>
        </p:nvGrpSpPr>
        <p:grpSpPr>
          <a:xfrm>
            <a:off x="-328259" y="2566987"/>
            <a:ext cx="972843" cy="951785"/>
            <a:chOff x="4667475" y="1531525"/>
            <a:chExt cx="2710625" cy="2651950"/>
          </a:xfrm>
        </p:grpSpPr>
        <p:sp>
          <p:nvSpPr>
            <p:cNvPr id="663" name="Google Shape;663;p3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1"/>
          <p:cNvGrpSpPr/>
          <p:nvPr/>
        </p:nvGrpSpPr>
        <p:grpSpPr>
          <a:xfrm rot="867500">
            <a:off x="8595500" y="1300213"/>
            <a:ext cx="972750" cy="951693"/>
            <a:chOff x="4667475" y="1531525"/>
            <a:chExt cx="2710625" cy="2651950"/>
          </a:xfrm>
        </p:grpSpPr>
        <p:sp>
          <p:nvSpPr>
            <p:cNvPr id="668" name="Google Shape;668;p3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31"/>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899966" y="892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432225" y="-125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0">
  <p:cSld name="CUSTOM_9_1_1_1_1_1_1_1_1">
    <p:spTree>
      <p:nvGrpSpPr>
        <p:cNvPr id="1" name="Shape 675"/>
        <p:cNvGrpSpPr/>
        <p:nvPr/>
      </p:nvGrpSpPr>
      <p:grpSpPr>
        <a:xfrm>
          <a:off x="0" y="0"/>
          <a:ext cx="0" cy="0"/>
          <a:chOff x="0" y="0"/>
          <a:chExt cx="0" cy="0"/>
        </a:xfrm>
      </p:grpSpPr>
      <p:sp>
        <p:nvSpPr>
          <p:cNvPr id="676" name="Google Shape;676;p32"/>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78" name="Google Shape;678;p32"/>
          <p:cNvSpPr/>
          <p:nvPr/>
        </p:nvSpPr>
        <p:spPr>
          <a:xfrm>
            <a:off x="-432225" y="-125750"/>
            <a:ext cx="10908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rot="-5400000">
            <a:off x="7283800" y="1289613"/>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rot="4500056">
            <a:off x="6954603" y="30847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rot="1548526">
            <a:off x="-1311258" y="935593"/>
            <a:ext cx="2938859" cy="837724"/>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32"/>
          <p:cNvGrpSpPr/>
          <p:nvPr/>
        </p:nvGrpSpPr>
        <p:grpSpPr>
          <a:xfrm>
            <a:off x="467016" y="3933962"/>
            <a:ext cx="972843" cy="951785"/>
            <a:chOff x="4667475" y="1531525"/>
            <a:chExt cx="2710625" cy="2651950"/>
          </a:xfrm>
        </p:grpSpPr>
        <p:sp>
          <p:nvSpPr>
            <p:cNvPr id="683" name="Google Shape;683;p3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2"/>
          <p:cNvGrpSpPr/>
          <p:nvPr/>
        </p:nvGrpSpPr>
        <p:grpSpPr>
          <a:xfrm rot="867500">
            <a:off x="8527400" y="373063"/>
            <a:ext cx="972750" cy="951693"/>
            <a:chOff x="4667475" y="1531525"/>
            <a:chExt cx="2710625" cy="2651950"/>
          </a:xfrm>
        </p:grpSpPr>
        <p:sp>
          <p:nvSpPr>
            <p:cNvPr id="688" name="Google Shape;688;p3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32"/>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7639116" y="580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_1_1_1_1_1_1_1_1_2">
    <p:spTree>
      <p:nvGrpSpPr>
        <p:cNvPr id="1" name="Shape 772"/>
        <p:cNvGrpSpPr/>
        <p:nvPr/>
      </p:nvGrpSpPr>
      <p:grpSpPr>
        <a:xfrm>
          <a:off x="0" y="0"/>
          <a:ext cx="0" cy="0"/>
          <a:chOff x="0" y="0"/>
          <a:chExt cx="0" cy="0"/>
        </a:xfrm>
      </p:grpSpPr>
      <p:sp>
        <p:nvSpPr>
          <p:cNvPr id="773" name="Google Shape;773;p3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32225" y="-125750"/>
            <a:ext cx="10908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rot="-5400000">
            <a:off x="7283800" y="1289613"/>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rot="4500056">
            <a:off x="6954603" y="30847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rot="1548526">
            <a:off x="-1311258" y="935593"/>
            <a:ext cx="2938859" cy="837724"/>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6"/>
          <p:cNvGrpSpPr/>
          <p:nvPr/>
        </p:nvGrpSpPr>
        <p:grpSpPr>
          <a:xfrm>
            <a:off x="467016" y="3933962"/>
            <a:ext cx="972843" cy="951785"/>
            <a:chOff x="4667475" y="1531525"/>
            <a:chExt cx="2710625" cy="2651950"/>
          </a:xfrm>
        </p:grpSpPr>
        <p:sp>
          <p:nvSpPr>
            <p:cNvPr id="779" name="Google Shape;779;p3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rot="867500">
            <a:off x="8527400" y="373063"/>
            <a:ext cx="972750" cy="951693"/>
            <a:chOff x="4667475" y="1531525"/>
            <a:chExt cx="2710625" cy="2651950"/>
          </a:xfrm>
        </p:grpSpPr>
        <p:sp>
          <p:nvSpPr>
            <p:cNvPr id="784" name="Google Shape;784;p3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6"/>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7639116" y="580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790"/>
        <p:cNvGrpSpPr/>
        <p:nvPr/>
      </p:nvGrpSpPr>
      <p:grpSpPr>
        <a:xfrm>
          <a:off x="0" y="0"/>
          <a:ext cx="0" cy="0"/>
          <a:chOff x="0" y="0"/>
          <a:chExt cx="0" cy="0"/>
        </a:xfrm>
      </p:grpSpPr>
      <p:sp>
        <p:nvSpPr>
          <p:cNvPr id="791" name="Google Shape;791;p3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576525"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rot="-5400000">
            <a:off x="710775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rot="4500056">
            <a:off x="5926903"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95" name="Google Shape;795;p37"/>
          <p:cNvGrpSpPr/>
          <p:nvPr/>
        </p:nvGrpSpPr>
        <p:grpSpPr>
          <a:xfrm>
            <a:off x="3980403" y="296387"/>
            <a:ext cx="972843" cy="951785"/>
            <a:chOff x="4667475" y="1531525"/>
            <a:chExt cx="2710625" cy="2651950"/>
          </a:xfrm>
        </p:grpSpPr>
        <p:sp>
          <p:nvSpPr>
            <p:cNvPr id="796" name="Google Shape;796;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7"/>
          <p:cNvSpPr/>
          <p:nvPr/>
        </p:nvSpPr>
        <p:spPr>
          <a:xfrm rot="2700000">
            <a:off x="569635"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 name="Google Shape;801;p37"/>
          <p:cNvCxnSpPr/>
          <p:nvPr/>
        </p:nvCxnSpPr>
        <p:spPr>
          <a:xfrm>
            <a:off x="1438650"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802" name="Google Shape;802;p37"/>
          <p:cNvCxnSpPr/>
          <p:nvPr/>
        </p:nvCxnSpPr>
        <p:spPr>
          <a:xfrm>
            <a:off x="5666500"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803" name="Google Shape;803;p37"/>
          <p:cNvSpPr/>
          <p:nvPr/>
        </p:nvSpPr>
        <p:spPr>
          <a:xfrm>
            <a:off x="5890729" y="11889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7629150"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2055141" y="1605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rot="5400000">
            <a:off x="-64875"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7"/>
          <p:cNvGrpSpPr/>
          <p:nvPr/>
        </p:nvGrpSpPr>
        <p:grpSpPr>
          <a:xfrm rot="867500">
            <a:off x="7111575" y="3340563"/>
            <a:ext cx="972750" cy="951693"/>
            <a:chOff x="4667475" y="1531525"/>
            <a:chExt cx="2710625" cy="2651950"/>
          </a:xfrm>
        </p:grpSpPr>
        <p:sp>
          <p:nvSpPr>
            <p:cNvPr id="808" name="Google Shape;808;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37"/>
          <p:cNvSpPr/>
          <p:nvPr/>
        </p:nvSpPr>
        <p:spPr>
          <a:xfrm>
            <a:off x="31960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37"/>
          <p:cNvGrpSpPr/>
          <p:nvPr/>
        </p:nvGrpSpPr>
        <p:grpSpPr>
          <a:xfrm rot="-800355">
            <a:off x="1167055" y="4389234"/>
            <a:ext cx="972795" cy="951738"/>
            <a:chOff x="4667475" y="1531525"/>
            <a:chExt cx="2710625" cy="2651950"/>
          </a:xfrm>
        </p:grpSpPr>
        <p:sp>
          <p:nvSpPr>
            <p:cNvPr id="814" name="Google Shape;814;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8" name="Google Shape;818;p37"/>
          <p:cNvCxnSpPr/>
          <p:nvPr/>
        </p:nvCxnSpPr>
        <p:spPr>
          <a:xfrm>
            <a:off x="2601675"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819" name="Google Shape;819;p37"/>
          <p:cNvSpPr/>
          <p:nvPr/>
        </p:nvSpPr>
        <p:spPr>
          <a:xfrm rot="-2196648">
            <a:off x="2240282"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12_1">
    <p:spTree>
      <p:nvGrpSpPr>
        <p:cNvPr id="1" name="Shape 820"/>
        <p:cNvGrpSpPr/>
        <p:nvPr/>
      </p:nvGrpSpPr>
      <p:grpSpPr>
        <a:xfrm>
          <a:off x="0" y="0"/>
          <a:ext cx="0" cy="0"/>
          <a:chOff x="0" y="0"/>
          <a:chExt cx="0" cy="0"/>
        </a:xfrm>
      </p:grpSpPr>
      <p:sp>
        <p:nvSpPr>
          <p:cNvPr id="821" name="Google Shape;821;p38"/>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528025" y="3540975"/>
            <a:ext cx="625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53475" y="-125750"/>
            <a:ext cx="10815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rot="10800000" flipH="1">
            <a:off x="-217273" y="-22315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38"/>
          <p:cNvGrpSpPr/>
          <p:nvPr/>
        </p:nvGrpSpPr>
        <p:grpSpPr>
          <a:xfrm rot="-867500" flipH="1">
            <a:off x="8189928" y="-116787"/>
            <a:ext cx="972750" cy="951693"/>
            <a:chOff x="4667475" y="1531525"/>
            <a:chExt cx="2710625" cy="2651950"/>
          </a:xfrm>
        </p:grpSpPr>
        <p:sp>
          <p:nvSpPr>
            <p:cNvPr id="826" name="Google Shape;826;p3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8"/>
          <p:cNvSpPr/>
          <p:nvPr/>
        </p:nvSpPr>
        <p:spPr>
          <a:xfrm rot="-2196655">
            <a:off x="7531693" y="4555535"/>
            <a:ext cx="2051360" cy="52738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rot="2700000">
            <a:off x="-127115" y="3700175"/>
            <a:ext cx="919380" cy="91938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38"/>
          <p:cNvGrpSpPr/>
          <p:nvPr/>
        </p:nvGrpSpPr>
        <p:grpSpPr>
          <a:xfrm rot="-800355">
            <a:off x="4247730" y="4666209"/>
            <a:ext cx="972795" cy="951738"/>
            <a:chOff x="4667475" y="1531525"/>
            <a:chExt cx="2710625" cy="2651950"/>
          </a:xfrm>
        </p:grpSpPr>
        <p:sp>
          <p:nvSpPr>
            <p:cNvPr id="833" name="Google Shape;833;p3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38"/>
          <p:cNvSpPr/>
          <p:nvPr/>
        </p:nvSpPr>
        <p:spPr>
          <a:xfrm>
            <a:off x="412204" y="25464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5110641"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7576798" y="1214053"/>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4"/>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71" name="Google Shape;71;p4"/>
          <p:cNvSpPr/>
          <p:nvPr/>
        </p:nvSpPr>
        <p:spPr>
          <a:xfrm>
            <a:off x="7773250" y="482750"/>
            <a:ext cx="18471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4"/>
          <p:cNvCxnSpPr/>
          <p:nvPr/>
        </p:nvCxnSpPr>
        <p:spPr>
          <a:xfrm>
            <a:off x="817425" y="4768225"/>
            <a:ext cx="6420300" cy="0"/>
          </a:xfrm>
          <a:prstGeom prst="straightConnector1">
            <a:avLst/>
          </a:prstGeom>
          <a:noFill/>
          <a:ln w="9525" cap="flat" cmpd="sng">
            <a:solidFill>
              <a:schemeClr val="dk1"/>
            </a:solidFill>
            <a:prstDash val="solid"/>
            <a:round/>
            <a:headEnd type="none" w="med" len="med"/>
            <a:tailEnd type="none" w="med" len="med"/>
          </a:ln>
        </p:spPr>
      </p:cxnSp>
      <p:sp>
        <p:nvSpPr>
          <p:cNvPr id="73" name="Google Shape;73;p4"/>
          <p:cNvSpPr/>
          <p:nvPr/>
        </p:nvSpPr>
        <p:spPr>
          <a:xfrm>
            <a:off x="8572679" y="37120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2666" y="3304663"/>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346091" y="46177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4"/>
          <p:cNvGrpSpPr/>
          <p:nvPr/>
        </p:nvGrpSpPr>
        <p:grpSpPr>
          <a:xfrm>
            <a:off x="-401522" y="3061162"/>
            <a:ext cx="972843" cy="951785"/>
            <a:chOff x="4667475" y="1531525"/>
            <a:chExt cx="2710625" cy="2651950"/>
          </a:xfrm>
        </p:grpSpPr>
        <p:sp>
          <p:nvSpPr>
            <p:cNvPr id="77" name="Google Shape;77;p4"/>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867500">
            <a:off x="7721750" y="4037663"/>
            <a:ext cx="972750" cy="951693"/>
            <a:chOff x="4667475" y="1531525"/>
            <a:chExt cx="2710625" cy="2651950"/>
          </a:xfrm>
        </p:grpSpPr>
        <p:sp>
          <p:nvSpPr>
            <p:cNvPr id="82" name="Google Shape;82;p4"/>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
        <p:cNvGrpSpPr/>
        <p:nvPr/>
      </p:nvGrpSpPr>
      <p:grpSpPr>
        <a:xfrm>
          <a:off x="0" y="0"/>
          <a:ext cx="0" cy="0"/>
          <a:chOff x="0" y="0"/>
          <a:chExt cx="0" cy="0"/>
        </a:xfrm>
      </p:grpSpPr>
      <p:sp>
        <p:nvSpPr>
          <p:cNvPr id="88" name="Google Shape;88;p5"/>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90" name="Google Shape;90;p5"/>
          <p:cNvSpPr txBox="1">
            <a:spLocks noGrp="1"/>
          </p:cNvSpPr>
          <p:nvPr>
            <p:ph type="title" idx="2"/>
          </p:nvPr>
        </p:nvSpPr>
        <p:spPr>
          <a:xfrm>
            <a:off x="1596700" y="27634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91" name="Google Shape;91;p5"/>
          <p:cNvSpPr txBox="1">
            <a:spLocks noGrp="1"/>
          </p:cNvSpPr>
          <p:nvPr>
            <p:ph type="title" idx="3"/>
          </p:nvPr>
        </p:nvSpPr>
        <p:spPr>
          <a:xfrm>
            <a:off x="4804747" y="27634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92" name="Google Shape;92;p5"/>
          <p:cNvSpPr txBox="1">
            <a:spLocks noGrp="1"/>
          </p:cNvSpPr>
          <p:nvPr>
            <p:ph type="subTitle" idx="1"/>
          </p:nvPr>
        </p:nvSpPr>
        <p:spPr>
          <a:xfrm>
            <a:off x="4804750" y="325105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5"/>
          <p:cNvSpPr txBox="1">
            <a:spLocks noGrp="1"/>
          </p:cNvSpPr>
          <p:nvPr>
            <p:ph type="subTitle" idx="4"/>
          </p:nvPr>
        </p:nvSpPr>
        <p:spPr>
          <a:xfrm>
            <a:off x="1596875" y="325105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5"/>
          <p:cNvSpPr/>
          <p:nvPr/>
        </p:nvSpPr>
        <p:spPr>
          <a:xfrm>
            <a:off x="-432221" y="308385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728380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2196648">
            <a:off x="-1311256"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328259" y="2566987"/>
            <a:ext cx="972843" cy="951785"/>
            <a:chOff x="4667475" y="1531525"/>
            <a:chExt cx="2710625" cy="2651950"/>
          </a:xfrm>
        </p:grpSpPr>
        <p:sp>
          <p:nvSpPr>
            <p:cNvPr id="99" name="Google Shape;99;p5"/>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5"/>
          <p:cNvGrpSpPr/>
          <p:nvPr/>
        </p:nvGrpSpPr>
        <p:grpSpPr>
          <a:xfrm rot="867500">
            <a:off x="8595500" y="1300213"/>
            <a:ext cx="972750" cy="951693"/>
            <a:chOff x="4667475" y="1531525"/>
            <a:chExt cx="2710625" cy="2651950"/>
          </a:xfrm>
        </p:grpSpPr>
        <p:sp>
          <p:nvSpPr>
            <p:cNvPr id="104" name="Google Shape;104;p5"/>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5"/>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899966" y="892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432225" y="-125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4" name="Google Shape;114;p6"/>
          <p:cNvSpPr/>
          <p:nvPr/>
        </p:nvSpPr>
        <p:spPr>
          <a:xfrm>
            <a:off x="8620075" y="183050"/>
            <a:ext cx="8103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6"/>
          <p:cNvGrpSpPr/>
          <p:nvPr/>
        </p:nvGrpSpPr>
        <p:grpSpPr>
          <a:xfrm rot="-800355">
            <a:off x="8043730" y="312734"/>
            <a:ext cx="972795" cy="951738"/>
            <a:chOff x="4667475" y="1531525"/>
            <a:chExt cx="2710625" cy="2651950"/>
          </a:xfrm>
        </p:grpSpPr>
        <p:sp>
          <p:nvSpPr>
            <p:cNvPr id="116" name="Google Shape;116;p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6"/>
          <p:cNvSpPr/>
          <p:nvPr/>
        </p:nvSpPr>
        <p:spPr>
          <a:xfrm rot="468305">
            <a:off x="7424352" y="4512466"/>
            <a:ext cx="2144740" cy="516973"/>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94754" y="42632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620066" y="26610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792151">
            <a:off x="-625688" y="89972"/>
            <a:ext cx="2041048" cy="43039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5"/>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txBox="1">
            <a:spLocks noGrp="1"/>
          </p:cNvSpPr>
          <p:nvPr>
            <p:ph type="title"/>
          </p:nvPr>
        </p:nvSpPr>
        <p:spPr>
          <a:xfrm>
            <a:off x="1991650" y="1350437"/>
            <a:ext cx="5183700" cy="1729800"/>
          </a:xfrm>
          <a:prstGeom prst="rect">
            <a:avLst/>
          </a:prstGeom>
          <a:effectLst>
            <a:outerShdw dist="114300" dir="732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400"/>
              <a:buNone/>
              <a:defRPr sz="10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7" name="Google Shape;127;p7"/>
          <p:cNvSpPr txBox="1">
            <a:spLocks noGrp="1"/>
          </p:cNvSpPr>
          <p:nvPr>
            <p:ph type="subTitle" idx="1"/>
          </p:nvPr>
        </p:nvSpPr>
        <p:spPr>
          <a:xfrm>
            <a:off x="2147050" y="3010287"/>
            <a:ext cx="48729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8" name="Google Shape;128;p7"/>
          <p:cNvCxnSpPr/>
          <p:nvPr/>
        </p:nvCxnSpPr>
        <p:spPr>
          <a:xfrm>
            <a:off x="2601675" y="4768225"/>
            <a:ext cx="420840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7"/>
          <p:cNvSpPr/>
          <p:nvPr/>
        </p:nvSpPr>
        <p:spPr>
          <a:xfrm rot="8100000">
            <a:off x="7374535" y="4129591"/>
            <a:ext cx="1072964" cy="1072964"/>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8100000">
            <a:off x="7374535" y="3119345"/>
            <a:ext cx="1072964" cy="1072964"/>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5510100" y="718300"/>
            <a:ext cx="2913900" cy="55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587325" y="718300"/>
            <a:ext cx="1086600" cy="1086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4135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rot="4500056">
            <a:off x="-239597" y="40946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rot="4500056">
            <a:off x="6125553" y="40519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7"/>
          <p:cNvGrpSpPr/>
          <p:nvPr/>
        </p:nvGrpSpPr>
        <p:grpSpPr>
          <a:xfrm>
            <a:off x="1264028" y="348162"/>
            <a:ext cx="972843" cy="951785"/>
            <a:chOff x="4667475" y="1531525"/>
            <a:chExt cx="2710625" cy="2651950"/>
          </a:xfrm>
        </p:grpSpPr>
        <p:sp>
          <p:nvSpPr>
            <p:cNvPr id="137" name="Google Shape;137;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7"/>
          <p:cNvGrpSpPr/>
          <p:nvPr/>
        </p:nvGrpSpPr>
        <p:grpSpPr>
          <a:xfrm rot="867500">
            <a:off x="5049175" y="518463"/>
            <a:ext cx="972750" cy="951693"/>
            <a:chOff x="4667475" y="1531525"/>
            <a:chExt cx="2710625" cy="2651950"/>
          </a:xfrm>
        </p:grpSpPr>
        <p:sp>
          <p:nvSpPr>
            <p:cNvPr id="142" name="Google Shape;142;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7"/>
          <p:cNvGrpSpPr/>
          <p:nvPr/>
        </p:nvGrpSpPr>
        <p:grpSpPr>
          <a:xfrm rot="-632001">
            <a:off x="3771491" y="4594391"/>
            <a:ext cx="972700" cy="951644"/>
            <a:chOff x="4667475" y="1531525"/>
            <a:chExt cx="2710625" cy="2651950"/>
          </a:xfrm>
        </p:grpSpPr>
        <p:sp>
          <p:nvSpPr>
            <p:cNvPr id="147" name="Google Shape;147;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a:spLocks noGrp="1"/>
          </p:cNvSpPr>
          <p:nvPr>
            <p:ph type="title"/>
          </p:nvPr>
        </p:nvSpPr>
        <p:spPr>
          <a:xfrm>
            <a:off x="1015475" y="697500"/>
            <a:ext cx="7075200" cy="118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4" name="Google Shape;154;p8"/>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2196648">
            <a:off x="-1311256"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8"/>
          <p:cNvGrpSpPr/>
          <p:nvPr/>
        </p:nvGrpSpPr>
        <p:grpSpPr>
          <a:xfrm>
            <a:off x="614641" y="480887"/>
            <a:ext cx="972843" cy="951785"/>
            <a:chOff x="4667475" y="1531525"/>
            <a:chExt cx="2710625" cy="2651950"/>
          </a:xfrm>
        </p:grpSpPr>
        <p:sp>
          <p:nvSpPr>
            <p:cNvPr id="157" name="Google Shape;157;p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rot="867500">
            <a:off x="8595500" y="1300213"/>
            <a:ext cx="972750" cy="951693"/>
            <a:chOff x="4667475" y="1531525"/>
            <a:chExt cx="2710625" cy="2651950"/>
          </a:xfrm>
        </p:grpSpPr>
        <p:sp>
          <p:nvSpPr>
            <p:cNvPr id="162" name="Google Shape;162;p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8"/>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899966" y="892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988441" y="24212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txBox="1">
            <a:spLocks noGrp="1"/>
          </p:cNvSpPr>
          <p:nvPr>
            <p:ph type="title"/>
          </p:nvPr>
        </p:nvSpPr>
        <p:spPr>
          <a:xfrm>
            <a:off x="720000" y="1368650"/>
            <a:ext cx="7704000" cy="260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7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92" name="Google Shape;192;p10"/>
          <p:cNvSpPr/>
          <p:nvPr/>
        </p:nvSpPr>
        <p:spPr>
          <a:xfrm>
            <a:off x="7695375"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5400000">
            <a:off x="7173975"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4500056">
            <a:off x="5993128"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95" name="Google Shape;195;p10"/>
          <p:cNvGrpSpPr/>
          <p:nvPr/>
        </p:nvGrpSpPr>
        <p:grpSpPr>
          <a:xfrm>
            <a:off x="4046628" y="296387"/>
            <a:ext cx="972843" cy="951785"/>
            <a:chOff x="4667475" y="1531525"/>
            <a:chExt cx="2710625" cy="2651950"/>
          </a:xfrm>
        </p:grpSpPr>
        <p:sp>
          <p:nvSpPr>
            <p:cNvPr id="196" name="Google Shape;196;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0"/>
          <p:cNvSpPr/>
          <p:nvPr/>
        </p:nvSpPr>
        <p:spPr>
          <a:xfrm rot="2700000">
            <a:off x="635860"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10"/>
          <p:cNvCxnSpPr/>
          <p:nvPr/>
        </p:nvCxnSpPr>
        <p:spPr>
          <a:xfrm>
            <a:off x="1504875"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0"/>
          <p:cNvCxnSpPr/>
          <p:nvPr/>
        </p:nvCxnSpPr>
        <p:spPr>
          <a:xfrm>
            <a:off x="5732725"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203" name="Google Shape;203;p10"/>
          <p:cNvSpPr/>
          <p:nvPr/>
        </p:nvSpPr>
        <p:spPr>
          <a:xfrm>
            <a:off x="6321204" y="9472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
          <p:cNvSpPr/>
          <p:nvPr/>
        </p:nvSpPr>
        <p:spPr>
          <a:xfrm>
            <a:off x="1359791" y="19798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0"/>
          <p:cNvGrpSpPr/>
          <p:nvPr/>
        </p:nvGrpSpPr>
        <p:grpSpPr>
          <a:xfrm rot="867500">
            <a:off x="7177801" y="3340563"/>
            <a:ext cx="972750" cy="951693"/>
            <a:chOff x="4667475" y="1531525"/>
            <a:chExt cx="2710625" cy="2651950"/>
          </a:xfrm>
        </p:grpSpPr>
        <p:sp>
          <p:nvSpPr>
            <p:cNvPr id="206" name="Google Shape;206;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0"/>
          <p:cNvSpPr/>
          <p:nvPr/>
        </p:nvSpPr>
        <p:spPr>
          <a:xfrm>
            <a:off x="642750"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0"/>
          <p:cNvSpPr/>
          <p:nvPr/>
        </p:nvSpPr>
        <p:spPr>
          <a:xfrm>
            <a:off x="2975341" y="41544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0"/>
          <p:cNvGrpSpPr/>
          <p:nvPr/>
        </p:nvGrpSpPr>
        <p:grpSpPr>
          <a:xfrm rot="-800355">
            <a:off x="1233280" y="4389234"/>
            <a:ext cx="972795" cy="951738"/>
            <a:chOff x="4667475" y="1531525"/>
            <a:chExt cx="2710625" cy="2651950"/>
          </a:xfrm>
        </p:grpSpPr>
        <p:sp>
          <p:nvSpPr>
            <p:cNvPr id="213" name="Google Shape;213;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7" name="Google Shape;217;p10"/>
          <p:cNvCxnSpPr/>
          <p:nvPr/>
        </p:nvCxnSpPr>
        <p:spPr>
          <a:xfrm>
            <a:off x="2667900"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10"/>
          <p:cNvSpPr/>
          <p:nvPr/>
        </p:nvSpPr>
        <p:spPr>
          <a:xfrm rot="-2196648">
            <a:off x="2306507"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rot="5400000">
            <a:off x="1350"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sp>
        <p:nvSpPr>
          <p:cNvPr id="221" name="Google Shape;221;p11"/>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txBox="1">
            <a:spLocks noGrp="1"/>
          </p:cNvSpPr>
          <p:nvPr>
            <p:ph type="title" hasCustomPrompt="1"/>
          </p:nvPr>
        </p:nvSpPr>
        <p:spPr>
          <a:xfrm>
            <a:off x="984750" y="1480624"/>
            <a:ext cx="7174500" cy="1688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3" name="Google Shape;223;p11"/>
          <p:cNvSpPr txBox="1">
            <a:spLocks noGrp="1"/>
          </p:cNvSpPr>
          <p:nvPr>
            <p:ph type="subTitle" idx="1"/>
          </p:nvPr>
        </p:nvSpPr>
        <p:spPr>
          <a:xfrm>
            <a:off x="1284000" y="3169024"/>
            <a:ext cx="65760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24" name="Google Shape;224;p11"/>
          <p:cNvSpPr/>
          <p:nvPr/>
        </p:nvSpPr>
        <p:spPr>
          <a:xfrm>
            <a:off x="-432221" y="451350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5400000">
            <a:off x="728380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5"/>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2196648">
            <a:off x="-1211931" y="72689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1"/>
          <p:cNvGrpSpPr/>
          <p:nvPr/>
        </p:nvGrpSpPr>
        <p:grpSpPr>
          <a:xfrm>
            <a:off x="-328259" y="2566987"/>
            <a:ext cx="972843" cy="951785"/>
            <a:chOff x="4667475" y="1531525"/>
            <a:chExt cx="2710625" cy="2651950"/>
          </a:xfrm>
        </p:grpSpPr>
        <p:sp>
          <p:nvSpPr>
            <p:cNvPr id="229" name="Google Shape;229;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1"/>
          <p:cNvGrpSpPr/>
          <p:nvPr/>
        </p:nvGrpSpPr>
        <p:grpSpPr>
          <a:xfrm rot="867500">
            <a:off x="8595500" y="1300213"/>
            <a:ext cx="972750" cy="951693"/>
            <a:chOff x="4667475" y="1531525"/>
            <a:chExt cx="2710625" cy="2651950"/>
          </a:xfrm>
        </p:grpSpPr>
        <p:sp>
          <p:nvSpPr>
            <p:cNvPr id="234" name="Google Shape;234;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1"/>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7899966" y="892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432225" y="-125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1"/>
          <p:cNvGrpSpPr/>
          <p:nvPr/>
        </p:nvGrpSpPr>
        <p:grpSpPr>
          <a:xfrm>
            <a:off x="3893662" y="-321784"/>
            <a:ext cx="972843" cy="951785"/>
            <a:chOff x="4667475" y="1531525"/>
            <a:chExt cx="2710625" cy="2651950"/>
          </a:xfrm>
        </p:grpSpPr>
        <p:sp>
          <p:nvSpPr>
            <p:cNvPr id="242" name="Google Shape;242;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1"/>
          <p:cNvGrpSpPr/>
          <p:nvPr/>
        </p:nvGrpSpPr>
        <p:grpSpPr>
          <a:xfrm>
            <a:off x="3165187" y="4653741"/>
            <a:ext cx="972843" cy="951785"/>
            <a:chOff x="4667475" y="1531525"/>
            <a:chExt cx="2710625" cy="2651950"/>
          </a:xfrm>
        </p:grpSpPr>
        <p:sp>
          <p:nvSpPr>
            <p:cNvPr id="247" name="Google Shape;247;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dist="28575" dir="7320000" algn="bl" rotWithShape="0">
              <a:srgbClr val="000000"/>
            </a:outerShdw>
          </a:effectLst>
        </p:spPr>
        <p:txBody>
          <a:bodyPr spcFirstLastPara="1" wrap="square" lIns="91425" tIns="91425" rIns="91425" bIns="91425" anchor="t" anchorCtr="0">
            <a:noAutofit/>
          </a:bodyPr>
          <a:lstStyle>
            <a:lvl1pPr lvl="0"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1pPr>
            <a:lvl2pPr lvl="1"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2pPr>
            <a:lvl3pPr lvl="2"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3pPr>
            <a:lvl4pPr lvl="3"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4pPr>
            <a:lvl5pPr lvl="4"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5pPr>
            <a:lvl6pPr lvl="5"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6pPr>
            <a:lvl7pPr lvl="6"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7pPr>
            <a:lvl8pPr lvl="7"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8pPr>
            <a:lvl9pPr lvl="8"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7" r:id="rId16"/>
    <p:sldLayoutId id="2147483668" r:id="rId17"/>
    <p:sldLayoutId id="2147483669" r:id="rId18"/>
    <p:sldLayoutId id="2147483670" r:id="rId19"/>
    <p:sldLayoutId id="2147483672" r:id="rId20"/>
    <p:sldLayoutId id="2147483673" r:id="rId21"/>
    <p:sldLayoutId id="2147483675" r:id="rId22"/>
    <p:sldLayoutId id="2147483677" r:id="rId23"/>
    <p:sldLayoutId id="2147483678" r:id="rId24"/>
    <p:sldLayoutId id="2147483682" r:id="rId25"/>
    <p:sldLayoutId id="2147483683" r:id="rId26"/>
    <p:sldLayoutId id="214748368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sarahbelleparker/"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hyperlink" Target="https://docs.google.com/spreadsheets/d/1wySkv-l_1uU_VwJvLgRtVuXIU8BnTbNMOK0uhsoeVHI/cop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3"/>
          <p:cNvSpPr txBox="1">
            <a:spLocks noGrp="1"/>
          </p:cNvSpPr>
          <p:nvPr>
            <p:ph type="ctrTitle"/>
          </p:nvPr>
        </p:nvSpPr>
        <p:spPr>
          <a:xfrm>
            <a:off x="1930350" y="1773430"/>
            <a:ext cx="5283300" cy="13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Occupational Employment and Wage Statistics</a:t>
            </a:r>
          </a:p>
        </p:txBody>
      </p:sp>
      <p:sp>
        <p:nvSpPr>
          <p:cNvPr id="869" name="Google Shape;869;p43"/>
          <p:cNvSpPr txBox="1">
            <a:spLocks noGrp="1"/>
          </p:cNvSpPr>
          <p:nvPr>
            <p:ph type="subTitle" idx="1"/>
          </p:nvPr>
        </p:nvSpPr>
        <p:spPr>
          <a:xfrm>
            <a:off x="2400000" y="3404360"/>
            <a:ext cx="4344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lumMod val="75000"/>
                  </a:schemeClr>
                </a:solidFill>
                <a:latin typeface="Poppins" panose="00000500000000000000" pitchFamily="2" charset="0"/>
                <a:cs typeface="Poppins" panose="00000500000000000000" pitchFamily="2" charset="0"/>
              </a:rPr>
              <a:t>Sarah Parker</a:t>
            </a:r>
          </a:p>
          <a:p>
            <a:pPr marL="0" lvl="0" indent="0" algn="ctr" rtl="0">
              <a:spcBef>
                <a:spcPts val="0"/>
              </a:spcBef>
              <a:spcAft>
                <a:spcPts val="0"/>
              </a:spcAft>
              <a:buNone/>
            </a:pPr>
            <a:r>
              <a:rPr lang="en" b="1" dirty="0">
                <a:solidFill>
                  <a:schemeClr val="accent4">
                    <a:lumMod val="75000"/>
                  </a:schemeClr>
                </a:solidFill>
                <a:latin typeface="Poppins" panose="00000500000000000000" pitchFamily="2" charset="0"/>
                <a:cs typeface="Poppins" panose="00000500000000000000" pitchFamily="2" charset="0"/>
              </a:rPr>
              <a:t>DA 11</a:t>
            </a:r>
            <a:endParaRPr b="1" dirty="0">
              <a:solidFill>
                <a:schemeClr val="accent4">
                  <a:lumMod val="75000"/>
                </a:schemeClr>
              </a:solidFill>
              <a:latin typeface="Poppins" panose="00000500000000000000" pitchFamily="2" charset="0"/>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5"/>
          <p:cNvSpPr txBox="1">
            <a:spLocks noGrp="1"/>
          </p:cNvSpPr>
          <p:nvPr>
            <p:ph type="title" idx="13"/>
          </p:nvPr>
        </p:nvSpPr>
        <p:spPr>
          <a:xfrm>
            <a:off x="874125" y="3153175"/>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1" name="Google Shape;881;p45"/>
          <p:cNvSpPr txBox="1">
            <a:spLocks noGrp="1"/>
          </p:cNvSpPr>
          <p:nvPr>
            <p:ph type="title" idx="9"/>
          </p:nvPr>
        </p:nvSpPr>
        <p:spPr>
          <a:xfrm>
            <a:off x="874125" y="1673675"/>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82" name="Google Shape;882;p45"/>
          <p:cNvSpPr txBox="1">
            <a:spLocks noGrp="1"/>
          </p:cNvSpPr>
          <p:nvPr>
            <p:ph type="title" idx="14"/>
          </p:nvPr>
        </p:nvSpPr>
        <p:spPr>
          <a:xfrm>
            <a:off x="4724300" y="1673675"/>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83" name="Google Shape;883;p45"/>
          <p:cNvSpPr txBox="1">
            <a:spLocks noGrp="1"/>
          </p:cNvSpPr>
          <p:nvPr>
            <p:ph type="title" idx="15"/>
          </p:nvPr>
        </p:nvSpPr>
        <p:spPr>
          <a:xfrm>
            <a:off x="4724300" y="3153175"/>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84" name="Google Shape;88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85" name="Google Shape;885;p45"/>
          <p:cNvSpPr txBox="1">
            <a:spLocks noGrp="1"/>
          </p:cNvSpPr>
          <p:nvPr>
            <p:ph type="title" idx="2"/>
          </p:nvPr>
        </p:nvSpPr>
        <p:spPr>
          <a:xfrm>
            <a:off x="2069613" y="1627188"/>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a:t>
            </a:r>
            <a:endParaRPr/>
          </a:p>
        </p:txBody>
      </p:sp>
      <p:sp>
        <p:nvSpPr>
          <p:cNvPr id="886" name="Google Shape;886;p45"/>
          <p:cNvSpPr txBox="1">
            <a:spLocks noGrp="1"/>
          </p:cNvSpPr>
          <p:nvPr>
            <p:ph type="subTitle" idx="1"/>
          </p:nvPr>
        </p:nvSpPr>
        <p:spPr>
          <a:xfrm>
            <a:off x="2069613" y="2154888"/>
            <a:ext cx="2305500" cy="52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 here</a:t>
            </a:r>
            <a:endParaRPr/>
          </a:p>
        </p:txBody>
      </p:sp>
      <p:sp>
        <p:nvSpPr>
          <p:cNvPr id="887" name="Google Shape;887;p45"/>
          <p:cNvSpPr txBox="1">
            <a:spLocks noGrp="1"/>
          </p:cNvSpPr>
          <p:nvPr>
            <p:ph type="title" idx="3"/>
          </p:nvPr>
        </p:nvSpPr>
        <p:spPr>
          <a:xfrm>
            <a:off x="5922982" y="1627188"/>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Report</a:t>
            </a:r>
            <a:endParaRPr/>
          </a:p>
        </p:txBody>
      </p:sp>
      <p:sp>
        <p:nvSpPr>
          <p:cNvPr id="888" name="Google Shape;888;p45"/>
          <p:cNvSpPr txBox="1">
            <a:spLocks noGrp="1"/>
          </p:cNvSpPr>
          <p:nvPr>
            <p:ph type="subTitle" idx="4"/>
          </p:nvPr>
        </p:nvSpPr>
        <p:spPr>
          <a:xfrm>
            <a:off x="5922983" y="2154888"/>
            <a:ext cx="2305500" cy="52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 here</a:t>
            </a:r>
            <a:endParaRPr/>
          </a:p>
        </p:txBody>
      </p:sp>
      <p:sp>
        <p:nvSpPr>
          <p:cNvPr id="889" name="Google Shape;889;p45"/>
          <p:cNvSpPr txBox="1">
            <a:spLocks noGrp="1"/>
          </p:cNvSpPr>
          <p:nvPr>
            <p:ph type="title" idx="5"/>
          </p:nvPr>
        </p:nvSpPr>
        <p:spPr>
          <a:xfrm>
            <a:off x="2069613" y="3137851"/>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a:t>
            </a:r>
            <a:endParaRPr/>
          </a:p>
        </p:txBody>
      </p:sp>
      <p:sp>
        <p:nvSpPr>
          <p:cNvPr id="890" name="Google Shape;890;p45"/>
          <p:cNvSpPr txBox="1">
            <a:spLocks noGrp="1"/>
          </p:cNvSpPr>
          <p:nvPr>
            <p:ph type="subTitle" idx="6"/>
          </p:nvPr>
        </p:nvSpPr>
        <p:spPr>
          <a:xfrm>
            <a:off x="2069613" y="3665562"/>
            <a:ext cx="2305500" cy="52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 here</a:t>
            </a:r>
            <a:endParaRPr/>
          </a:p>
        </p:txBody>
      </p:sp>
      <p:sp>
        <p:nvSpPr>
          <p:cNvPr id="891" name="Google Shape;891;p45"/>
          <p:cNvSpPr txBox="1">
            <a:spLocks noGrp="1"/>
          </p:cNvSpPr>
          <p:nvPr>
            <p:ph type="title" idx="7"/>
          </p:nvPr>
        </p:nvSpPr>
        <p:spPr>
          <a:xfrm>
            <a:off x="5922982" y="3137851"/>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Mockup</a:t>
            </a:r>
            <a:endParaRPr/>
          </a:p>
        </p:txBody>
      </p:sp>
      <p:sp>
        <p:nvSpPr>
          <p:cNvPr id="892" name="Google Shape;892;p45"/>
          <p:cNvSpPr txBox="1">
            <a:spLocks noGrp="1"/>
          </p:cNvSpPr>
          <p:nvPr>
            <p:ph type="subTitle" idx="8"/>
          </p:nvPr>
        </p:nvSpPr>
        <p:spPr>
          <a:xfrm>
            <a:off x="5922983" y="3665562"/>
            <a:ext cx="2305500" cy="52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 here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PICK A SIDE!</a:t>
            </a:r>
            <a:endParaRPr/>
          </a:p>
        </p:txBody>
      </p:sp>
      <p:sp>
        <p:nvSpPr>
          <p:cNvPr id="961" name="Google Shape;961;p53"/>
          <p:cNvSpPr txBox="1">
            <a:spLocks noGrp="1"/>
          </p:cNvSpPr>
          <p:nvPr>
            <p:ph type="title" idx="2"/>
          </p:nvPr>
        </p:nvSpPr>
        <p:spPr>
          <a:xfrm>
            <a:off x="1596700" y="2763422"/>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962" name="Google Shape;962;p53"/>
          <p:cNvSpPr txBox="1">
            <a:spLocks noGrp="1"/>
          </p:cNvSpPr>
          <p:nvPr>
            <p:ph type="title" idx="3"/>
          </p:nvPr>
        </p:nvSpPr>
        <p:spPr>
          <a:xfrm>
            <a:off x="4804747" y="2763422"/>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963" name="Google Shape;963;p53"/>
          <p:cNvSpPr txBox="1">
            <a:spLocks noGrp="1"/>
          </p:cNvSpPr>
          <p:nvPr>
            <p:ph type="subTitle" idx="1"/>
          </p:nvPr>
        </p:nvSpPr>
        <p:spPr>
          <a:xfrm>
            <a:off x="4804750" y="3251050"/>
            <a:ext cx="2742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terribly hot and has a very poisonous atmosphere</a:t>
            </a:r>
            <a:endParaRPr/>
          </a:p>
        </p:txBody>
      </p:sp>
      <p:sp>
        <p:nvSpPr>
          <p:cNvPr id="964" name="Google Shape;964;p53"/>
          <p:cNvSpPr txBox="1">
            <a:spLocks noGrp="1"/>
          </p:cNvSpPr>
          <p:nvPr>
            <p:ph type="subTitle" idx="4"/>
          </p:nvPr>
        </p:nvSpPr>
        <p:spPr>
          <a:xfrm>
            <a:off x="1596875" y="3251050"/>
            <a:ext cx="2742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965" name="Google Shape;965;p53"/>
          <p:cNvSpPr/>
          <p:nvPr/>
        </p:nvSpPr>
        <p:spPr>
          <a:xfrm>
            <a:off x="5660500" y="1572949"/>
            <a:ext cx="1031100" cy="100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452625" y="1587442"/>
            <a:ext cx="1031100" cy="10056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53"/>
          <p:cNvGrpSpPr/>
          <p:nvPr/>
        </p:nvGrpSpPr>
        <p:grpSpPr>
          <a:xfrm>
            <a:off x="2788310" y="1820250"/>
            <a:ext cx="359738" cy="511017"/>
            <a:chOff x="4891622" y="1502697"/>
            <a:chExt cx="255841" cy="363402"/>
          </a:xfrm>
        </p:grpSpPr>
        <p:sp>
          <p:nvSpPr>
            <p:cNvPr id="990" name="Google Shape;990;p53"/>
            <p:cNvSpPr/>
            <p:nvPr/>
          </p:nvSpPr>
          <p:spPr>
            <a:xfrm>
              <a:off x="4893010" y="1507964"/>
              <a:ext cx="252959" cy="144166"/>
            </a:xfrm>
            <a:custGeom>
              <a:avLst/>
              <a:gdLst/>
              <a:ahLst/>
              <a:cxnLst/>
              <a:rect l="l" t="t" r="r" b="b"/>
              <a:pathLst>
                <a:path w="9654" h="5502" extrusionOk="0">
                  <a:moveTo>
                    <a:pt x="4795" y="1"/>
                  </a:moveTo>
                  <a:lnTo>
                    <a:pt x="4795" y="6"/>
                  </a:lnTo>
                  <a:cubicBezTo>
                    <a:pt x="4546" y="25"/>
                    <a:pt x="4320" y="150"/>
                    <a:pt x="4167" y="346"/>
                  </a:cubicBezTo>
                  <a:cubicBezTo>
                    <a:pt x="4080" y="322"/>
                    <a:pt x="3989" y="313"/>
                    <a:pt x="3898" y="313"/>
                  </a:cubicBezTo>
                  <a:cubicBezTo>
                    <a:pt x="3895" y="313"/>
                    <a:pt x="3891" y="313"/>
                    <a:pt x="3888" y="313"/>
                  </a:cubicBezTo>
                  <a:cubicBezTo>
                    <a:pt x="3355" y="313"/>
                    <a:pt x="2914" y="714"/>
                    <a:pt x="2914" y="1215"/>
                  </a:cubicBezTo>
                  <a:lnTo>
                    <a:pt x="2914" y="1225"/>
                  </a:lnTo>
                  <a:cubicBezTo>
                    <a:pt x="2866" y="1215"/>
                    <a:pt x="2823" y="1215"/>
                    <a:pt x="2775" y="1215"/>
                  </a:cubicBezTo>
                  <a:cubicBezTo>
                    <a:pt x="2771" y="1215"/>
                    <a:pt x="2768" y="1215"/>
                    <a:pt x="2765" y="1215"/>
                  </a:cubicBezTo>
                  <a:cubicBezTo>
                    <a:pt x="2193" y="1215"/>
                    <a:pt x="1728" y="1645"/>
                    <a:pt x="1723" y="2180"/>
                  </a:cubicBezTo>
                  <a:cubicBezTo>
                    <a:pt x="1723" y="2315"/>
                    <a:pt x="1752" y="2449"/>
                    <a:pt x="1810" y="2569"/>
                  </a:cubicBezTo>
                  <a:cubicBezTo>
                    <a:pt x="1781" y="2569"/>
                    <a:pt x="1747" y="2564"/>
                    <a:pt x="1719" y="2564"/>
                  </a:cubicBezTo>
                  <a:cubicBezTo>
                    <a:pt x="1142" y="2564"/>
                    <a:pt x="667" y="2996"/>
                    <a:pt x="667" y="3534"/>
                  </a:cubicBezTo>
                  <a:cubicBezTo>
                    <a:pt x="667" y="3668"/>
                    <a:pt x="696" y="3798"/>
                    <a:pt x="754" y="3923"/>
                  </a:cubicBezTo>
                  <a:cubicBezTo>
                    <a:pt x="720" y="3923"/>
                    <a:pt x="691" y="3918"/>
                    <a:pt x="662" y="3918"/>
                  </a:cubicBezTo>
                  <a:lnTo>
                    <a:pt x="624" y="3918"/>
                  </a:lnTo>
                  <a:cubicBezTo>
                    <a:pt x="619" y="3918"/>
                    <a:pt x="614" y="3918"/>
                    <a:pt x="609" y="3918"/>
                  </a:cubicBezTo>
                  <a:cubicBezTo>
                    <a:pt x="104" y="3918"/>
                    <a:pt x="0" y="4634"/>
                    <a:pt x="490" y="4777"/>
                  </a:cubicBezTo>
                  <a:cubicBezTo>
                    <a:pt x="466" y="4839"/>
                    <a:pt x="451" y="4907"/>
                    <a:pt x="451" y="4974"/>
                  </a:cubicBezTo>
                  <a:cubicBezTo>
                    <a:pt x="451" y="5267"/>
                    <a:pt x="706" y="5502"/>
                    <a:pt x="1022" y="5502"/>
                  </a:cubicBezTo>
                  <a:lnTo>
                    <a:pt x="8631" y="5502"/>
                  </a:lnTo>
                  <a:cubicBezTo>
                    <a:pt x="8948" y="5502"/>
                    <a:pt x="9202" y="5262"/>
                    <a:pt x="9202" y="4974"/>
                  </a:cubicBezTo>
                  <a:cubicBezTo>
                    <a:pt x="9202" y="4907"/>
                    <a:pt x="9188" y="4839"/>
                    <a:pt x="9164" y="4777"/>
                  </a:cubicBezTo>
                  <a:cubicBezTo>
                    <a:pt x="9653" y="4634"/>
                    <a:pt x="9545" y="3918"/>
                    <a:pt x="9044" y="3918"/>
                  </a:cubicBezTo>
                  <a:cubicBezTo>
                    <a:pt x="9039" y="3918"/>
                    <a:pt x="9034" y="3918"/>
                    <a:pt x="9029" y="3918"/>
                  </a:cubicBezTo>
                  <a:lnTo>
                    <a:pt x="8991" y="3918"/>
                  </a:lnTo>
                  <a:cubicBezTo>
                    <a:pt x="8962" y="3918"/>
                    <a:pt x="8929" y="3918"/>
                    <a:pt x="8900" y="3923"/>
                  </a:cubicBezTo>
                  <a:cubicBezTo>
                    <a:pt x="8957" y="3798"/>
                    <a:pt x="8986" y="3668"/>
                    <a:pt x="8986" y="3534"/>
                  </a:cubicBezTo>
                  <a:cubicBezTo>
                    <a:pt x="8986" y="2996"/>
                    <a:pt x="8511" y="2564"/>
                    <a:pt x="7935" y="2564"/>
                  </a:cubicBezTo>
                  <a:cubicBezTo>
                    <a:pt x="7901" y="2564"/>
                    <a:pt x="7872" y="2564"/>
                    <a:pt x="7844" y="2569"/>
                  </a:cubicBezTo>
                  <a:cubicBezTo>
                    <a:pt x="7901" y="2449"/>
                    <a:pt x="7930" y="2315"/>
                    <a:pt x="7930" y="2180"/>
                  </a:cubicBezTo>
                  <a:cubicBezTo>
                    <a:pt x="7925" y="1645"/>
                    <a:pt x="7460" y="1215"/>
                    <a:pt x="6888" y="1215"/>
                  </a:cubicBezTo>
                  <a:cubicBezTo>
                    <a:pt x="6885" y="1215"/>
                    <a:pt x="6882" y="1215"/>
                    <a:pt x="6879" y="1215"/>
                  </a:cubicBezTo>
                  <a:cubicBezTo>
                    <a:pt x="6831" y="1215"/>
                    <a:pt x="6788" y="1215"/>
                    <a:pt x="6740" y="1225"/>
                  </a:cubicBezTo>
                  <a:lnTo>
                    <a:pt x="6740" y="1215"/>
                  </a:lnTo>
                  <a:cubicBezTo>
                    <a:pt x="6740" y="714"/>
                    <a:pt x="6303" y="313"/>
                    <a:pt x="5765" y="313"/>
                  </a:cubicBezTo>
                  <a:cubicBezTo>
                    <a:pt x="5762" y="313"/>
                    <a:pt x="5759" y="313"/>
                    <a:pt x="5756" y="313"/>
                  </a:cubicBezTo>
                  <a:cubicBezTo>
                    <a:pt x="5664" y="313"/>
                    <a:pt x="5573" y="322"/>
                    <a:pt x="5482" y="346"/>
                  </a:cubicBezTo>
                  <a:cubicBezTo>
                    <a:pt x="5333" y="150"/>
                    <a:pt x="5108" y="25"/>
                    <a:pt x="4858" y="6"/>
                  </a:cubicBezTo>
                  <a:lnTo>
                    <a:pt x="4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4903570" y="1627342"/>
              <a:ext cx="232076" cy="233464"/>
            </a:xfrm>
            <a:custGeom>
              <a:avLst/>
              <a:gdLst/>
              <a:ahLst/>
              <a:cxnLst/>
              <a:rect l="l" t="t" r="r" b="b"/>
              <a:pathLst>
                <a:path w="8857" h="8910" extrusionOk="0">
                  <a:moveTo>
                    <a:pt x="6182" y="0"/>
                  </a:moveTo>
                  <a:cubicBezTo>
                    <a:pt x="6179" y="0"/>
                    <a:pt x="6176" y="0"/>
                    <a:pt x="6173" y="0"/>
                  </a:cubicBezTo>
                  <a:lnTo>
                    <a:pt x="6159" y="0"/>
                  </a:lnTo>
                  <a:cubicBezTo>
                    <a:pt x="5694" y="0"/>
                    <a:pt x="5316" y="363"/>
                    <a:pt x="5300" y="828"/>
                  </a:cubicBezTo>
                  <a:lnTo>
                    <a:pt x="5300" y="828"/>
                  </a:lnTo>
                  <a:cubicBezTo>
                    <a:pt x="5283" y="372"/>
                    <a:pt x="4903" y="0"/>
                    <a:pt x="4440" y="0"/>
                  </a:cubicBezTo>
                  <a:lnTo>
                    <a:pt x="4421" y="0"/>
                  </a:lnTo>
                  <a:cubicBezTo>
                    <a:pt x="3954" y="0"/>
                    <a:pt x="3574" y="372"/>
                    <a:pt x="3557" y="828"/>
                  </a:cubicBezTo>
                  <a:lnTo>
                    <a:pt x="3557" y="828"/>
                  </a:lnTo>
                  <a:cubicBezTo>
                    <a:pt x="3541" y="363"/>
                    <a:pt x="3158" y="0"/>
                    <a:pt x="2698" y="0"/>
                  </a:cubicBezTo>
                  <a:lnTo>
                    <a:pt x="2684" y="0"/>
                  </a:lnTo>
                  <a:cubicBezTo>
                    <a:pt x="2172" y="0"/>
                    <a:pt x="1778" y="434"/>
                    <a:pt x="1822" y="939"/>
                  </a:cubicBezTo>
                  <a:lnTo>
                    <a:pt x="1822" y="939"/>
                  </a:lnTo>
                  <a:lnTo>
                    <a:pt x="1805" y="768"/>
                  </a:lnTo>
                  <a:cubicBezTo>
                    <a:pt x="1752" y="331"/>
                    <a:pt x="1388" y="0"/>
                    <a:pt x="946" y="0"/>
                  </a:cubicBezTo>
                  <a:cubicBezTo>
                    <a:pt x="408" y="0"/>
                    <a:pt x="0" y="495"/>
                    <a:pt x="96" y="1023"/>
                  </a:cubicBezTo>
                  <a:lnTo>
                    <a:pt x="1469" y="8439"/>
                  </a:lnTo>
                  <a:cubicBezTo>
                    <a:pt x="1517" y="8708"/>
                    <a:pt x="1757" y="8909"/>
                    <a:pt x="2031" y="8909"/>
                  </a:cubicBezTo>
                  <a:lnTo>
                    <a:pt x="6817" y="8909"/>
                  </a:lnTo>
                  <a:cubicBezTo>
                    <a:pt x="7095" y="8909"/>
                    <a:pt x="7330" y="8708"/>
                    <a:pt x="7383" y="8439"/>
                  </a:cubicBezTo>
                  <a:lnTo>
                    <a:pt x="8756" y="1018"/>
                  </a:lnTo>
                  <a:cubicBezTo>
                    <a:pt x="8857" y="490"/>
                    <a:pt x="8449" y="0"/>
                    <a:pt x="7911" y="0"/>
                  </a:cubicBezTo>
                  <a:cubicBezTo>
                    <a:pt x="7469" y="0"/>
                    <a:pt x="7100" y="331"/>
                    <a:pt x="7052" y="768"/>
                  </a:cubicBezTo>
                  <a:lnTo>
                    <a:pt x="7035" y="939"/>
                  </a:lnTo>
                  <a:lnTo>
                    <a:pt x="7035" y="939"/>
                  </a:lnTo>
                  <a:cubicBezTo>
                    <a:pt x="7079" y="437"/>
                    <a:pt x="6684" y="0"/>
                    <a:pt x="6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5034635" y="1627342"/>
              <a:ext cx="54737" cy="233464"/>
            </a:xfrm>
            <a:custGeom>
              <a:avLst/>
              <a:gdLst/>
              <a:ahLst/>
              <a:cxnLst/>
              <a:rect l="l" t="t" r="r" b="b"/>
              <a:pathLst>
                <a:path w="2089" h="8910" extrusionOk="0">
                  <a:moveTo>
                    <a:pt x="1162" y="0"/>
                  </a:moveTo>
                  <a:cubicBezTo>
                    <a:pt x="696" y="0"/>
                    <a:pt x="317" y="365"/>
                    <a:pt x="298" y="831"/>
                  </a:cubicBezTo>
                  <a:lnTo>
                    <a:pt x="0" y="8909"/>
                  </a:lnTo>
                  <a:lnTo>
                    <a:pt x="1143" y="8909"/>
                  </a:lnTo>
                  <a:lnTo>
                    <a:pt x="2031" y="960"/>
                  </a:lnTo>
                  <a:cubicBezTo>
                    <a:pt x="2088" y="447"/>
                    <a:pt x="1690" y="0"/>
                    <a:pt x="1176" y="0"/>
                  </a:cubicBez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5034635" y="1627342"/>
              <a:ext cx="54737" cy="233464"/>
            </a:xfrm>
            <a:custGeom>
              <a:avLst/>
              <a:gdLst/>
              <a:ahLst/>
              <a:cxnLst/>
              <a:rect l="l" t="t" r="r" b="b"/>
              <a:pathLst>
                <a:path w="2089" h="8910" extrusionOk="0">
                  <a:moveTo>
                    <a:pt x="1162" y="0"/>
                  </a:moveTo>
                  <a:cubicBezTo>
                    <a:pt x="696" y="0"/>
                    <a:pt x="317" y="365"/>
                    <a:pt x="298" y="831"/>
                  </a:cubicBezTo>
                  <a:lnTo>
                    <a:pt x="0" y="8909"/>
                  </a:lnTo>
                  <a:lnTo>
                    <a:pt x="1143" y="8909"/>
                  </a:lnTo>
                  <a:lnTo>
                    <a:pt x="2031" y="960"/>
                  </a:lnTo>
                  <a:cubicBezTo>
                    <a:pt x="2088" y="447"/>
                    <a:pt x="1690" y="0"/>
                    <a:pt x="1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4949739" y="1627342"/>
              <a:ext cx="54737" cy="233464"/>
            </a:xfrm>
            <a:custGeom>
              <a:avLst/>
              <a:gdLst/>
              <a:ahLst/>
              <a:cxnLst/>
              <a:rect l="l" t="t" r="r" b="b"/>
              <a:pathLst>
                <a:path w="2089" h="8910" extrusionOk="0">
                  <a:moveTo>
                    <a:pt x="909" y="0"/>
                  </a:moveTo>
                  <a:cubicBezTo>
                    <a:pt x="394" y="0"/>
                    <a:pt x="0" y="449"/>
                    <a:pt x="58" y="960"/>
                  </a:cubicBezTo>
                  <a:lnTo>
                    <a:pt x="941" y="8909"/>
                  </a:lnTo>
                  <a:lnTo>
                    <a:pt x="2088" y="8909"/>
                  </a:lnTo>
                  <a:lnTo>
                    <a:pt x="1790" y="831"/>
                  </a:lnTo>
                  <a:cubicBezTo>
                    <a:pt x="1776" y="365"/>
                    <a:pt x="1392" y="0"/>
                    <a:pt x="931" y="0"/>
                  </a:cubicBezTo>
                  <a:lnTo>
                    <a:pt x="917" y="0"/>
                  </a:lnTo>
                  <a:cubicBezTo>
                    <a:pt x="914" y="0"/>
                    <a:pt x="911"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4972352" y="1842910"/>
              <a:ext cx="32124" cy="17896"/>
            </a:xfrm>
            <a:custGeom>
              <a:avLst/>
              <a:gdLst/>
              <a:ahLst/>
              <a:cxnLst/>
              <a:rect l="l" t="t" r="r" b="b"/>
              <a:pathLst>
                <a:path w="1226" h="683" extrusionOk="0">
                  <a:moveTo>
                    <a:pt x="1" y="1"/>
                  </a:moveTo>
                  <a:lnTo>
                    <a:pt x="78" y="682"/>
                  </a:lnTo>
                  <a:lnTo>
                    <a:pt x="1225" y="682"/>
                  </a:lnTo>
                  <a:lnTo>
                    <a:pt x="1201" y="1"/>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4949215" y="1699268"/>
              <a:ext cx="140524" cy="96897"/>
            </a:xfrm>
            <a:custGeom>
              <a:avLst/>
              <a:gdLst/>
              <a:ahLst/>
              <a:cxnLst/>
              <a:rect l="l" t="t" r="r" b="b"/>
              <a:pathLst>
                <a:path w="5363" h="3698" extrusionOk="0">
                  <a:moveTo>
                    <a:pt x="2679" y="1"/>
                  </a:moveTo>
                  <a:cubicBezTo>
                    <a:pt x="1201" y="1"/>
                    <a:pt x="1" y="827"/>
                    <a:pt x="1" y="1849"/>
                  </a:cubicBezTo>
                  <a:cubicBezTo>
                    <a:pt x="1" y="2871"/>
                    <a:pt x="1201" y="3697"/>
                    <a:pt x="2679" y="3697"/>
                  </a:cubicBezTo>
                  <a:cubicBezTo>
                    <a:pt x="4163" y="3697"/>
                    <a:pt x="5363" y="2871"/>
                    <a:pt x="5363" y="1849"/>
                  </a:cubicBezTo>
                  <a:cubicBezTo>
                    <a:pt x="5363" y="827"/>
                    <a:pt x="4163" y="1"/>
                    <a:pt x="2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4947328" y="1572998"/>
              <a:ext cx="33356" cy="31600"/>
            </a:xfrm>
            <a:custGeom>
              <a:avLst/>
              <a:gdLst/>
              <a:ahLst/>
              <a:cxnLst/>
              <a:rect l="l" t="t" r="r" b="b"/>
              <a:pathLst>
                <a:path w="1273" h="1206" extrusionOk="0">
                  <a:moveTo>
                    <a:pt x="999" y="1"/>
                  </a:moveTo>
                  <a:cubicBezTo>
                    <a:pt x="447" y="5"/>
                    <a:pt x="1" y="452"/>
                    <a:pt x="1" y="1004"/>
                  </a:cubicBezTo>
                  <a:cubicBezTo>
                    <a:pt x="1" y="1138"/>
                    <a:pt x="103" y="1205"/>
                    <a:pt x="205" y="1205"/>
                  </a:cubicBezTo>
                  <a:cubicBezTo>
                    <a:pt x="307" y="1205"/>
                    <a:pt x="409" y="1138"/>
                    <a:pt x="409" y="1004"/>
                  </a:cubicBezTo>
                  <a:cubicBezTo>
                    <a:pt x="409" y="673"/>
                    <a:pt x="673" y="409"/>
                    <a:pt x="999" y="409"/>
                  </a:cubicBezTo>
                  <a:cubicBezTo>
                    <a:pt x="1273" y="409"/>
                    <a:pt x="1273"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5057143" y="1593882"/>
              <a:ext cx="33356" cy="31574"/>
            </a:xfrm>
            <a:custGeom>
              <a:avLst/>
              <a:gdLst/>
              <a:ahLst/>
              <a:cxnLst/>
              <a:rect l="l" t="t" r="r" b="b"/>
              <a:pathLst>
                <a:path w="1273" h="1205" extrusionOk="0">
                  <a:moveTo>
                    <a:pt x="274" y="0"/>
                  </a:moveTo>
                  <a:cubicBezTo>
                    <a:pt x="0" y="0"/>
                    <a:pt x="0" y="408"/>
                    <a:pt x="274" y="408"/>
                  </a:cubicBezTo>
                  <a:cubicBezTo>
                    <a:pt x="600" y="408"/>
                    <a:pt x="864" y="672"/>
                    <a:pt x="864" y="999"/>
                  </a:cubicBezTo>
                  <a:cubicBezTo>
                    <a:pt x="864" y="1136"/>
                    <a:pt x="966" y="1204"/>
                    <a:pt x="1068" y="1204"/>
                  </a:cubicBezTo>
                  <a:cubicBezTo>
                    <a:pt x="1170" y="1204"/>
                    <a:pt x="1272" y="1136"/>
                    <a:pt x="1272" y="999"/>
                  </a:cubicBezTo>
                  <a:cubicBezTo>
                    <a:pt x="1268" y="447"/>
                    <a:pt x="821"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5006022" y="1532620"/>
              <a:ext cx="38727" cy="26753"/>
            </a:xfrm>
            <a:custGeom>
              <a:avLst/>
              <a:gdLst/>
              <a:ahLst/>
              <a:cxnLst/>
              <a:rect l="l" t="t" r="r" b="b"/>
              <a:pathLst>
                <a:path w="1478" h="1021" extrusionOk="0">
                  <a:moveTo>
                    <a:pt x="479" y="1"/>
                  </a:moveTo>
                  <a:cubicBezTo>
                    <a:pt x="407" y="1"/>
                    <a:pt x="335" y="8"/>
                    <a:pt x="262" y="25"/>
                  </a:cubicBezTo>
                  <a:cubicBezTo>
                    <a:pt x="1" y="69"/>
                    <a:pt x="62" y="431"/>
                    <a:pt x="287" y="431"/>
                  </a:cubicBezTo>
                  <a:cubicBezTo>
                    <a:pt x="306" y="431"/>
                    <a:pt x="327" y="429"/>
                    <a:pt x="348" y="423"/>
                  </a:cubicBezTo>
                  <a:cubicBezTo>
                    <a:pt x="392" y="413"/>
                    <a:pt x="436" y="408"/>
                    <a:pt x="479" y="408"/>
                  </a:cubicBezTo>
                  <a:cubicBezTo>
                    <a:pt x="752" y="408"/>
                    <a:pt x="996" y="596"/>
                    <a:pt x="1059" y="869"/>
                  </a:cubicBezTo>
                  <a:cubicBezTo>
                    <a:pt x="1087" y="974"/>
                    <a:pt x="1168" y="1020"/>
                    <a:pt x="1250" y="1020"/>
                  </a:cubicBezTo>
                  <a:cubicBezTo>
                    <a:pt x="1363" y="1020"/>
                    <a:pt x="1477" y="931"/>
                    <a:pt x="1452" y="783"/>
                  </a:cubicBezTo>
                  <a:cubicBezTo>
                    <a:pt x="1348" y="318"/>
                    <a:pt x="936"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4943948" y="1694001"/>
              <a:ext cx="151084" cy="107430"/>
            </a:xfrm>
            <a:custGeom>
              <a:avLst/>
              <a:gdLst/>
              <a:ahLst/>
              <a:cxnLst/>
              <a:rect l="l" t="t" r="r" b="b"/>
              <a:pathLst>
                <a:path w="5766" h="4100" extrusionOk="0">
                  <a:moveTo>
                    <a:pt x="2885" y="404"/>
                  </a:moveTo>
                  <a:cubicBezTo>
                    <a:pt x="3557" y="404"/>
                    <a:pt x="4191" y="586"/>
                    <a:pt x="4661" y="908"/>
                  </a:cubicBezTo>
                  <a:cubicBezTo>
                    <a:pt x="5112" y="1220"/>
                    <a:pt x="5362" y="1623"/>
                    <a:pt x="5362" y="2050"/>
                  </a:cubicBezTo>
                  <a:cubicBezTo>
                    <a:pt x="5362" y="2477"/>
                    <a:pt x="5112" y="2880"/>
                    <a:pt x="4661" y="3188"/>
                  </a:cubicBezTo>
                  <a:cubicBezTo>
                    <a:pt x="4191" y="3514"/>
                    <a:pt x="3557" y="3697"/>
                    <a:pt x="2885" y="3697"/>
                  </a:cubicBezTo>
                  <a:cubicBezTo>
                    <a:pt x="2208" y="3697"/>
                    <a:pt x="1575" y="3514"/>
                    <a:pt x="1104" y="3188"/>
                  </a:cubicBezTo>
                  <a:cubicBezTo>
                    <a:pt x="653" y="2880"/>
                    <a:pt x="408" y="2477"/>
                    <a:pt x="408" y="2050"/>
                  </a:cubicBezTo>
                  <a:cubicBezTo>
                    <a:pt x="408" y="1623"/>
                    <a:pt x="653" y="1220"/>
                    <a:pt x="1104" y="908"/>
                  </a:cubicBezTo>
                  <a:cubicBezTo>
                    <a:pt x="1575" y="581"/>
                    <a:pt x="2208" y="404"/>
                    <a:pt x="2885" y="404"/>
                  </a:cubicBezTo>
                  <a:close/>
                  <a:moveTo>
                    <a:pt x="2880" y="0"/>
                  </a:moveTo>
                  <a:cubicBezTo>
                    <a:pt x="2127" y="0"/>
                    <a:pt x="1411" y="202"/>
                    <a:pt x="874" y="576"/>
                  </a:cubicBezTo>
                  <a:cubicBezTo>
                    <a:pt x="307" y="965"/>
                    <a:pt x="0" y="1488"/>
                    <a:pt x="0" y="2050"/>
                  </a:cubicBezTo>
                  <a:cubicBezTo>
                    <a:pt x="0" y="2612"/>
                    <a:pt x="307" y="3135"/>
                    <a:pt x="874" y="3524"/>
                  </a:cubicBezTo>
                  <a:cubicBezTo>
                    <a:pt x="1411" y="3898"/>
                    <a:pt x="2127" y="4100"/>
                    <a:pt x="2880" y="4100"/>
                  </a:cubicBezTo>
                  <a:cubicBezTo>
                    <a:pt x="3639" y="4100"/>
                    <a:pt x="4354" y="3898"/>
                    <a:pt x="4892" y="3524"/>
                  </a:cubicBezTo>
                  <a:cubicBezTo>
                    <a:pt x="5458" y="3135"/>
                    <a:pt x="5765" y="2612"/>
                    <a:pt x="5765" y="2050"/>
                  </a:cubicBezTo>
                  <a:cubicBezTo>
                    <a:pt x="5765" y="1488"/>
                    <a:pt x="5458" y="965"/>
                    <a:pt x="4892" y="576"/>
                  </a:cubicBezTo>
                  <a:cubicBezTo>
                    <a:pt x="4354" y="202"/>
                    <a:pt x="3639" y="0"/>
                    <a:pt x="2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4891622" y="1502697"/>
              <a:ext cx="255841" cy="363402"/>
            </a:xfrm>
            <a:custGeom>
              <a:avLst/>
              <a:gdLst/>
              <a:ahLst/>
              <a:cxnLst/>
              <a:rect l="l" t="t" r="r" b="b"/>
              <a:pathLst>
                <a:path w="9764" h="13869" extrusionOk="0">
                  <a:moveTo>
                    <a:pt x="4892" y="408"/>
                  </a:moveTo>
                  <a:cubicBezTo>
                    <a:pt x="5084" y="423"/>
                    <a:pt x="5257" y="519"/>
                    <a:pt x="5372" y="667"/>
                  </a:cubicBezTo>
                  <a:cubicBezTo>
                    <a:pt x="5412" y="723"/>
                    <a:pt x="5473" y="753"/>
                    <a:pt x="5535" y="753"/>
                  </a:cubicBezTo>
                  <a:cubicBezTo>
                    <a:pt x="5554" y="753"/>
                    <a:pt x="5574" y="750"/>
                    <a:pt x="5593" y="744"/>
                  </a:cubicBezTo>
                  <a:cubicBezTo>
                    <a:pt x="5660" y="725"/>
                    <a:pt x="5737" y="715"/>
                    <a:pt x="5809" y="715"/>
                  </a:cubicBezTo>
                  <a:cubicBezTo>
                    <a:pt x="6236" y="715"/>
                    <a:pt x="6591" y="1027"/>
                    <a:pt x="6591" y="1416"/>
                  </a:cubicBezTo>
                  <a:lnTo>
                    <a:pt x="6591" y="1421"/>
                  </a:lnTo>
                  <a:cubicBezTo>
                    <a:pt x="6587" y="1538"/>
                    <a:pt x="6682" y="1629"/>
                    <a:pt x="6793" y="1629"/>
                  </a:cubicBezTo>
                  <a:cubicBezTo>
                    <a:pt x="6801" y="1629"/>
                    <a:pt x="6809" y="1628"/>
                    <a:pt x="6817" y="1627"/>
                  </a:cubicBezTo>
                  <a:cubicBezTo>
                    <a:pt x="6855" y="1618"/>
                    <a:pt x="6893" y="1618"/>
                    <a:pt x="6927" y="1618"/>
                  </a:cubicBezTo>
                  <a:lnTo>
                    <a:pt x="6932" y="1618"/>
                  </a:lnTo>
                  <a:cubicBezTo>
                    <a:pt x="7397" y="1618"/>
                    <a:pt x="7772" y="1959"/>
                    <a:pt x="7777" y="2381"/>
                  </a:cubicBezTo>
                  <a:cubicBezTo>
                    <a:pt x="7781" y="2487"/>
                    <a:pt x="7757" y="2588"/>
                    <a:pt x="7709" y="2684"/>
                  </a:cubicBezTo>
                  <a:cubicBezTo>
                    <a:pt x="7650" y="2821"/>
                    <a:pt x="7748" y="2972"/>
                    <a:pt x="7892" y="2972"/>
                  </a:cubicBezTo>
                  <a:cubicBezTo>
                    <a:pt x="7898" y="2972"/>
                    <a:pt x="7905" y="2972"/>
                    <a:pt x="7911" y="2972"/>
                  </a:cubicBezTo>
                  <a:lnTo>
                    <a:pt x="7983" y="2972"/>
                  </a:lnTo>
                  <a:cubicBezTo>
                    <a:pt x="7986" y="2972"/>
                    <a:pt x="7990" y="2971"/>
                    <a:pt x="7993" y="2971"/>
                  </a:cubicBezTo>
                  <a:cubicBezTo>
                    <a:pt x="8459" y="2971"/>
                    <a:pt x="8833" y="3311"/>
                    <a:pt x="8833" y="3735"/>
                  </a:cubicBezTo>
                  <a:cubicBezTo>
                    <a:pt x="8838" y="3836"/>
                    <a:pt x="8814" y="3941"/>
                    <a:pt x="8770" y="4037"/>
                  </a:cubicBezTo>
                  <a:cubicBezTo>
                    <a:pt x="8708" y="4172"/>
                    <a:pt x="8804" y="4325"/>
                    <a:pt x="8953" y="4325"/>
                  </a:cubicBezTo>
                  <a:lnTo>
                    <a:pt x="8967" y="4325"/>
                  </a:lnTo>
                  <a:cubicBezTo>
                    <a:pt x="8996" y="4325"/>
                    <a:pt x="9020" y="4320"/>
                    <a:pt x="9044" y="4320"/>
                  </a:cubicBezTo>
                  <a:lnTo>
                    <a:pt x="9078" y="4320"/>
                  </a:lnTo>
                  <a:cubicBezTo>
                    <a:pt x="9279" y="4325"/>
                    <a:pt x="9318" y="4464"/>
                    <a:pt x="9327" y="4522"/>
                  </a:cubicBezTo>
                  <a:cubicBezTo>
                    <a:pt x="9346" y="4637"/>
                    <a:pt x="9274" y="4748"/>
                    <a:pt x="9159" y="4781"/>
                  </a:cubicBezTo>
                  <a:cubicBezTo>
                    <a:pt x="9130" y="4786"/>
                    <a:pt x="9102" y="4805"/>
                    <a:pt x="9078" y="4824"/>
                  </a:cubicBezTo>
                  <a:lnTo>
                    <a:pt x="9073" y="4820"/>
                  </a:lnTo>
                  <a:lnTo>
                    <a:pt x="9044" y="4800"/>
                  </a:lnTo>
                  <a:lnTo>
                    <a:pt x="9034" y="4786"/>
                  </a:lnTo>
                  <a:lnTo>
                    <a:pt x="9006" y="4767"/>
                  </a:lnTo>
                  <a:lnTo>
                    <a:pt x="8996" y="4762"/>
                  </a:lnTo>
                  <a:cubicBezTo>
                    <a:pt x="8948" y="4724"/>
                    <a:pt x="8895" y="4695"/>
                    <a:pt x="8842" y="4666"/>
                  </a:cubicBezTo>
                  <a:lnTo>
                    <a:pt x="8838" y="4661"/>
                  </a:lnTo>
                  <a:lnTo>
                    <a:pt x="8799" y="4647"/>
                  </a:lnTo>
                  <a:lnTo>
                    <a:pt x="8790" y="4642"/>
                  </a:lnTo>
                  <a:lnTo>
                    <a:pt x="8751" y="4623"/>
                  </a:lnTo>
                  <a:lnTo>
                    <a:pt x="8746" y="4623"/>
                  </a:lnTo>
                  <a:cubicBezTo>
                    <a:pt x="8708" y="4608"/>
                    <a:pt x="8665" y="4599"/>
                    <a:pt x="8626" y="4589"/>
                  </a:cubicBezTo>
                  <a:lnTo>
                    <a:pt x="8602" y="4584"/>
                  </a:lnTo>
                  <a:lnTo>
                    <a:pt x="8578" y="4575"/>
                  </a:lnTo>
                  <a:lnTo>
                    <a:pt x="8549" y="4570"/>
                  </a:lnTo>
                  <a:lnTo>
                    <a:pt x="8525" y="4565"/>
                  </a:lnTo>
                  <a:lnTo>
                    <a:pt x="8492" y="4560"/>
                  </a:lnTo>
                  <a:lnTo>
                    <a:pt x="8362" y="4560"/>
                  </a:lnTo>
                  <a:cubicBezTo>
                    <a:pt x="8319" y="4560"/>
                    <a:pt x="8276" y="4565"/>
                    <a:pt x="8233" y="4570"/>
                  </a:cubicBezTo>
                  <a:lnTo>
                    <a:pt x="8194" y="4575"/>
                  </a:lnTo>
                  <a:lnTo>
                    <a:pt x="8165" y="4580"/>
                  </a:lnTo>
                  <a:lnTo>
                    <a:pt x="8132" y="4589"/>
                  </a:lnTo>
                  <a:lnTo>
                    <a:pt x="8103" y="4594"/>
                  </a:lnTo>
                  <a:cubicBezTo>
                    <a:pt x="8021" y="4613"/>
                    <a:pt x="7949" y="4642"/>
                    <a:pt x="7873" y="4680"/>
                  </a:cubicBezTo>
                  <a:lnTo>
                    <a:pt x="7868" y="4685"/>
                  </a:lnTo>
                  <a:lnTo>
                    <a:pt x="7829" y="4704"/>
                  </a:lnTo>
                  <a:lnTo>
                    <a:pt x="7810" y="4714"/>
                  </a:lnTo>
                  <a:lnTo>
                    <a:pt x="7777" y="4738"/>
                  </a:lnTo>
                  <a:lnTo>
                    <a:pt x="7757" y="4748"/>
                  </a:lnTo>
                  <a:lnTo>
                    <a:pt x="7729" y="4767"/>
                  </a:lnTo>
                  <a:lnTo>
                    <a:pt x="7709" y="4786"/>
                  </a:lnTo>
                  <a:lnTo>
                    <a:pt x="7690" y="4800"/>
                  </a:lnTo>
                  <a:lnTo>
                    <a:pt x="7661" y="4824"/>
                  </a:lnTo>
                  <a:lnTo>
                    <a:pt x="7647" y="4834"/>
                  </a:lnTo>
                  <a:lnTo>
                    <a:pt x="7613" y="4868"/>
                  </a:lnTo>
                  <a:lnTo>
                    <a:pt x="7609" y="4872"/>
                  </a:lnTo>
                  <a:cubicBezTo>
                    <a:pt x="7585" y="4901"/>
                    <a:pt x="7556" y="4930"/>
                    <a:pt x="7532" y="4959"/>
                  </a:cubicBezTo>
                  <a:cubicBezTo>
                    <a:pt x="7517" y="4973"/>
                    <a:pt x="7508" y="4992"/>
                    <a:pt x="7493" y="5007"/>
                  </a:cubicBezTo>
                  <a:lnTo>
                    <a:pt x="7469" y="4973"/>
                  </a:lnTo>
                  <a:lnTo>
                    <a:pt x="7460" y="4959"/>
                  </a:lnTo>
                  <a:cubicBezTo>
                    <a:pt x="7450" y="4944"/>
                    <a:pt x="7436" y="4930"/>
                    <a:pt x="7426" y="4916"/>
                  </a:cubicBezTo>
                  <a:lnTo>
                    <a:pt x="7421" y="4911"/>
                  </a:lnTo>
                  <a:lnTo>
                    <a:pt x="7412" y="4906"/>
                  </a:lnTo>
                  <a:lnTo>
                    <a:pt x="7383" y="4872"/>
                  </a:lnTo>
                  <a:lnTo>
                    <a:pt x="7373" y="4863"/>
                  </a:lnTo>
                  <a:lnTo>
                    <a:pt x="7340" y="4834"/>
                  </a:lnTo>
                  <a:lnTo>
                    <a:pt x="7330" y="4824"/>
                  </a:lnTo>
                  <a:lnTo>
                    <a:pt x="7301" y="4800"/>
                  </a:lnTo>
                  <a:lnTo>
                    <a:pt x="7292" y="4791"/>
                  </a:lnTo>
                  <a:lnTo>
                    <a:pt x="7253" y="4767"/>
                  </a:lnTo>
                  <a:lnTo>
                    <a:pt x="7244" y="4757"/>
                  </a:lnTo>
                  <a:lnTo>
                    <a:pt x="7210" y="4733"/>
                  </a:lnTo>
                  <a:lnTo>
                    <a:pt x="7201" y="4728"/>
                  </a:lnTo>
                  <a:lnTo>
                    <a:pt x="7162" y="4704"/>
                  </a:lnTo>
                  <a:lnTo>
                    <a:pt x="7157" y="4704"/>
                  </a:lnTo>
                  <a:lnTo>
                    <a:pt x="7114" y="4680"/>
                  </a:lnTo>
                  <a:lnTo>
                    <a:pt x="7109" y="4680"/>
                  </a:lnTo>
                  <a:lnTo>
                    <a:pt x="7061" y="4656"/>
                  </a:lnTo>
                  <a:lnTo>
                    <a:pt x="7013" y="4637"/>
                  </a:lnTo>
                  <a:lnTo>
                    <a:pt x="6961" y="4618"/>
                  </a:lnTo>
                  <a:lnTo>
                    <a:pt x="6908" y="4604"/>
                  </a:lnTo>
                  <a:lnTo>
                    <a:pt x="6855" y="4589"/>
                  </a:lnTo>
                  <a:lnTo>
                    <a:pt x="6850" y="4589"/>
                  </a:lnTo>
                  <a:lnTo>
                    <a:pt x="6802" y="4580"/>
                  </a:lnTo>
                  <a:lnTo>
                    <a:pt x="6793" y="4580"/>
                  </a:lnTo>
                  <a:lnTo>
                    <a:pt x="6749" y="4575"/>
                  </a:lnTo>
                  <a:lnTo>
                    <a:pt x="6543" y="4575"/>
                  </a:lnTo>
                  <a:lnTo>
                    <a:pt x="6500" y="4580"/>
                  </a:lnTo>
                  <a:lnTo>
                    <a:pt x="6481" y="4580"/>
                  </a:lnTo>
                  <a:lnTo>
                    <a:pt x="6437" y="4584"/>
                  </a:lnTo>
                  <a:lnTo>
                    <a:pt x="6418" y="4589"/>
                  </a:lnTo>
                  <a:lnTo>
                    <a:pt x="6370" y="4599"/>
                  </a:lnTo>
                  <a:lnTo>
                    <a:pt x="6361" y="4599"/>
                  </a:lnTo>
                  <a:lnTo>
                    <a:pt x="6308" y="4613"/>
                  </a:lnTo>
                  <a:lnTo>
                    <a:pt x="6289" y="4623"/>
                  </a:lnTo>
                  <a:lnTo>
                    <a:pt x="6250" y="4632"/>
                  </a:lnTo>
                  <a:lnTo>
                    <a:pt x="6231" y="4642"/>
                  </a:lnTo>
                  <a:lnTo>
                    <a:pt x="6197" y="4656"/>
                  </a:lnTo>
                  <a:lnTo>
                    <a:pt x="6178" y="4661"/>
                  </a:lnTo>
                  <a:lnTo>
                    <a:pt x="6140" y="4680"/>
                  </a:lnTo>
                  <a:lnTo>
                    <a:pt x="6125" y="4690"/>
                  </a:lnTo>
                  <a:lnTo>
                    <a:pt x="6077" y="4714"/>
                  </a:lnTo>
                  <a:lnTo>
                    <a:pt x="6063" y="4724"/>
                  </a:lnTo>
                  <a:lnTo>
                    <a:pt x="6029" y="4748"/>
                  </a:lnTo>
                  <a:lnTo>
                    <a:pt x="6010" y="4757"/>
                  </a:lnTo>
                  <a:lnTo>
                    <a:pt x="5981" y="4781"/>
                  </a:lnTo>
                  <a:lnTo>
                    <a:pt x="5967" y="4791"/>
                  </a:lnTo>
                  <a:lnTo>
                    <a:pt x="5933" y="4820"/>
                  </a:lnTo>
                  <a:lnTo>
                    <a:pt x="5919" y="4829"/>
                  </a:lnTo>
                  <a:cubicBezTo>
                    <a:pt x="5909" y="4839"/>
                    <a:pt x="5895" y="4853"/>
                    <a:pt x="5881" y="4868"/>
                  </a:cubicBezTo>
                  <a:lnTo>
                    <a:pt x="5871" y="4872"/>
                  </a:lnTo>
                  <a:lnTo>
                    <a:pt x="5842" y="4906"/>
                  </a:lnTo>
                  <a:lnTo>
                    <a:pt x="5828" y="4920"/>
                  </a:lnTo>
                  <a:lnTo>
                    <a:pt x="5804" y="4949"/>
                  </a:lnTo>
                  <a:lnTo>
                    <a:pt x="5789" y="4964"/>
                  </a:lnTo>
                  <a:lnTo>
                    <a:pt x="5765" y="4997"/>
                  </a:lnTo>
                  <a:lnTo>
                    <a:pt x="5756" y="5007"/>
                  </a:lnTo>
                  <a:cubicBezTo>
                    <a:pt x="5727" y="4968"/>
                    <a:pt x="5698" y="4930"/>
                    <a:pt x="5665" y="4896"/>
                  </a:cubicBezTo>
                  <a:cubicBezTo>
                    <a:pt x="5463" y="4676"/>
                    <a:pt x="5185" y="4556"/>
                    <a:pt x="4892" y="4556"/>
                  </a:cubicBezTo>
                  <a:lnTo>
                    <a:pt x="4872" y="4556"/>
                  </a:lnTo>
                  <a:cubicBezTo>
                    <a:pt x="4867" y="4556"/>
                    <a:pt x="4861" y="4555"/>
                    <a:pt x="4856" y="4555"/>
                  </a:cubicBezTo>
                  <a:cubicBezTo>
                    <a:pt x="4569" y="4555"/>
                    <a:pt x="4297" y="4675"/>
                    <a:pt x="4104" y="4882"/>
                  </a:cubicBezTo>
                  <a:cubicBezTo>
                    <a:pt x="4071" y="4916"/>
                    <a:pt x="4037" y="4954"/>
                    <a:pt x="4008" y="4992"/>
                  </a:cubicBezTo>
                  <a:lnTo>
                    <a:pt x="3999" y="4983"/>
                  </a:lnTo>
                  <a:lnTo>
                    <a:pt x="3975" y="4949"/>
                  </a:lnTo>
                  <a:lnTo>
                    <a:pt x="3965" y="4935"/>
                  </a:lnTo>
                  <a:lnTo>
                    <a:pt x="3941" y="4906"/>
                  </a:lnTo>
                  <a:lnTo>
                    <a:pt x="3927" y="4892"/>
                  </a:lnTo>
                  <a:lnTo>
                    <a:pt x="3893" y="4858"/>
                  </a:lnTo>
                  <a:lnTo>
                    <a:pt x="3888" y="4853"/>
                  </a:lnTo>
                  <a:cubicBezTo>
                    <a:pt x="3874" y="4839"/>
                    <a:pt x="3860" y="4824"/>
                    <a:pt x="3845" y="4815"/>
                  </a:cubicBezTo>
                  <a:lnTo>
                    <a:pt x="3831" y="4805"/>
                  </a:lnTo>
                  <a:lnTo>
                    <a:pt x="3802" y="4776"/>
                  </a:lnTo>
                  <a:lnTo>
                    <a:pt x="3783" y="4767"/>
                  </a:lnTo>
                  <a:lnTo>
                    <a:pt x="3754" y="4743"/>
                  </a:lnTo>
                  <a:lnTo>
                    <a:pt x="3735" y="4733"/>
                  </a:lnTo>
                  <a:lnTo>
                    <a:pt x="3701" y="4709"/>
                  </a:lnTo>
                  <a:lnTo>
                    <a:pt x="3687" y="4700"/>
                  </a:lnTo>
                  <a:lnTo>
                    <a:pt x="3639" y="4671"/>
                  </a:lnTo>
                  <a:lnTo>
                    <a:pt x="3624" y="4666"/>
                  </a:lnTo>
                  <a:lnTo>
                    <a:pt x="3586" y="4647"/>
                  </a:lnTo>
                  <a:lnTo>
                    <a:pt x="3567" y="4642"/>
                  </a:lnTo>
                  <a:lnTo>
                    <a:pt x="3533" y="4628"/>
                  </a:lnTo>
                  <a:lnTo>
                    <a:pt x="3514" y="4618"/>
                  </a:lnTo>
                  <a:lnTo>
                    <a:pt x="3476" y="4608"/>
                  </a:lnTo>
                  <a:lnTo>
                    <a:pt x="3456" y="4599"/>
                  </a:lnTo>
                  <a:lnTo>
                    <a:pt x="3404" y="4584"/>
                  </a:lnTo>
                  <a:lnTo>
                    <a:pt x="3394" y="4584"/>
                  </a:lnTo>
                  <a:lnTo>
                    <a:pt x="3346" y="4575"/>
                  </a:lnTo>
                  <a:lnTo>
                    <a:pt x="3327" y="4570"/>
                  </a:lnTo>
                  <a:lnTo>
                    <a:pt x="3288" y="4565"/>
                  </a:lnTo>
                  <a:lnTo>
                    <a:pt x="3264" y="4565"/>
                  </a:lnTo>
                  <a:lnTo>
                    <a:pt x="3226" y="4560"/>
                  </a:lnTo>
                  <a:lnTo>
                    <a:pt x="3020" y="4560"/>
                  </a:lnTo>
                  <a:lnTo>
                    <a:pt x="2976" y="4565"/>
                  </a:lnTo>
                  <a:lnTo>
                    <a:pt x="2962" y="4565"/>
                  </a:lnTo>
                  <a:lnTo>
                    <a:pt x="2914" y="4575"/>
                  </a:lnTo>
                  <a:lnTo>
                    <a:pt x="2909" y="4575"/>
                  </a:lnTo>
                  <a:lnTo>
                    <a:pt x="2856" y="4589"/>
                  </a:lnTo>
                  <a:cubicBezTo>
                    <a:pt x="2804" y="4604"/>
                    <a:pt x="2751" y="4623"/>
                    <a:pt x="2698" y="4647"/>
                  </a:cubicBezTo>
                  <a:lnTo>
                    <a:pt x="2650" y="4666"/>
                  </a:lnTo>
                  <a:lnTo>
                    <a:pt x="2607" y="4690"/>
                  </a:lnTo>
                  <a:lnTo>
                    <a:pt x="2602" y="4690"/>
                  </a:lnTo>
                  <a:lnTo>
                    <a:pt x="2559" y="4719"/>
                  </a:lnTo>
                  <a:lnTo>
                    <a:pt x="2554" y="4724"/>
                  </a:lnTo>
                  <a:lnTo>
                    <a:pt x="2516" y="4748"/>
                  </a:lnTo>
                  <a:lnTo>
                    <a:pt x="2511" y="4752"/>
                  </a:lnTo>
                  <a:lnTo>
                    <a:pt x="2472" y="4781"/>
                  </a:lnTo>
                  <a:lnTo>
                    <a:pt x="2468" y="4786"/>
                  </a:lnTo>
                  <a:lnTo>
                    <a:pt x="2434" y="4815"/>
                  </a:lnTo>
                  <a:lnTo>
                    <a:pt x="2424" y="4824"/>
                  </a:lnTo>
                  <a:lnTo>
                    <a:pt x="2420" y="4824"/>
                  </a:lnTo>
                  <a:lnTo>
                    <a:pt x="2391" y="4848"/>
                  </a:lnTo>
                  <a:lnTo>
                    <a:pt x="2381" y="4858"/>
                  </a:lnTo>
                  <a:lnTo>
                    <a:pt x="2352" y="4892"/>
                  </a:lnTo>
                  <a:lnTo>
                    <a:pt x="2343" y="4896"/>
                  </a:lnTo>
                  <a:lnTo>
                    <a:pt x="2343" y="4901"/>
                  </a:lnTo>
                  <a:cubicBezTo>
                    <a:pt x="2328" y="4916"/>
                    <a:pt x="2314" y="4930"/>
                    <a:pt x="2304" y="4949"/>
                  </a:cubicBezTo>
                  <a:lnTo>
                    <a:pt x="2295" y="4964"/>
                  </a:lnTo>
                  <a:lnTo>
                    <a:pt x="2271" y="4992"/>
                  </a:lnTo>
                  <a:cubicBezTo>
                    <a:pt x="2256" y="4978"/>
                    <a:pt x="2247" y="4959"/>
                    <a:pt x="2232" y="4944"/>
                  </a:cubicBezTo>
                  <a:cubicBezTo>
                    <a:pt x="2223" y="4930"/>
                    <a:pt x="2213" y="4920"/>
                    <a:pt x="2204" y="4911"/>
                  </a:cubicBezTo>
                  <a:lnTo>
                    <a:pt x="2189" y="4896"/>
                  </a:lnTo>
                  <a:cubicBezTo>
                    <a:pt x="1991" y="4680"/>
                    <a:pt x="1706" y="4555"/>
                    <a:pt x="1414" y="4555"/>
                  </a:cubicBezTo>
                  <a:cubicBezTo>
                    <a:pt x="1408" y="4555"/>
                    <a:pt x="1403" y="4556"/>
                    <a:pt x="1397" y="4556"/>
                  </a:cubicBezTo>
                  <a:lnTo>
                    <a:pt x="1234" y="4556"/>
                  </a:lnTo>
                  <a:lnTo>
                    <a:pt x="1205" y="4560"/>
                  </a:lnTo>
                  <a:lnTo>
                    <a:pt x="1181" y="4565"/>
                  </a:lnTo>
                  <a:lnTo>
                    <a:pt x="1152" y="4575"/>
                  </a:lnTo>
                  <a:lnTo>
                    <a:pt x="1133" y="4580"/>
                  </a:lnTo>
                  <a:cubicBezTo>
                    <a:pt x="1090" y="4589"/>
                    <a:pt x="1051" y="4604"/>
                    <a:pt x="1013" y="4618"/>
                  </a:cubicBezTo>
                  <a:lnTo>
                    <a:pt x="1008" y="4618"/>
                  </a:lnTo>
                  <a:lnTo>
                    <a:pt x="970" y="4632"/>
                  </a:lnTo>
                  <a:lnTo>
                    <a:pt x="960" y="4637"/>
                  </a:lnTo>
                  <a:lnTo>
                    <a:pt x="922" y="4652"/>
                  </a:lnTo>
                  <a:lnTo>
                    <a:pt x="917" y="4652"/>
                  </a:lnTo>
                  <a:cubicBezTo>
                    <a:pt x="864" y="4680"/>
                    <a:pt x="811" y="4714"/>
                    <a:pt x="759" y="4748"/>
                  </a:cubicBezTo>
                  <a:lnTo>
                    <a:pt x="754" y="4752"/>
                  </a:lnTo>
                  <a:lnTo>
                    <a:pt x="725" y="4776"/>
                  </a:lnTo>
                  <a:lnTo>
                    <a:pt x="711" y="4786"/>
                  </a:lnTo>
                  <a:lnTo>
                    <a:pt x="687" y="4810"/>
                  </a:lnTo>
                  <a:lnTo>
                    <a:pt x="682" y="4815"/>
                  </a:lnTo>
                  <a:cubicBezTo>
                    <a:pt x="658" y="4791"/>
                    <a:pt x="629" y="4776"/>
                    <a:pt x="600" y="4767"/>
                  </a:cubicBezTo>
                  <a:cubicBezTo>
                    <a:pt x="485" y="4738"/>
                    <a:pt x="413" y="4623"/>
                    <a:pt x="432" y="4508"/>
                  </a:cubicBezTo>
                  <a:cubicBezTo>
                    <a:pt x="437" y="4445"/>
                    <a:pt x="475" y="4316"/>
                    <a:pt x="682" y="4306"/>
                  </a:cubicBezTo>
                  <a:lnTo>
                    <a:pt x="715" y="4306"/>
                  </a:lnTo>
                  <a:cubicBezTo>
                    <a:pt x="739" y="4306"/>
                    <a:pt x="763" y="4306"/>
                    <a:pt x="787" y="4311"/>
                  </a:cubicBezTo>
                  <a:cubicBezTo>
                    <a:pt x="794" y="4311"/>
                    <a:pt x="801" y="4312"/>
                    <a:pt x="807" y="4312"/>
                  </a:cubicBezTo>
                  <a:cubicBezTo>
                    <a:pt x="955" y="4312"/>
                    <a:pt x="1053" y="4161"/>
                    <a:pt x="989" y="4023"/>
                  </a:cubicBezTo>
                  <a:cubicBezTo>
                    <a:pt x="946" y="3927"/>
                    <a:pt x="922" y="3826"/>
                    <a:pt x="922" y="3720"/>
                  </a:cubicBezTo>
                  <a:cubicBezTo>
                    <a:pt x="922" y="3301"/>
                    <a:pt x="1301" y="2957"/>
                    <a:pt x="1762" y="2957"/>
                  </a:cubicBezTo>
                  <a:cubicBezTo>
                    <a:pt x="1765" y="2957"/>
                    <a:pt x="1768" y="2957"/>
                    <a:pt x="1772" y="2957"/>
                  </a:cubicBezTo>
                  <a:cubicBezTo>
                    <a:pt x="1796" y="2957"/>
                    <a:pt x="1820" y="2957"/>
                    <a:pt x="1844" y="2962"/>
                  </a:cubicBezTo>
                  <a:cubicBezTo>
                    <a:pt x="1848" y="2962"/>
                    <a:pt x="1853" y="2962"/>
                    <a:pt x="1857" y="2962"/>
                  </a:cubicBezTo>
                  <a:cubicBezTo>
                    <a:pt x="2008" y="2962"/>
                    <a:pt x="2110" y="2809"/>
                    <a:pt x="2045" y="2669"/>
                  </a:cubicBezTo>
                  <a:cubicBezTo>
                    <a:pt x="2002" y="2578"/>
                    <a:pt x="1978" y="2472"/>
                    <a:pt x="1978" y="2367"/>
                  </a:cubicBezTo>
                  <a:cubicBezTo>
                    <a:pt x="1978" y="1949"/>
                    <a:pt x="2362" y="1603"/>
                    <a:pt x="2823" y="1603"/>
                  </a:cubicBezTo>
                  <a:lnTo>
                    <a:pt x="2828" y="1603"/>
                  </a:lnTo>
                  <a:cubicBezTo>
                    <a:pt x="2866" y="1603"/>
                    <a:pt x="2904" y="1608"/>
                    <a:pt x="2943" y="1613"/>
                  </a:cubicBezTo>
                  <a:cubicBezTo>
                    <a:pt x="2951" y="1614"/>
                    <a:pt x="2959" y="1615"/>
                    <a:pt x="2967" y="1615"/>
                  </a:cubicBezTo>
                  <a:cubicBezTo>
                    <a:pt x="3076" y="1615"/>
                    <a:pt x="3168" y="1523"/>
                    <a:pt x="3168" y="1411"/>
                  </a:cubicBezTo>
                  <a:lnTo>
                    <a:pt x="3168" y="1416"/>
                  </a:lnTo>
                  <a:cubicBezTo>
                    <a:pt x="3173" y="1027"/>
                    <a:pt x="3519" y="715"/>
                    <a:pt x="3946" y="715"/>
                  </a:cubicBezTo>
                  <a:lnTo>
                    <a:pt x="3951" y="715"/>
                  </a:lnTo>
                  <a:cubicBezTo>
                    <a:pt x="4023" y="715"/>
                    <a:pt x="4100" y="725"/>
                    <a:pt x="4172" y="744"/>
                  </a:cubicBezTo>
                  <a:cubicBezTo>
                    <a:pt x="4191" y="750"/>
                    <a:pt x="4210" y="753"/>
                    <a:pt x="4229" y="753"/>
                  </a:cubicBezTo>
                  <a:cubicBezTo>
                    <a:pt x="4291" y="753"/>
                    <a:pt x="4351" y="723"/>
                    <a:pt x="4388" y="667"/>
                  </a:cubicBezTo>
                  <a:cubicBezTo>
                    <a:pt x="4503" y="519"/>
                    <a:pt x="4676" y="423"/>
                    <a:pt x="4868" y="408"/>
                  </a:cubicBezTo>
                  <a:close/>
                  <a:moveTo>
                    <a:pt x="8420" y="4959"/>
                  </a:moveTo>
                  <a:cubicBezTo>
                    <a:pt x="8453" y="4959"/>
                    <a:pt x="8487" y="4968"/>
                    <a:pt x="8516" y="4973"/>
                  </a:cubicBezTo>
                  <a:lnTo>
                    <a:pt x="8525" y="4973"/>
                  </a:lnTo>
                  <a:cubicBezTo>
                    <a:pt x="8559" y="4983"/>
                    <a:pt x="8593" y="4992"/>
                    <a:pt x="8621" y="5007"/>
                  </a:cubicBezTo>
                  <a:cubicBezTo>
                    <a:pt x="8655" y="5021"/>
                    <a:pt x="8684" y="5040"/>
                    <a:pt x="8713" y="5060"/>
                  </a:cubicBezTo>
                  <a:cubicBezTo>
                    <a:pt x="8741" y="5074"/>
                    <a:pt x="8770" y="5098"/>
                    <a:pt x="8794" y="5117"/>
                  </a:cubicBezTo>
                  <a:lnTo>
                    <a:pt x="8799" y="5122"/>
                  </a:lnTo>
                  <a:cubicBezTo>
                    <a:pt x="8814" y="5136"/>
                    <a:pt x="8823" y="5146"/>
                    <a:pt x="8833" y="5156"/>
                  </a:cubicBezTo>
                  <a:cubicBezTo>
                    <a:pt x="8842" y="5170"/>
                    <a:pt x="8852" y="5180"/>
                    <a:pt x="8862" y="5189"/>
                  </a:cubicBezTo>
                  <a:lnTo>
                    <a:pt x="8871" y="5204"/>
                  </a:lnTo>
                  <a:lnTo>
                    <a:pt x="8895" y="5232"/>
                  </a:lnTo>
                  <a:lnTo>
                    <a:pt x="8900" y="5242"/>
                  </a:lnTo>
                  <a:cubicBezTo>
                    <a:pt x="8910" y="5256"/>
                    <a:pt x="8919" y="5266"/>
                    <a:pt x="8924" y="5280"/>
                  </a:cubicBezTo>
                  <a:lnTo>
                    <a:pt x="8934" y="5295"/>
                  </a:lnTo>
                  <a:cubicBezTo>
                    <a:pt x="8938" y="5304"/>
                    <a:pt x="8943" y="5319"/>
                    <a:pt x="8948" y="5328"/>
                  </a:cubicBezTo>
                  <a:lnTo>
                    <a:pt x="8953" y="5338"/>
                  </a:lnTo>
                  <a:cubicBezTo>
                    <a:pt x="8958" y="5352"/>
                    <a:pt x="8967" y="5367"/>
                    <a:pt x="8972" y="5381"/>
                  </a:cubicBezTo>
                  <a:lnTo>
                    <a:pt x="8977" y="5396"/>
                  </a:lnTo>
                  <a:cubicBezTo>
                    <a:pt x="8982" y="5410"/>
                    <a:pt x="8986" y="5424"/>
                    <a:pt x="8991" y="5439"/>
                  </a:cubicBezTo>
                  <a:cubicBezTo>
                    <a:pt x="9020" y="5535"/>
                    <a:pt x="9030" y="5640"/>
                    <a:pt x="9015" y="5741"/>
                  </a:cubicBezTo>
                  <a:lnTo>
                    <a:pt x="9010" y="5741"/>
                  </a:lnTo>
                  <a:lnTo>
                    <a:pt x="7637" y="13158"/>
                  </a:lnTo>
                  <a:cubicBezTo>
                    <a:pt x="7604" y="13335"/>
                    <a:pt x="7450" y="13460"/>
                    <a:pt x="7273" y="13460"/>
                  </a:cubicBezTo>
                  <a:lnTo>
                    <a:pt x="6831" y="13460"/>
                  </a:lnTo>
                  <a:lnTo>
                    <a:pt x="7047" y="11502"/>
                  </a:lnTo>
                  <a:cubicBezTo>
                    <a:pt x="7055" y="11361"/>
                    <a:pt x="6949" y="11284"/>
                    <a:pt x="6843" y="11284"/>
                  </a:cubicBezTo>
                  <a:cubicBezTo>
                    <a:pt x="6753" y="11284"/>
                    <a:pt x="6664" y="11339"/>
                    <a:pt x="6644" y="11458"/>
                  </a:cubicBezTo>
                  <a:lnTo>
                    <a:pt x="6423" y="13460"/>
                  </a:lnTo>
                  <a:lnTo>
                    <a:pt x="5665" y="13460"/>
                  </a:lnTo>
                  <a:lnTo>
                    <a:pt x="5717" y="12087"/>
                  </a:lnTo>
                  <a:cubicBezTo>
                    <a:pt x="5717" y="11954"/>
                    <a:pt x="5615" y="11885"/>
                    <a:pt x="5512" y="11885"/>
                  </a:cubicBezTo>
                  <a:cubicBezTo>
                    <a:pt x="5415" y="11885"/>
                    <a:pt x="5319" y="11947"/>
                    <a:pt x="5309" y="12073"/>
                  </a:cubicBezTo>
                  <a:lnTo>
                    <a:pt x="5257" y="13465"/>
                  </a:lnTo>
                  <a:lnTo>
                    <a:pt x="4503" y="13465"/>
                  </a:lnTo>
                  <a:lnTo>
                    <a:pt x="4450" y="12068"/>
                  </a:lnTo>
                  <a:cubicBezTo>
                    <a:pt x="4450" y="11933"/>
                    <a:pt x="4350" y="11867"/>
                    <a:pt x="4248" y="11867"/>
                  </a:cubicBezTo>
                  <a:cubicBezTo>
                    <a:pt x="4141" y="11867"/>
                    <a:pt x="4032" y="11941"/>
                    <a:pt x="4042" y="12087"/>
                  </a:cubicBezTo>
                  <a:lnTo>
                    <a:pt x="4095" y="13465"/>
                  </a:lnTo>
                  <a:lnTo>
                    <a:pt x="3341" y="13465"/>
                  </a:lnTo>
                  <a:lnTo>
                    <a:pt x="3116" y="11458"/>
                  </a:lnTo>
                  <a:cubicBezTo>
                    <a:pt x="3096" y="11342"/>
                    <a:pt x="3007" y="11288"/>
                    <a:pt x="2918" y="11288"/>
                  </a:cubicBezTo>
                  <a:cubicBezTo>
                    <a:pt x="2812" y="11288"/>
                    <a:pt x="2705" y="11365"/>
                    <a:pt x="2712" y="11506"/>
                  </a:cubicBezTo>
                  <a:lnTo>
                    <a:pt x="2928" y="13460"/>
                  </a:lnTo>
                  <a:lnTo>
                    <a:pt x="2487" y="13460"/>
                  </a:lnTo>
                  <a:cubicBezTo>
                    <a:pt x="2309" y="13460"/>
                    <a:pt x="2156" y="13335"/>
                    <a:pt x="2122" y="13158"/>
                  </a:cubicBezTo>
                  <a:lnTo>
                    <a:pt x="749" y="5741"/>
                  </a:lnTo>
                  <a:cubicBezTo>
                    <a:pt x="730" y="5645"/>
                    <a:pt x="735" y="5544"/>
                    <a:pt x="759" y="5453"/>
                  </a:cubicBezTo>
                  <a:cubicBezTo>
                    <a:pt x="763" y="5439"/>
                    <a:pt x="763" y="5424"/>
                    <a:pt x="773" y="5405"/>
                  </a:cubicBezTo>
                  <a:lnTo>
                    <a:pt x="778" y="5396"/>
                  </a:lnTo>
                  <a:cubicBezTo>
                    <a:pt x="783" y="5376"/>
                    <a:pt x="787" y="5362"/>
                    <a:pt x="792" y="5348"/>
                  </a:cubicBezTo>
                  <a:lnTo>
                    <a:pt x="797" y="5343"/>
                  </a:lnTo>
                  <a:cubicBezTo>
                    <a:pt x="802" y="5328"/>
                    <a:pt x="807" y="5319"/>
                    <a:pt x="816" y="5304"/>
                  </a:cubicBezTo>
                  <a:lnTo>
                    <a:pt x="821" y="5295"/>
                  </a:lnTo>
                  <a:cubicBezTo>
                    <a:pt x="831" y="5280"/>
                    <a:pt x="835" y="5266"/>
                    <a:pt x="845" y="5256"/>
                  </a:cubicBezTo>
                  <a:lnTo>
                    <a:pt x="850" y="5247"/>
                  </a:lnTo>
                  <a:lnTo>
                    <a:pt x="874" y="5218"/>
                  </a:lnTo>
                  <a:lnTo>
                    <a:pt x="883" y="5204"/>
                  </a:lnTo>
                  <a:cubicBezTo>
                    <a:pt x="893" y="5194"/>
                    <a:pt x="903" y="5180"/>
                    <a:pt x="912" y="5170"/>
                  </a:cubicBezTo>
                  <a:cubicBezTo>
                    <a:pt x="922" y="5156"/>
                    <a:pt x="936" y="5146"/>
                    <a:pt x="946" y="5136"/>
                  </a:cubicBezTo>
                  <a:lnTo>
                    <a:pt x="955" y="5132"/>
                  </a:lnTo>
                  <a:cubicBezTo>
                    <a:pt x="979" y="5108"/>
                    <a:pt x="1003" y="5088"/>
                    <a:pt x="1032" y="5069"/>
                  </a:cubicBezTo>
                  <a:cubicBezTo>
                    <a:pt x="1061" y="5050"/>
                    <a:pt x="1095" y="5036"/>
                    <a:pt x="1123" y="5021"/>
                  </a:cubicBezTo>
                  <a:cubicBezTo>
                    <a:pt x="1157" y="5007"/>
                    <a:pt x="1191" y="4997"/>
                    <a:pt x="1224" y="4988"/>
                  </a:cubicBezTo>
                  <a:lnTo>
                    <a:pt x="1229" y="4988"/>
                  </a:lnTo>
                  <a:cubicBezTo>
                    <a:pt x="1263" y="4978"/>
                    <a:pt x="1296" y="4973"/>
                    <a:pt x="1325" y="4968"/>
                  </a:cubicBezTo>
                  <a:lnTo>
                    <a:pt x="1387" y="4968"/>
                  </a:lnTo>
                  <a:cubicBezTo>
                    <a:pt x="1724" y="4968"/>
                    <a:pt x="2007" y="5223"/>
                    <a:pt x="2045" y="5554"/>
                  </a:cubicBezTo>
                  <a:lnTo>
                    <a:pt x="2050" y="5602"/>
                  </a:lnTo>
                  <a:lnTo>
                    <a:pt x="2064" y="5736"/>
                  </a:lnTo>
                  <a:lnTo>
                    <a:pt x="2064" y="5746"/>
                  </a:lnTo>
                  <a:lnTo>
                    <a:pt x="2252" y="7421"/>
                  </a:lnTo>
                  <a:cubicBezTo>
                    <a:pt x="2261" y="7522"/>
                    <a:pt x="2348" y="7599"/>
                    <a:pt x="2453" y="7599"/>
                  </a:cubicBezTo>
                  <a:lnTo>
                    <a:pt x="2477" y="7599"/>
                  </a:lnTo>
                  <a:cubicBezTo>
                    <a:pt x="2588" y="7589"/>
                    <a:pt x="2669" y="7489"/>
                    <a:pt x="2655" y="7373"/>
                  </a:cubicBezTo>
                  <a:lnTo>
                    <a:pt x="2477" y="5693"/>
                  </a:lnTo>
                  <a:lnTo>
                    <a:pt x="2477" y="5688"/>
                  </a:lnTo>
                  <a:cubicBezTo>
                    <a:pt x="2477" y="5664"/>
                    <a:pt x="2472" y="5640"/>
                    <a:pt x="2472" y="5621"/>
                  </a:cubicBezTo>
                  <a:lnTo>
                    <a:pt x="2472" y="5602"/>
                  </a:lnTo>
                  <a:lnTo>
                    <a:pt x="2472" y="5588"/>
                  </a:lnTo>
                  <a:lnTo>
                    <a:pt x="2472" y="5559"/>
                  </a:lnTo>
                  <a:lnTo>
                    <a:pt x="2472" y="5554"/>
                  </a:lnTo>
                  <a:cubicBezTo>
                    <a:pt x="2472" y="5544"/>
                    <a:pt x="2472" y="5535"/>
                    <a:pt x="2477" y="5525"/>
                  </a:cubicBezTo>
                  <a:lnTo>
                    <a:pt x="2477" y="5520"/>
                  </a:lnTo>
                  <a:cubicBezTo>
                    <a:pt x="2477" y="5511"/>
                    <a:pt x="2477" y="5501"/>
                    <a:pt x="2482" y="5492"/>
                  </a:cubicBezTo>
                  <a:lnTo>
                    <a:pt x="2482" y="5487"/>
                  </a:lnTo>
                  <a:cubicBezTo>
                    <a:pt x="2482" y="5477"/>
                    <a:pt x="2487" y="5468"/>
                    <a:pt x="2487" y="5458"/>
                  </a:cubicBezTo>
                  <a:lnTo>
                    <a:pt x="2487" y="5453"/>
                  </a:lnTo>
                  <a:cubicBezTo>
                    <a:pt x="2487" y="5444"/>
                    <a:pt x="2492" y="5434"/>
                    <a:pt x="2496" y="5429"/>
                  </a:cubicBezTo>
                  <a:lnTo>
                    <a:pt x="2496" y="5420"/>
                  </a:lnTo>
                  <a:cubicBezTo>
                    <a:pt x="2496" y="5410"/>
                    <a:pt x="2501" y="5405"/>
                    <a:pt x="2501" y="5396"/>
                  </a:cubicBezTo>
                  <a:lnTo>
                    <a:pt x="2506" y="5386"/>
                  </a:lnTo>
                  <a:cubicBezTo>
                    <a:pt x="2511" y="5376"/>
                    <a:pt x="2511" y="5372"/>
                    <a:pt x="2516" y="5362"/>
                  </a:cubicBezTo>
                  <a:lnTo>
                    <a:pt x="2516" y="5357"/>
                  </a:lnTo>
                  <a:lnTo>
                    <a:pt x="2525" y="5333"/>
                  </a:lnTo>
                  <a:lnTo>
                    <a:pt x="2530" y="5324"/>
                  </a:lnTo>
                  <a:lnTo>
                    <a:pt x="2544" y="5304"/>
                  </a:lnTo>
                  <a:lnTo>
                    <a:pt x="2549" y="5295"/>
                  </a:lnTo>
                  <a:lnTo>
                    <a:pt x="2559" y="5276"/>
                  </a:lnTo>
                  <a:lnTo>
                    <a:pt x="2564" y="5261"/>
                  </a:lnTo>
                  <a:lnTo>
                    <a:pt x="2578" y="5247"/>
                  </a:lnTo>
                  <a:lnTo>
                    <a:pt x="2583" y="5237"/>
                  </a:lnTo>
                  <a:lnTo>
                    <a:pt x="2583" y="5232"/>
                  </a:lnTo>
                  <a:lnTo>
                    <a:pt x="2597" y="5218"/>
                  </a:lnTo>
                  <a:lnTo>
                    <a:pt x="2607" y="5204"/>
                  </a:lnTo>
                  <a:lnTo>
                    <a:pt x="2612" y="5199"/>
                  </a:lnTo>
                  <a:lnTo>
                    <a:pt x="2631" y="5180"/>
                  </a:lnTo>
                  <a:lnTo>
                    <a:pt x="2655" y="5151"/>
                  </a:lnTo>
                  <a:lnTo>
                    <a:pt x="2669" y="5136"/>
                  </a:lnTo>
                  <a:lnTo>
                    <a:pt x="2679" y="5132"/>
                  </a:lnTo>
                  <a:cubicBezTo>
                    <a:pt x="2799" y="5021"/>
                    <a:pt x="2957" y="4964"/>
                    <a:pt x="3120" y="4959"/>
                  </a:cubicBezTo>
                  <a:lnTo>
                    <a:pt x="3135" y="4959"/>
                  </a:lnTo>
                  <a:cubicBezTo>
                    <a:pt x="3490" y="4959"/>
                    <a:pt x="3783" y="5242"/>
                    <a:pt x="3792" y="5597"/>
                  </a:cubicBezTo>
                  <a:lnTo>
                    <a:pt x="3792" y="5607"/>
                  </a:lnTo>
                  <a:lnTo>
                    <a:pt x="3831" y="6644"/>
                  </a:lnTo>
                  <a:cubicBezTo>
                    <a:pt x="3831" y="6782"/>
                    <a:pt x="3933" y="6849"/>
                    <a:pt x="4036" y="6849"/>
                  </a:cubicBezTo>
                  <a:cubicBezTo>
                    <a:pt x="4144" y="6849"/>
                    <a:pt x="4251" y="6775"/>
                    <a:pt x="4239" y="6629"/>
                  </a:cubicBezTo>
                  <a:lnTo>
                    <a:pt x="4200" y="5645"/>
                  </a:lnTo>
                  <a:lnTo>
                    <a:pt x="4200" y="5626"/>
                  </a:lnTo>
                  <a:lnTo>
                    <a:pt x="4200" y="5612"/>
                  </a:lnTo>
                  <a:lnTo>
                    <a:pt x="4200" y="5597"/>
                  </a:lnTo>
                  <a:lnTo>
                    <a:pt x="4200" y="5578"/>
                  </a:lnTo>
                  <a:lnTo>
                    <a:pt x="4200" y="5564"/>
                  </a:lnTo>
                  <a:lnTo>
                    <a:pt x="4200" y="5544"/>
                  </a:lnTo>
                  <a:lnTo>
                    <a:pt x="4200" y="5530"/>
                  </a:lnTo>
                  <a:lnTo>
                    <a:pt x="4200" y="5511"/>
                  </a:lnTo>
                  <a:lnTo>
                    <a:pt x="4200" y="5496"/>
                  </a:lnTo>
                  <a:cubicBezTo>
                    <a:pt x="4200" y="5492"/>
                    <a:pt x="4200" y="5487"/>
                    <a:pt x="4205" y="5477"/>
                  </a:cubicBezTo>
                  <a:lnTo>
                    <a:pt x="4210" y="5468"/>
                  </a:lnTo>
                  <a:cubicBezTo>
                    <a:pt x="4210" y="5458"/>
                    <a:pt x="4210" y="5453"/>
                    <a:pt x="4215" y="5448"/>
                  </a:cubicBezTo>
                  <a:lnTo>
                    <a:pt x="4215" y="5434"/>
                  </a:lnTo>
                  <a:lnTo>
                    <a:pt x="4224" y="5415"/>
                  </a:lnTo>
                  <a:lnTo>
                    <a:pt x="4229" y="5405"/>
                  </a:lnTo>
                  <a:lnTo>
                    <a:pt x="4234" y="5386"/>
                  </a:lnTo>
                  <a:lnTo>
                    <a:pt x="4239" y="5372"/>
                  </a:lnTo>
                  <a:lnTo>
                    <a:pt x="4244" y="5357"/>
                  </a:lnTo>
                  <a:lnTo>
                    <a:pt x="4253" y="5343"/>
                  </a:lnTo>
                  <a:lnTo>
                    <a:pt x="4258" y="5328"/>
                  </a:lnTo>
                  <a:lnTo>
                    <a:pt x="4268" y="5314"/>
                  </a:lnTo>
                  <a:lnTo>
                    <a:pt x="4277" y="5300"/>
                  </a:lnTo>
                  <a:lnTo>
                    <a:pt x="4282" y="5285"/>
                  </a:lnTo>
                  <a:lnTo>
                    <a:pt x="4292" y="5271"/>
                  </a:lnTo>
                  <a:lnTo>
                    <a:pt x="4301" y="5256"/>
                  </a:lnTo>
                  <a:lnTo>
                    <a:pt x="4311" y="5242"/>
                  </a:lnTo>
                  <a:lnTo>
                    <a:pt x="4320" y="5228"/>
                  </a:lnTo>
                  <a:lnTo>
                    <a:pt x="4330" y="5213"/>
                  </a:lnTo>
                  <a:lnTo>
                    <a:pt x="4349" y="5194"/>
                  </a:lnTo>
                  <a:lnTo>
                    <a:pt x="4354" y="5189"/>
                  </a:lnTo>
                  <a:lnTo>
                    <a:pt x="4373" y="5165"/>
                  </a:lnTo>
                  <a:cubicBezTo>
                    <a:pt x="4474" y="5060"/>
                    <a:pt x="4608" y="4992"/>
                    <a:pt x="4748" y="4968"/>
                  </a:cubicBezTo>
                  <a:cubicBezTo>
                    <a:pt x="4781" y="4964"/>
                    <a:pt x="4815" y="4964"/>
                    <a:pt x="4848" y="4964"/>
                  </a:cubicBezTo>
                  <a:lnTo>
                    <a:pt x="4868" y="4964"/>
                  </a:lnTo>
                  <a:cubicBezTo>
                    <a:pt x="4874" y="4963"/>
                    <a:pt x="4881" y="4963"/>
                    <a:pt x="4887" y="4963"/>
                  </a:cubicBezTo>
                  <a:cubicBezTo>
                    <a:pt x="5210" y="4963"/>
                    <a:pt x="5488" y="5196"/>
                    <a:pt x="5540" y="5516"/>
                  </a:cubicBezTo>
                  <a:cubicBezTo>
                    <a:pt x="5540" y="5525"/>
                    <a:pt x="5540" y="5535"/>
                    <a:pt x="5545" y="5544"/>
                  </a:cubicBezTo>
                  <a:lnTo>
                    <a:pt x="5545" y="5549"/>
                  </a:lnTo>
                  <a:lnTo>
                    <a:pt x="5545" y="5578"/>
                  </a:lnTo>
                  <a:lnTo>
                    <a:pt x="5545" y="5583"/>
                  </a:lnTo>
                  <a:lnTo>
                    <a:pt x="5545" y="5612"/>
                  </a:lnTo>
                  <a:lnTo>
                    <a:pt x="5545" y="5616"/>
                  </a:lnTo>
                  <a:lnTo>
                    <a:pt x="5545" y="5645"/>
                  </a:lnTo>
                  <a:lnTo>
                    <a:pt x="5506" y="6625"/>
                  </a:lnTo>
                  <a:cubicBezTo>
                    <a:pt x="5509" y="6758"/>
                    <a:pt x="5611" y="6826"/>
                    <a:pt x="5713" y="6826"/>
                  </a:cubicBezTo>
                  <a:cubicBezTo>
                    <a:pt x="5809" y="6826"/>
                    <a:pt x="5905" y="6765"/>
                    <a:pt x="5914" y="6639"/>
                  </a:cubicBezTo>
                  <a:lnTo>
                    <a:pt x="5953" y="5597"/>
                  </a:lnTo>
                  <a:cubicBezTo>
                    <a:pt x="5967" y="5245"/>
                    <a:pt x="6255" y="4964"/>
                    <a:pt x="6606" y="4964"/>
                  </a:cubicBezTo>
                  <a:cubicBezTo>
                    <a:pt x="6609" y="4964"/>
                    <a:pt x="6612" y="4964"/>
                    <a:pt x="6615" y="4964"/>
                  </a:cubicBezTo>
                  <a:lnTo>
                    <a:pt x="6629" y="4964"/>
                  </a:lnTo>
                  <a:cubicBezTo>
                    <a:pt x="6788" y="4964"/>
                    <a:pt x="6946" y="5021"/>
                    <a:pt x="7071" y="5132"/>
                  </a:cubicBezTo>
                  <a:lnTo>
                    <a:pt x="7076" y="5136"/>
                  </a:lnTo>
                  <a:lnTo>
                    <a:pt x="7090" y="5156"/>
                  </a:lnTo>
                  <a:lnTo>
                    <a:pt x="7114" y="5180"/>
                  </a:lnTo>
                  <a:lnTo>
                    <a:pt x="7133" y="5199"/>
                  </a:lnTo>
                  <a:lnTo>
                    <a:pt x="7138" y="5204"/>
                  </a:lnTo>
                  <a:lnTo>
                    <a:pt x="7153" y="5223"/>
                  </a:lnTo>
                  <a:lnTo>
                    <a:pt x="7162" y="5232"/>
                  </a:lnTo>
                  <a:lnTo>
                    <a:pt x="7167" y="5237"/>
                  </a:lnTo>
                  <a:cubicBezTo>
                    <a:pt x="7177" y="5256"/>
                    <a:pt x="7191" y="5276"/>
                    <a:pt x="7201" y="5295"/>
                  </a:cubicBezTo>
                  <a:cubicBezTo>
                    <a:pt x="7205" y="5304"/>
                    <a:pt x="7210" y="5314"/>
                    <a:pt x="7215" y="5324"/>
                  </a:cubicBezTo>
                  <a:lnTo>
                    <a:pt x="7220" y="5333"/>
                  </a:lnTo>
                  <a:lnTo>
                    <a:pt x="7229" y="5352"/>
                  </a:lnTo>
                  <a:lnTo>
                    <a:pt x="7239" y="5372"/>
                  </a:lnTo>
                  <a:lnTo>
                    <a:pt x="7244" y="5386"/>
                  </a:lnTo>
                  <a:lnTo>
                    <a:pt x="7253" y="5405"/>
                  </a:lnTo>
                  <a:lnTo>
                    <a:pt x="7253" y="5420"/>
                  </a:lnTo>
                  <a:cubicBezTo>
                    <a:pt x="7253" y="5424"/>
                    <a:pt x="7258" y="5434"/>
                    <a:pt x="7263" y="5444"/>
                  </a:cubicBezTo>
                  <a:lnTo>
                    <a:pt x="7263" y="5453"/>
                  </a:lnTo>
                  <a:cubicBezTo>
                    <a:pt x="7263" y="5458"/>
                    <a:pt x="7268" y="5468"/>
                    <a:pt x="7268" y="5472"/>
                  </a:cubicBezTo>
                  <a:lnTo>
                    <a:pt x="7268" y="5487"/>
                  </a:lnTo>
                  <a:cubicBezTo>
                    <a:pt x="7268" y="5496"/>
                    <a:pt x="7273" y="5501"/>
                    <a:pt x="7273" y="5511"/>
                  </a:cubicBezTo>
                  <a:lnTo>
                    <a:pt x="7273" y="5520"/>
                  </a:lnTo>
                  <a:cubicBezTo>
                    <a:pt x="7273" y="5525"/>
                    <a:pt x="7273" y="5535"/>
                    <a:pt x="7277" y="5544"/>
                  </a:cubicBezTo>
                  <a:cubicBezTo>
                    <a:pt x="7282" y="5549"/>
                    <a:pt x="7277" y="5549"/>
                    <a:pt x="7277" y="5554"/>
                  </a:cubicBezTo>
                  <a:lnTo>
                    <a:pt x="7277" y="5573"/>
                  </a:lnTo>
                  <a:lnTo>
                    <a:pt x="7277" y="5588"/>
                  </a:lnTo>
                  <a:lnTo>
                    <a:pt x="7277" y="5597"/>
                  </a:lnTo>
                  <a:lnTo>
                    <a:pt x="7277" y="5607"/>
                  </a:lnTo>
                  <a:lnTo>
                    <a:pt x="7277" y="5616"/>
                  </a:lnTo>
                  <a:lnTo>
                    <a:pt x="7277" y="5650"/>
                  </a:lnTo>
                  <a:lnTo>
                    <a:pt x="7277" y="5684"/>
                  </a:lnTo>
                  <a:lnTo>
                    <a:pt x="7277" y="5688"/>
                  </a:lnTo>
                  <a:lnTo>
                    <a:pt x="7095" y="7345"/>
                  </a:lnTo>
                  <a:cubicBezTo>
                    <a:pt x="7081" y="7455"/>
                    <a:pt x="7162" y="7556"/>
                    <a:pt x="7273" y="7570"/>
                  </a:cubicBezTo>
                  <a:lnTo>
                    <a:pt x="7297" y="7570"/>
                  </a:lnTo>
                  <a:cubicBezTo>
                    <a:pt x="7397" y="7570"/>
                    <a:pt x="7484" y="7493"/>
                    <a:pt x="7498" y="7388"/>
                  </a:cubicBezTo>
                  <a:lnTo>
                    <a:pt x="7681" y="5736"/>
                  </a:lnTo>
                  <a:lnTo>
                    <a:pt x="7705" y="5544"/>
                  </a:lnTo>
                  <a:cubicBezTo>
                    <a:pt x="7738" y="5208"/>
                    <a:pt x="8021" y="4959"/>
                    <a:pt x="8357" y="4959"/>
                  </a:cubicBezTo>
                  <a:close/>
                  <a:moveTo>
                    <a:pt x="4853" y="0"/>
                  </a:moveTo>
                  <a:cubicBezTo>
                    <a:pt x="4834" y="0"/>
                    <a:pt x="4815" y="0"/>
                    <a:pt x="4796" y="10"/>
                  </a:cubicBezTo>
                  <a:cubicBezTo>
                    <a:pt x="4551" y="34"/>
                    <a:pt x="4320" y="149"/>
                    <a:pt x="4148" y="327"/>
                  </a:cubicBezTo>
                  <a:cubicBezTo>
                    <a:pt x="4085" y="312"/>
                    <a:pt x="4023" y="307"/>
                    <a:pt x="3956" y="307"/>
                  </a:cubicBezTo>
                  <a:lnTo>
                    <a:pt x="3951" y="307"/>
                  </a:lnTo>
                  <a:cubicBezTo>
                    <a:pt x="3375" y="307"/>
                    <a:pt x="2890" y="696"/>
                    <a:pt x="2784" y="1210"/>
                  </a:cubicBezTo>
                  <a:cubicBezTo>
                    <a:pt x="2117" y="1229"/>
                    <a:pt x="1580" y="1743"/>
                    <a:pt x="1575" y="2376"/>
                  </a:cubicBezTo>
                  <a:cubicBezTo>
                    <a:pt x="1575" y="2439"/>
                    <a:pt x="1580" y="2506"/>
                    <a:pt x="1594" y="2573"/>
                  </a:cubicBezTo>
                  <a:cubicBezTo>
                    <a:pt x="994" y="2655"/>
                    <a:pt x="523" y="3140"/>
                    <a:pt x="519" y="3730"/>
                  </a:cubicBezTo>
                  <a:cubicBezTo>
                    <a:pt x="519" y="3797"/>
                    <a:pt x="523" y="3864"/>
                    <a:pt x="538" y="3932"/>
                  </a:cubicBezTo>
                  <a:cubicBezTo>
                    <a:pt x="269" y="3980"/>
                    <a:pt x="63" y="4196"/>
                    <a:pt x="29" y="4469"/>
                  </a:cubicBezTo>
                  <a:cubicBezTo>
                    <a:pt x="0" y="4709"/>
                    <a:pt x="106" y="4949"/>
                    <a:pt x="307" y="5088"/>
                  </a:cubicBezTo>
                  <a:cubicBezTo>
                    <a:pt x="303" y="5117"/>
                    <a:pt x="303" y="5146"/>
                    <a:pt x="303" y="5175"/>
                  </a:cubicBezTo>
                  <a:cubicBezTo>
                    <a:pt x="303" y="5261"/>
                    <a:pt x="317" y="5343"/>
                    <a:pt x="351" y="5424"/>
                  </a:cubicBezTo>
                  <a:cubicBezTo>
                    <a:pt x="327" y="5554"/>
                    <a:pt x="327" y="5684"/>
                    <a:pt x="351" y="5813"/>
                  </a:cubicBezTo>
                  <a:lnTo>
                    <a:pt x="1724" y="13230"/>
                  </a:lnTo>
                  <a:cubicBezTo>
                    <a:pt x="1796" y="13599"/>
                    <a:pt x="2117" y="13868"/>
                    <a:pt x="2492" y="13868"/>
                  </a:cubicBezTo>
                  <a:lnTo>
                    <a:pt x="7277" y="13868"/>
                  </a:lnTo>
                  <a:cubicBezTo>
                    <a:pt x="7647" y="13863"/>
                    <a:pt x="7969" y="13599"/>
                    <a:pt x="8036" y="13234"/>
                  </a:cubicBezTo>
                  <a:lnTo>
                    <a:pt x="9418" y="5813"/>
                  </a:lnTo>
                  <a:cubicBezTo>
                    <a:pt x="9438" y="5684"/>
                    <a:pt x="9438" y="5554"/>
                    <a:pt x="9418" y="5424"/>
                  </a:cubicBezTo>
                  <a:cubicBezTo>
                    <a:pt x="9457" y="5319"/>
                    <a:pt x="9471" y="5199"/>
                    <a:pt x="9457" y="5088"/>
                  </a:cubicBezTo>
                  <a:cubicBezTo>
                    <a:pt x="9658" y="4949"/>
                    <a:pt x="9764" y="4709"/>
                    <a:pt x="9730" y="4469"/>
                  </a:cubicBezTo>
                  <a:cubicBezTo>
                    <a:pt x="9702" y="4196"/>
                    <a:pt x="9495" y="3980"/>
                    <a:pt x="9226" y="3932"/>
                  </a:cubicBezTo>
                  <a:cubicBezTo>
                    <a:pt x="9236" y="3864"/>
                    <a:pt x="9246" y="3797"/>
                    <a:pt x="9246" y="3730"/>
                  </a:cubicBezTo>
                  <a:cubicBezTo>
                    <a:pt x="9241" y="3140"/>
                    <a:pt x="8775" y="2655"/>
                    <a:pt x="8170" y="2573"/>
                  </a:cubicBezTo>
                  <a:cubicBezTo>
                    <a:pt x="8180" y="2506"/>
                    <a:pt x="8185" y="2439"/>
                    <a:pt x="8185" y="2376"/>
                  </a:cubicBezTo>
                  <a:cubicBezTo>
                    <a:pt x="8185" y="1743"/>
                    <a:pt x="7647" y="1229"/>
                    <a:pt x="6975" y="1210"/>
                  </a:cubicBezTo>
                  <a:cubicBezTo>
                    <a:pt x="6870" y="695"/>
                    <a:pt x="6390" y="307"/>
                    <a:pt x="5819" y="307"/>
                  </a:cubicBezTo>
                  <a:cubicBezTo>
                    <a:pt x="5816" y="307"/>
                    <a:pt x="5812" y="307"/>
                    <a:pt x="5809" y="307"/>
                  </a:cubicBezTo>
                  <a:cubicBezTo>
                    <a:pt x="5741" y="307"/>
                    <a:pt x="5679" y="312"/>
                    <a:pt x="5612" y="327"/>
                  </a:cubicBezTo>
                  <a:cubicBezTo>
                    <a:pt x="5439" y="149"/>
                    <a:pt x="5213" y="34"/>
                    <a:pt x="4968" y="10"/>
                  </a:cubicBezTo>
                  <a:cubicBezTo>
                    <a:pt x="4949" y="0"/>
                    <a:pt x="4930" y="0"/>
                    <a:pt x="4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MAY NEED THREE COLUMNS</a:t>
            </a:r>
            <a:endParaRPr/>
          </a:p>
        </p:txBody>
      </p:sp>
      <p:sp>
        <p:nvSpPr>
          <p:cNvPr id="1007" name="Google Shape;1007;p54"/>
          <p:cNvSpPr txBox="1">
            <a:spLocks noGrp="1"/>
          </p:cNvSpPr>
          <p:nvPr>
            <p:ph type="title" idx="2"/>
          </p:nvPr>
        </p:nvSpPr>
        <p:spPr>
          <a:xfrm>
            <a:off x="937700" y="29827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08" name="Google Shape;1008;p54"/>
          <p:cNvSpPr txBox="1">
            <a:spLocks noGrp="1"/>
          </p:cNvSpPr>
          <p:nvPr>
            <p:ph type="subTitle" idx="1"/>
          </p:nvPr>
        </p:nvSpPr>
        <p:spPr>
          <a:xfrm>
            <a:off x="937700" y="3376925"/>
            <a:ext cx="21753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sp>
        <p:nvSpPr>
          <p:cNvPr id="1009" name="Google Shape;1009;p54"/>
          <p:cNvSpPr txBox="1">
            <a:spLocks noGrp="1"/>
          </p:cNvSpPr>
          <p:nvPr>
            <p:ph type="title" idx="3"/>
          </p:nvPr>
        </p:nvSpPr>
        <p:spPr>
          <a:xfrm>
            <a:off x="3484423" y="29827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1010" name="Google Shape;1010;p54"/>
          <p:cNvSpPr txBox="1">
            <a:spLocks noGrp="1"/>
          </p:cNvSpPr>
          <p:nvPr>
            <p:ph type="subTitle" idx="4"/>
          </p:nvPr>
        </p:nvSpPr>
        <p:spPr>
          <a:xfrm>
            <a:off x="3484421" y="3376925"/>
            <a:ext cx="21753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a gas giant and the biggest planet</a:t>
            </a:r>
            <a:endParaRPr/>
          </a:p>
        </p:txBody>
      </p:sp>
      <p:sp>
        <p:nvSpPr>
          <p:cNvPr id="1011" name="Google Shape;1011;p54"/>
          <p:cNvSpPr txBox="1">
            <a:spLocks noGrp="1"/>
          </p:cNvSpPr>
          <p:nvPr>
            <p:ph type="title" idx="5"/>
          </p:nvPr>
        </p:nvSpPr>
        <p:spPr>
          <a:xfrm>
            <a:off x="6031146" y="29827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1012" name="Google Shape;1012;p54"/>
          <p:cNvSpPr txBox="1">
            <a:spLocks noGrp="1"/>
          </p:cNvSpPr>
          <p:nvPr>
            <p:ph type="subTitle" idx="6"/>
          </p:nvPr>
        </p:nvSpPr>
        <p:spPr>
          <a:xfrm>
            <a:off x="6031149" y="3376925"/>
            <a:ext cx="21753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Yes, this is the ringed planet. It’s a gas giant</a:t>
            </a:r>
            <a:endParaRPr/>
          </a:p>
        </p:txBody>
      </p:sp>
      <p:sp>
        <p:nvSpPr>
          <p:cNvPr id="1013" name="Google Shape;1013;p54"/>
          <p:cNvSpPr/>
          <p:nvPr/>
        </p:nvSpPr>
        <p:spPr>
          <a:xfrm>
            <a:off x="1509800" y="1694517"/>
            <a:ext cx="1031100" cy="100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4056525" y="1694517"/>
            <a:ext cx="1031100" cy="10056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6651225" y="1694517"/>
            <a:ext cx="1031100" cy="1005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54"/>
          <p:cNvGrpSpPr/>
          <p:nvPr/>
        </p:nvGrpSpPr>
        <p:grpSpPr>
          <a:xfrm>
            <a:off x="4369444" y="1954785"/>
            <a:ext cx="405115" cy="462104"/>
            <a:chOff x="4369444" y="1954785"/>
            <a:chExt cx="405115" cy="462104"/>
          </a:xfrm>
        </p:grpSpPr>
        <p:sp>
          <p:nvSpPr>
            <p:cNvPr id="1017" name="Google Shape;1017;p54"/>
            <p:cNvSpPr/>
            <p:nvPr/>
          </p:nvSpPr>
          <p:spPr>
            <a:xfrm>
              <a:off x="4376485" y="1961725"/>
              <a:ext cx="391153" cy="447974"/>
            </a:xfrm>
            <a:custGeom>
              <a:avLst/>
              <a:gdLst/>
              <a:ahLst/>
              <a:cxnLst/>
              <a:rect l="l" t="t" r="r" b="b"/>
              <a:pathLst>
                <a:path w="11723" h="13427" extrusionOk="0">
                  <a:moveTo>
                    <a:pt x="5864" y="0"/>
                  </a:moveTo>
                  <a:cubicBezTo>
                    <a:pt x="5757" y="0"/>
                    <a:pt x="5651" y="29"/>
                    <a:pt x="5555" y="86"/>
                  </a:cubicBezTo>
                  <a:lnTo>
                    <a:pt x="418" y="3043"/>
                  </a:lnTo>
                  <a:cubicBezTo>
                    <a:pt x="293" y="3115"/>
                    <a:pt x="188" y="3221"/>
                    <a:pt x="116" y="3346"/>
                  </a:cubicBezTo>
                  <a:lnTo>
                    <a:pt x="116" y="3351"/>
                  </a:lnTo>
                  <a:cubicBezTo>
                    <a:pt x="39" y="3475"/>
                    <a:pt x="1" y="3624"/>
                    <a:pt x="1" y="3768"/>
                  </a:cubicBezTo>
                  <a:lnTo>
                    <a:pt x="1" y="9711"/>
                  </a:lnTo>
                  <a:cubicBezTo>
                    <a:pt x="1" y="9922"/>
                    <a:pt x="116" y="10119"/>
                    <a:pt x="303" y="10224"/>
                  </a:cubicBezTo>
                  <a:lnTo>
                    <a:pt x="5876" y="13426"/>
                  </a:lnTo>
                  <a:lnTo>
                    <a:pt x="11440" y="10215"/>
                  </a:lnTo>
                  <a:cubicBezTo>
                    <a:pt x="11454" y="10205"/>
                    <a:pt x="11468" y="10196"/>
                    <a:pt x="11483" y="10186"/>
                  </a:cubicBezTo>
                  <a:cubicBezTo>
                    <a:pt x="11488" y="10181"/>
                    <a:pt x="11497" y="10176"/>
                    <a:pt x="11502" y="10172"/>
                  </a:cubicBezTo>
                  <a:lnTo>
                    <a:pt x="11526" y="10152"/>
                  </a:lnTo>
                  <a:lnTo>
                    <a:pt x="11550" y="10133"/>
                  </a:lnTo>
                  <a:lnTo>
                    <a:pt x="11564" y="10119"/>
                  </a:lnTo>
                  <a:lnTo>
                    <a:pt x="11574" y="10109"/>
                  </a:lnTo>
                  <a:lnTo>
                    <a:pt x="11588" y="10095"/>
                  </a:lnTo>
                  <a:lnTo>
                    <a:pt x="11593" y="10090"/>
                  </a:lnTo>
                  <a:cubicBezTo>
                    <a:pt x="11598" y="10080"/>
                    <a:pt x="11603" y="10076"/>
                    <a:pt x="11608" y="10066"/>
                  </a:cubicBezTo>
                  <a:cubicBezTo>
                    <a:pt x="11617" y="10056"/>
                    <a:pt x="11622" y="10052"/>
                    <a:pt x="11627" y="10042"/>
                  </a:cubicBezTo>
                  <a:lnTo>
                    <a:pt x="11632" y="10032"/>
                  </a:lnTo>
                  <a:cubicBezTo>
                    <a:pt x="11641" y="10023"/>
                    <a:pt x="11646" y="10018"/>
                    <a:pt x="11646" y="10008"/>
                  </a:cubicBezTo>
                  <a:cubicBezTo>
                    <a:pt x="11670" y="9975"/>
                    <a:pt x="11684" y="9936"/>
                    <a:pt x="11699" y="9898"/>
                  </a:cubicBezTo>
                  <a:cubicBezTo>
                    <a:pt x="11699" y="9893"/>
                    <a:pt x="11704" y="9888"/>
                    <a:pt x="11704" y="9879"/>
                  </a:cubicBezTo>
                  <a:cubicBezTo>
                    <a:pt x="11708" y="9874"/>
                    <a:pt x="11708" y="9860"/>
                    <a:pt x="11713" y="9855"/>
                  </a:cubicBezTo>
                  <a:cubicBezTo>
                    <a:pt x="11713" y="9845"/>
                    <a:pt x="11713" y="9845"/>
                    <a:pt x="11718" y="9836"/>
                  </a:cubicBezTo>
                  <a:cubicBezTo>
                    <a:pt x="11718" y="9821"/>
                    <a:pt x="11723" y="9807"/>
                    <a:pt x="11723" y="9792"/>
                  </a:cubicBezTo>
                  <a:lnTo>
                    <a:pt x="11723" y="9778"/>
                  </a:lnTo>
                  <a:lnTo>
                    <a:pt x="11723" y="9754"/>
                  </a:lnTo>
                  <a:cubicBezTo>
                    <a:pt x="11723" y="9749"/>
                    <a:pt x="11723" y="9740"/>
                    <a:pt x="11723" y="9735"/>
                  </a:cubicBezTo>
                  <a:lnTo>
                    <a:pt x="11723" y="9706"/>
                  </a:lnTo>
                  <a:lnTo>
                    <a:pt x="11723" y="3715"/>
                  </a:lnTo>
                  <a:cubicBezTo>
                    <a:pt x="11723" y="3451"/>
                    <a:pt x="11584" y="3207"/>
                    <a:pt x="11353" y="3072"/>
                  </a:cubicBezTo>
                  <a:lnTo>
                    <a:pt x="6683" y="379"/>
                  </a:lnTo>
                  <a:lnTo>
                    <a:pt x="6174" y="86"/>
                  </a:lnTo>
                  <a:cubicBezTo>
                    <a:pt x="6078" y="29"/>
                    <a:pt x="5971" y="0"/>
                    <a:pt x="5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4376485" y="2073159"/>
              <a:ext cx="391153" cy="336539"/>
            </a:xfrm>
            <a:custGeom>
              <a:avLst/>
              <a:gdLst/>
              <a:ahLst/>
              <a:cxnLst/>
              <a:rect l="l" t="t" r="r" b="b"/>
              <a:pathLst>
                <a:path w="11723" h="10087" extrusionOk="0">
                  <a:moveTo>
                    <a:pt x="11622" y="1"/>
                  </a:moveTo>
                  <a:lnTo>
                    <a:pt x="5862" y="3294"/>
                  </a:lnTo>
                  <a:lnTo>
                    <a:pt x="831" y="419"/>
                  </a:lnTo>
                  <a:lnTo>
                    <a:pt x="116" y="11"/>
                  </a:lnTo>
                  <a:cubicBezTo>
                    <a:pt x="39" y="135"/>
                    <a:pt x="1" y="284"/>
                    <a:pt x="1" y="428"/>
                  </a:cubicBezTo>
                  <a:lnTo>
                    <a:pt x="1" y="6371"/>
                  </a:lnTo>
                  <a:cubicBezTo>
                    <a:pt x="1" y="6582"/>
                    <a:pt x="116" y="6779"/>
                    <a:pt x="303" y="6884"/>
                  </a:cubicBezTo>
                  <a:lnTo>
                    <a:pt x="5876" y="10086"/>
                  </a:lnTo>
                  <a:lnTo>
                    <a:pt x="11440" y="6875"/>
                  </a:lnTo>
                  <a:cubicBezTo>
                    <a:pt x="11454" y="6865"/>
                    <a:pt x="11468" y="6856"/>
                    <a:pt x="11483" y="6846"/>
                  </a:cubicBezTo>
                  <a:cubicBezTo>
                    <a:pt x="11488" y="6841"/>
                    <a:pt x="11497" y="6836"/>
                    <a:pt x="11502" y="6832"/>
                  </a:cubicBezTo>
                  <a:lnTo>
                    <a:pt x="11526" y="6812"/>
                  </a:lnTo>
                  <a:lnTo>
                    <a:pt x="11550" y="6793"/>
                  </a:lnTo>
                  <a:lnTo>
                    <a:pt x="11564" y="6779"/>
                  </a:lnTo>
                  <a:lnTo>
                    <a:pt x="11574" y="6769"/>
                  </a:lnTo>
                  <a:lnTo>
                    <a:pt x="11588" y="6755"/>
                  </a:lnTo>
                  <a:lnTo>
                    <a:pt x="11593" y="6750"/>
                  </a:lnTo>
                  <a:cubicBezTo>
                    <a:pt x="11598" y="6740"/>
                    <a:pt x="11603" y="6736"/>
                    <a:pt x="11608" y="6726"/>
                  </a:cubicBezTo>
                  <a:cubicBezTo>
                    <a:pt x="11617" y="6716"/>
                    <a:pt x="11622" y="6712"/>
                    <a:pt x="11627" y="6702"/>
                  </a:cubicBezTo>
                  <a:lnTo>
                    <a:pt x="11632" y="6692"/>
                  </a:lnTo>
                  <a:cubicBezTo>
                    <a:pt x="11641" y="6683"/>
                    <a:pt x="11646" y="6678"/>
                    <a:pt x="11646" y="6668"/>
                  </a:cubicBezTo>
                  <a:cubicBezTo>
                    <a:pt x="11670" y="6635"/>
                    <a:pt x="11684" y="6596"/>
                    <a:pt x="11699" y="6558"/>
                  </a:cubicBezTo>
                  <a:cubicBezTo>
                    <a:pt x="11699" y="6553"/>
                    <a:pt x="11704" y="6548"/>
                    <a:pt x="11704" y="6539"/>
                  </a:cubicBezTo>
                  <a:cubicBezTo>
                    <a:pt x="11708" y="6534"/>
                    <a:pt x="11708" y="6520"/>
                    <a:pt x="11713" y="6515"/>
                  </a:cubicBezTo>
                  <a:cubicBezTo>
                    <a:pt x="11713" y="6505"/>
                    <a:pt x="11713" y="6505"/>
                    <a:pt x="11718" y="6496"/>
                  </a:cubicBezTo>
                  <a:cubicBezTo>
                    <a:pt x="11718" y="6481"/>
                    <a:pt x="11723" y="6467"/>
                    <a:pt x="11723" y="6452"/>
                  </a:cubicBezTo>
                  <a:lnTo>
                    <a:pt x="11723" y="6438"/>
                  </a:lnTo>
                  <a:lnTo>
                    <a:pt x="11723" y="6414"/>
                  </a:lnTo>
                  <a:cubicBezTo>
                    <a:pt x="11723" y="6409"/>
                    <a:pt x="11723" y="6400"/>
                    <a:pt x="11723" y="6395"/>
                  </a:cubicBezTo>
                  <a:lnTo>
                    <a:pt x="11723" y="6366"/>
                  </a:lnTo>
                  <a:lnTo>
                    <a:pt x="11723" y="371"/>
                  </a:lnTo>
                  <a:cubicBezTo>
                    <a:pt x="11723" y="241"/>
                    <a:pt x="11684" y="116"/>
                    <a:pt x="11622"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4376651" y="2073326"/>
              <a:ext cx="195426" cy="304010"/>
            </a:xfrm>
            <a:custGeom>
              <a:avLst/>
              <a:gdLst/>
              <a:ahLst/>
              <a:cxnLst/>
              <a:rect l="l" t="t" r="r" b="b"/>
              <a:pathLst>
                <a:path w="5857" h="9112" extrusionOk="0">
                  <a:moveTo>
                    <a:pt x="116" y="1"/>
                  </a:moveTo>
                  <a:lnTo>
                    <a:pt x="111" y="6"/>
                  </a:lnTo>
                  <a:cubicBezTo>
                    <a:pt x="39" y="130"/>
                    <a:pt x="0" y="274"/>
                    <a:pt x="0" y="423"/>
                  </a:cubicBezTo>
                  <a:lnTo>
                    <a:pt x="0" y="5727"/>
                  </a:lnTo>
                  <a:lnTo>
                    <a:pt x="5857" y="9112"/>
                  </a:lnTo>
                  <a:lnTo>
                    <a:pt x="5857" y="3289"/>
                  </a:lnTo>
                  <a:lnTo>
                    <a:pt x="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4572044" y="2073159"/>
              <a:ext cx="195593" cy="336706"/>
            </a:xfrm>
            <a:custGeom>
              <a:avLst/>
              <a:gdLst/>
              <a:ahLst/>
              <a:cxnLst/>
              <a:rect l="l" t="t" r="r" b="b"/>
              <a:pathLst>
                <a:path w="5862" h="10092" extrusionOk="0">
                  <a:moveTo>
                    <a:pt x="5761" y="1"/>
                  </a:moveTo>
                  <a:lnTo>
                    <a:pt x="1" y="3294"/>
                  </a:lnTo>
                  <a:lnTo>
                    <a:pt x="1" y="10091"/>
                  </a:lnTo>
                  <a:lnTo>
                    <a:pt x="5564" y="6880"/>
                  </a:lnTo>
                  <a:cubicBezTo>
                    <a:pt x="5747" y="6774"/>
                    <a:pt x="5862" y="6582"/>
                    <a:pt x="5862" y="6366"/>
                  </a:cubicBezTo>
                  <a:lnTo>
                    <a:pt x="5862" y="371"/>
                  </a:lnTo>
                  <a:cubicBezTo>
                    <a:pt x="5862" y="241"/>
                    <a:pt x="5828" y="116"/>
                    <a:pt x="5761" y="1"/>
                  </a:cubicBez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4572044" y="2073326"/>
              <a:ext cx="195593" cy="304010"/>
            </a:xfrm>
            <a:custGeom>
              <a:avLst/>
              <a:gdLst/>
              <a:ahLst/>
              <a:cxnLst/>
              <a:rect l="l" t="t" r="r" b="b"/>
              <a:pathLst>
                <a:path w="5862" h="9112" extrusionOk="0">
                  <a:moveTo>
                    <a:pt x="5761" y="1"/>
                  </a:moveTo>
                  <a:lnTo>
                    <a:pt x="1" y="3294"/>
                  </a:lnTo>
                  <a:lnTo>
                    <a:pt x="1" y="9112"/>
                  </a:lnTo>
                  <a:lnTo>
                    <a:pt x="5564" y="5900"/>
                  </a:lnTo>
                  <a:cubicBezTo>
                    <a:pt x="5747" y="5795"/>
                    <a:pt x="5862" y="5598"/>
                    <a:pt x="5862" y="5387"/>
                  </a:cubicBezTo>
                  <a:lnTo>
                    <a:pt x="5862" y="366"/>
                  </a:lnTo>
                  <a:cubicBezTo>
                    <a:pt x="5862" y="236"/>
                    <a:pt x="5828" y="111"/>
                    <a:pt x="5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4369745" y="1954785"/>
              <a:ext cx="404815" cy="462104"/>
            </a:xfrm>
            <a:custGeom>
              <a:avLst/>
              <a:gdLst/>
              <a:ahLst/>
              <a:cxnLst/>
              <a:rect l="l" t="t" r="r" b="b"/>
              <a:pathLst>
                <a:path w="12132" h="13851" extrusionOk="0">
                  <a:moveTo>
                    <a:pt x="6064" y="0"/>
                  </a:moveTo>
                  <a:cubicBezTo>
                    <a:pt x="5921" y="0"/>
                    <a:pt x="5778" y="38"/>
                    <a:pt x="5651" y="112"/>
                  </a:cubicBezTo>
                  <a:lnTo>
                    <a:pt x="4988" y="496"/>
                  </a:lnTo>
                  <a:cubicBezTo>
                    <a:pt x="4789" y="610"/>
                    <a:pt x="4907" y="886"/>
                    <a:pt x="5093" y="886"/>
                  </a:cubicBezTo>
                  <a:cubicBezTo>
                    <a:pt x="5127" y="886"/>
                    <a:pt x="5163" y="877"/>
                    <a:pt x="5200" y="856"/>
                  </a:cubicBezTo>
                  <a:lnTo>
                    <a:pt x="5857" y="472"/>
                  </a:lnTo>
                  <a:cubicBezTo>
                    <a:pt x="5922" y="436"/>
                    <a:pt x="5994" y="418"/>
                    <a:pt x="6066" y="418"/>
                  </a:cubicBezTo>
                  <a:cubicBezTo>
                    <a:pt x="6137" y="418"/>
                    <a:pt x="6208" y="436"/>
                    <a:pt x="6270" y="472"/>
                  </a:cubicBezTo>
                  <a:lnTo>
                    <a:pt x="11450" y="3463"/>
                  </a:lnTo>
                  <a:cubicBezTo>
                    <a:pt x="11469" y="3472"/>
                    <a:pt x="11488" y="3487"/>
                    <a:pt x="11502" y="3496"/>
                  </a:cubicBezTo>
                  <a:lnTo>
                    <a:pt x="6064" y="6607"/>
                  </a:lnTo>
                  <a:lnTo>
                    <a:pt x="5281" y="6160"/>
                  </a:lnTo>
                  <a:cubicBezTo>
                    <a:pt x="5244" y="6138"/>
                    <a:pt x="5207" y="6129"/>
                    <a:pt x="5172" y="6129"/>
                  </a:cubicBezTo>
                  <a:cubicBezTo>
                    <a:pt x="4987" y="6129"/>
                    <a:pt x="4873" y="6403"/>
                    <a:pt x="5075" y="6520"/>
                  </a:cubicBezTo>
                  <a:lnTo>
                    <a:pt x="5857" y="6967"/>
                  </a:lnTo>
                  <a:lnTo>
                    <a:pt x="5857" y="13284"/>
                  </a:lnTo>
                  <a:lnTo>
                    <a:pt x="606" y="10255"/>
                  </a:lnTo>
                  <a:cubicBezTo>
                    <a:pt x="486" y="10183"/>
                    <a:pt x="414" y="10058"/>
                    <a:pt x="414" y="9919"/>
                  </a:cubicBezTo>
                  <a:lnTo>
                    <a:pt x="414" y="9458"/>
                  </a:lnTo>
                  <a:cubicBezTo>
                    <a:pt x="414" y="9321"/>
                    <a:pt x="311" y="9253"/>
                    <a:pt x="207" y="9253"/>
                  </a:cubicBezTo>
                  <a:cubicBezTo>
                    <a:pt x="104" y="9253"/>
                    <a:pt x="1" y="9321"/>
                    <a:pt x="1" y="9458"/>
                  </a:cubicBezTo>
                  <a:lnTo>
                    <a:pt x="1" y="9919"/>
                  </a:lnTo>
                  <a:cubicBezTo>
                    <a:pt x="1" y="10202"/>
                    <a:pt x="155" y="10466"/>
                    <a:pt x="399" y="10610"/>
                  </a:cubicBezTo>
                  <a:lnTo>
                    <a:pt x="5963" y="13821"/>
                  </a:lnTo>
                  <a:cubicBezTo>
                    <a:pt x="5994" y="13841"/>
                    <a:pt x="6030" y="13850"/>
                    <a:pt x="6066" y="13850"/>
                  </a:cubicBezTo>
                  <a:cubicBezTo>
                    <a:pt x="6102" y="13850"/>
                    <a:pt x="6138" y="13841"/>
                    <a:pt x="6169" y="13821"/>
                  </a:cubicBezTo>
                  <a:lnTo>
                    <a:pt x="8209" y="12645"/>
                  </a:lnTo>
                  <a:cubicBezTo>
                    <a:pt x="8412" y="12528"/>
                    <a:pt x="8297" y="12254"/>
                    <a:pt x="8112" y="12254"/>
                  </a:cubicBezTo>
                  <a:cubicBezTo>
                    <a:pt x="8078" y="12254"/>
                    <a:pt x="8041" y="12263"/>
                    <a:pt x="8003" y="12285"/>
                  </a:cubicBezTo>
                  <a:lnTo>
                    <a:pt x="6275" y="13284"/>
                  </a:lnTo>
                  <a:lnTo>
                    <a:pt x="6275" y="6962"/>
                  </a:lnTo>
                  <a:lnTo>
                    <a:pt x="11714" y="3851"/>
                  </a:lnTo>
                  <a:lnTo>
                    <a:pt x="11714" y="3871"/>
                  </a:lnTo>
                  <a:lnTo>
                    <a:pt x="11714" y="3885"/>
                  </a:lnTo>
                  <a:lnTo>
                    <a:pt x="11714" y="3919"/>
                  </a:lnTo>
                  <a:lnTo>
                    <a:pt x="11714" y="9914"/>
                  </a:lnTo>
                  <a:cubicBezTo>
                    <a:pt x="11714" y="10053"/>
                    <a:pt x="11642" y="10178"/>
                    <a:pt x="11522" y="10250"/>
                  </a:cubicBezTo>
                  <a:lnTo>
                    <a:pt x="8713" y="11868"/>
                  </a:lnTo>
                  <a:cubicBezTo>
                    <a:pt x="8511" y="11985"/>
                    <a:pt x="8629" y="12259"/>
                    <a:pt x="8812" y="12259"/>
                  </a:cubicBezTo>
                  <a:cubicBezTo>
                    <a:pt x="8846" y="12259"/>
                    <a:pt x="8883" y="12250"/>
                    <a:pt x="8920" y="12228"/>
                  </a:cubicBezTo>
                  <a:lnTo>
                    <a:pt x="11728" y="10610"/>
                  </a:lnTo>
                  <a:cubicBezTo>
                    <a:pt x="11978" y="10466"/>
                    <a:pt x="12131" y="10202"/>
                    <a:pt x="12131" y="9914"/>
                  </a:cubicBezTo>
                  <a:lnTo>
                    <a:pt x="12131" y="3919"/>
                  </a:lnTo>
                  <a:cubicBezTo>
                    <a:pt x="12131" y="3755"/>
                    <a:pt x="12088" y="3592"/>
                    <a:pt x="12006" y="3448"/>
                  </a:cubicBezTo>
                  <a:cubicBezTo>
                    <a:pt x="11920" y="3304"/>
                    <a:pt x="11805" y="3184"/>
                    <a:pt x="11661" y="3103"/>
                  </a:cubicBezTo>
                  <a:lnTo>
                    <a:pt x="6481" y="112"/>
                  </a:lnTo>
                  <a:cubicBezTo>
                    <a:pt x="6352" y="38"/>
                    <a:pt x="6208" y="0"/>
                    <a:pt x="6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4369444" y="1983945"/>
              <a:ext cx="159096" cy="265599"/>
            </a:xfrm>
            <a:custGeom>
              <a:avLst/>
              <a:gdLst/>
              <a:ahLst/>
              <a:cxnLst/>
              <a:rect l="l" t="t" r="r" b="b"/>
              <a:pathLst>
                <a:path w="4768" h="7961" extrusionOk="0">
                  <a:moveTo>
                    <a:pt x="4384" y="1"/>
                  </a:moveTo>
                  <a:cubicBezTo>
                    <a:pt x="4350" y="1"/>
                    <a:pt x="4314" y="9"/>
                    <a:pt x="4277" y="30"/>
                  </a:cubicBezTo>
                  <a:lnTo>
                    <a:pt x="524" y="2195"/>
                  </a:lnTo>
                  <a:cubicBezTo>
                    <a:pt x="202" y="2382"/>
                    <a:pt x="5" y="2728"/>
                    <a:pt x="5" y="3102"/>
                  </a:cubicBezTo>
                  <a:lnTo>
                    <a:pt x="5" y="7754"/>
                  </a:lnTo>
                  <a:cubicBezTo>
                    <a:pt x="1" y="7866"/>
                    <a:pt x="92" y="7960"/>
                    <a:pt x="208" y="7960"/>
                  </a:cubicBezTo>
                  <a:cubicBezTo>
                    <a:pt x="211" y="7960"/>
                    <a:pt x="214" y="7960"/>
                    <a:pt x="216" y="7960"/>
                  </a:cubicBezTo>
                  <a:cubicBezTo>
                    <a:pt x="332" y="7960"/>
                    <a:pt x="423" y="7869"/>
                    <a:pt x="423" y="7754"/>
                  </a:cubicBezTo>
                  <a:lnTo>
                    <a:pt x="423" y="3102"/>
                  </a:lnTo>
                  <a:lnTo>
                    <a:pt x="423" y="3049"/>
                  </a:lnTo>
                  <a:lnTo>
                    <a:pt x="423" y="3035"/>
                  </a:lnTo>
                  <a:cubicBezTo>
                    <a:pt x="423" y="3021"/>
                    <a:pt x="428" y="3001"/>
                    <a:pt x="428" y="2987"/>
                  </a:cubicBezTo>
                  <a:lnTo>
                    <a:pt x="428" y="2982"/>
                  </a:lnTo>
                  <a:lnTo>
                    <a:pt x="4359" y="5229"/>
                  </a:lnTo>
                  <a:cubicBezTo>
                    <a:pt x="4397" y="5251"/>
                    <a:pt x="4434" y="5260"/>
                    <a:pt x="4468" y="5260"/>
                  </a:cubicBezTo>
                  <a:cubicBezTo>
                    <a:pt x="4653" y="5260"/>
                    <a:pt x="4768" y="4986"/>
                    <a:pt x="4565" y="4869"/>
                  </a:cubicBezTo>
                  <a:lnTo>
                    <a:pt x="639" y="2622"/>
                  </a:lnTo>
                  <a:cubicBezTo>
                    <a:pt x="668" y="2598"/>
                    <a:pt x="701" y="2574"/>
                    <a:pt x="735" y="2555"/>
                  </a:cubicBezTo>
                  <a:lnTo>
                    <a:pt x="4484" y="390"/>
                  </a:lnTo>
                  <a:cubicBezTo>
                    <a:pt x="4687" y="276"/>
                    <a:pt x="4570" y="1"/>
                    <a:pt x="4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54"/>
          <p:cNvGrpSpPr/>
          <p:nvPr/>
        </p:nvGrpSpPr>
        <p:grpSpPr>
          <a:xfrm>
            <a:off x="1817443" y="1954825"/>
            <a:ext cx="415822" cy="465440"/>
            <a:chOff x="1817443" y="1954825"/>
            <a:chExt cx="415822" cy="465440"/>
          </a:xfrm>
        </p:grpSpPr>
        <p:sp>
          <p:nvSpPr>
            <p:cNvPr id="1025" name="Google Shape;1025;p54"/>
            <p:cNvSpPr/>
            <p:nvPr/>
          </p:nvSpPr>
          <p:spPr>
            <a:xfrm>
              <a:off x="1861820" y="1961898"/>
              <a:ext cx="324353" cy="451477"/>
            </a:xfrm>
            <a:custGeom>
              <a:avLst/>
              <a:gdLst/>
              <a:ahLst/>
              <a:cxnLst/>
              <a:rect l="l" t="t" r="r" b="b"/>
              <a:pathLst>
                <a:path w="9721" h="13532" extrusionOk="0">
                  <a:moveTo>
                    <a:pt x="1258" y="0"/>
                  </a:moveTo>
                  <a:cubicBezTo>
                    <a:pt x="562" y="0"/>
                    <a:pt x="0" y="562"/>
                    <a:pt x="0" y="1258"/>
                  </a:cubicBezTo>
                  <a:lnTo>
                    <a:pt x="0" y="13532"/>
                  </a:lnTo>
                  <a:lnTo>
                    <a:pt x="7508" y="13532"/>
                  </a:lnTo>
                  <a:cubicBezTo>
                    <a:pt x="8146" y="13532"/>
                    <a:pt x="8669" y="13009"/>
                    <a:pt x="8669" y="12365"/>
                  </a:cubicBezTo>
                  <a:lnTo>
                    <a:pt x="8669" y="3216"/>
                  </a:lnTo>
                  <a:lnTo>
                    <a:pt x="8669" y="1114"/>
                  </a:lnTo>
                  <a:cubicBezTo>
                    <a:pt x="8669" y="523"/>
                    <a:pt x="9130" y="34"/>
                    <a:pt x="9721" y="0"/>
                  </a:cubicBezTo>
                  <a:close/>
                </a:path>
              </a:pathLst>
            </a:custGeom>
            <a:solidFill>
              <a:srgbClr val="E5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1896721" y="1961898"/>
              <a:ext cx="289452" cy="451477"/>
            </a:xfrm>
            <a:custGeom>
              <a:avLst/>
              <a:gdLst/>
              <a:ahLst/>
              <a:cxnLst/>
              <a:rect l="l" t="t" r="r" b="b"/>
              <a:pathLst>
                <a:path w="8675" h="13532" extrusionOk="0">
                  <a:moveTo>
                    <a:pt x="1263" y="0"/>
                  </a:moveTo>
                  <a:cubicBezTo>
                    <a:pt x="567" y="0"/>
                    <a:pt x="1" y="562"/>
                    <a:pt x="1" y="1258"/>
                  </a:cubicBezTo>
                  <a:lnTo>
                    <a:pt x="1" y="13532"/>
                  </a:lnTo>
                  <a:lnTo>
                    <a:pt x="6462" y="13532"/>
                  </a:lnTo>
                  <a:cubicBezTo>
                    <a:pt x="7100" y="13532"/>
                    <a:pt x="7623" y="13009"/>
                    <a:pt x="7623" y="12365"/>
                  </a:cubicBezTo>
                  <a:lnTo>
                    <a:pt x="7623" y="3216"/>
                  </a:lnTo>
                  <a:lnTo>
                    <a:pt x="7623" y="1114"/>
                  </a:lnTo>
                  <a:cubicBezTo>
                    <a:pt x="7623" y="523"/>
                    <a:pt x="8084" y="34"/>
                    <a:pt x="8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2151072" y="1961731"/>
              <a:ext cx="75141" cy="107498"/>
            </a:xfrm>
            <a:custGeom>
              <a:avLst/>
              <a:gdLst/>
              <a:ahLst/>
              <a:cxnLst/>
              <a:rect l="l" t="t" r="r" b="b"/>
              <a:pathLst>
                <a:path w="2252" h="3222" extrusionOk="0">
                  <a:moveTo>
                    <a:pt x="1119" y="0"/>
                  </a:moveTo>
                  <a:cubicBezTo>
                    <a:pt x="500" y="5"/>
                    <a:pt x="0" y="504"/>
                    <a:pt x="0" y="1119"/>
                  </a:cubicBezTo>
                  <a:lnTo>
                    <a:pt x="0" y="3221"/>
                  </a:lnTo>
                  <a:lnTo>
                    <a:pt x="1560" y="3221"/>
                  </a:lnTo>
                  <a:cubicBezTo>
                    <a:pt x="1944" y="3221"/>
                    <a:pt x="2252" y="2909"/>
                    <a:pt x="2252" y="2525"/>
                  </a:cubicBezTo>
                  <a:lnTo>
                    <a:pt x="2252" y="1123"/>
                  </a:lnTo>
                  <a:lnTo>
                    <a:pt x="2252" y="1119"/>
                  </a:lnTo>
                  <a:cubicBezTo>
                    <a:pt x="2247" y="504"/>
                    <a:pt x="1748" y="5"/>
                    <a:pt x="1133" y="0"/>
                  </a:cubicBezTo>
                  <a:close/>
                </a:path>
              </a:pathLst>
            </a:custGeom>
            <a:solidFill>
              <a:srgbClr val="ADB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1824183" y="2305877"/>
              <a:ext cx="284314" cy="107364"/>
            </a:xfrm>
            <a:custGeom>
              <a:avLst/>
              <a:gdLst/>
              <a:ahLst/>
              <a:cxnLst/>
              <a:rect l="l" t="t" r="r" b="b"/>
              <a:pathLst>
                <a:path w="8521" h="3218" extrusionOk="0">
                  <a:moveTo>
                    <a:pt x="696" y="1"/>
                  </a:moveTo>
                  <a:cubicBezTo>
                    <a:pt x="312" y="1"/>
                    <a:pt x="0" y="313"/>
                    <a:pt x="0" y="697"/>
                  </a:cubicBezTo>
                  <a:lnTo>
                    <a:pt x="0" y="2103"/>
                  </a:lnTo>
                  <a:cubicBezTo>
                    <a:pt x="0" y="2171"/>
                    <a:pt x="10" y="2243"/>
                    <a:pt x="19" y="2310"/>
                  </a:cubicBezTo>
                  <a:cubicBezTo>
                    <a:pt x="120" y="2838"/>
                    <a:pt x="581" y="3217"/>
                    <a:pt x="1119" y="3217"/>
                  </a:cubicBezTo>
                  <a:lnTo>
                    <a:pt x="8521" y="3217"/>
                  </a:lnTo>
                  <a:lnTo>
                    <a:pt x="8521" y="3212"/>
                  </a:lnTo>
                  <a:cubicBezTo>
                    <a:pt x="8036" y="3150"/>
                    <a:pt x="7647" y="2785"/>
                    <a:pt x="7556" y="2310"/>
                  </a:cubicBezTo>
                  <a:cubicBezTo>
                    <a:pt x="7541" y="2243"/>
                    <a:pt x="7536" y="2171"/>
                    <a:pt x="7536" y="2103"/>
                  </a:cubicBezTo>
                  <a:lnTo>
                    <a:pt x="7536" y="697"/>
                  </a:lnTo>
                  <a:cubicBezTo>
                    <a:pt x="7536" y="313"/>
                    <a:pt x="7224" y="1"/>
                    <a:pt x="6845" y="1"/>
                  </a:cubicBezTo>
                  <a:close/>
                </a:path>
              </a:pathLst>
            </a:custGeom>
            <a:solidFill>
              <a:srgbClr val="B5B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1824817" y="2382914"/>
              <a:ext cx="283680" cy="30328"/>
            </a:xfrm>
            <a:custGeom>
              <a:avLst/>
              <a:gdLst/>
              <a:ahLst/>
              <a:cxnLst/>
              <a:rect l="l" t="t" r="r" b="b"/>
              <a:pathLst>
                <a:path w="8502" h="909" extrusionOk="0">
                  <a:moveTo>
                    <a:pt x="0" y="1"/>
                  </a:moveTo>
                  <a:cubicBezTo>
                    <a:pt x="101" y="529"/>
                    <a:pt x="562" y="908"/>
                    <a:pt x="1100" y="908"/>
                  </a:cubicBezTo>
                  <a:lnTo>
                    <a:pt x="8502" y="908"/>
                  </a:lnTo>
                  <a:lnTo>
                    <a:pt x="8502" y="903"/>
                  </a:lnTo>
                  <a:cubicBezTo>
                    <a:pt x="8017" y="841"/>
                    <a:pt x="7628" y="476"/>
                    <a:pt x="7537" y="1"/>
                  </a:cubicBezTo>
                  <a:close/>
                </a:path>
              </a:pathLst>
            </a:custGeom>
            <a:solidFill>
              <a:srgbClr val="ADB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1817443" y="1957360"/>
              <a:ext cx="340716" cy="462905"/>
            </a:xfrm>
            <a:custGeom>
              <a:avLst/>
              <a:gdLst/>
              <a:ahLst/>
              <a:cxnLst/>
              <a:rect l="l" t="t" r="r" b="b"/>
              <a:pathLst>
                <a:path w="10211" h="13875" extrusionOk="0">
                  <a:moveTo>
                    <a:pt x="2164" y="1"/>
                  </a:moveTo>
                  <a:cubicBezTo>
                    <a:pt x="2139" y="1"/>
                    <a:pt x="2112" y="6"/>
                    <a:pt x="2084" y="16"/>
                  </a:cubicBezTo>
                  <a:cubicBezTo>
                    <a:pt x="1508" y="232"/>
                    <a:pt x="1124" y="779"/>
                    <a:pt x="1124" y="1398"/>
                  </a:cubicBezTo>
                  <a:lnTo>
                    <a:pt x="1124" y="10240"/>
                  </a:lnTo>
                  <a:lnTo>
                    <a:pt x="207" y="10240"/>
                  </a:lnTo>
                  <a:cubicBezTo>
                    <a:pt x="92" y="10240"/>
                    <a:pt x="0" y="10336"/>
                    <a:pt x="0" y="10447"/>
                  </a:cubicBezTo>
                  <a:lnTo>
                    <a:pt x="0" y="12549"/>
                  </a:lnTo>
                  <a:cubicBezTo>
                    <a:pt x="0" y="13281"/>
                    <a:pt x="591" y="13874"/>
                    <a:pt x="1321" y="13874"/>
                  </a:cubicBezTo>
                  <a:cubicBezTo>
                    <a:pt x="1324" y="13874"/>
                    <a:pt x="1327" y="13874"/>
                    <a:pt x="1330" y="13874"/>
                  </a:cubicBezTo>
                  <a:lnTo>
                    <a:pt x="8843" y="13874"/>
                  </a:lnTo>
                  <a:cubicBezTo>
                    <a:pt x="9601" y="13869"/>
                    <a:pt x="10211" y="13260"/>
                    <a:pt x="10211" y="12501"/>
                  </a:cubicBezTo>
                  <a:lnTo>
                    <a:pt x="10211" y="6117"/>
                  </a:lnTo>
                  <a:cubicBezTo>
                    <a:pt x="10211" y="6007"/>
                    <a:pt x="10115" y="5911"/>
                    <a:pt x="10004" y="5911"/>
                  </a:cubicBezTo>
                  <a:cubicBezTo>
                    <a:pt x="9889" y="5911"/>
                    <a:pt x="9798" y="6002"/>
                    <a:pt x="9798" y="6117"/>
                  </a:cubicBezTo>
                  <a:lnTo>
                    <a:pt x="9798" y="12501"/>
                  </a:lnTo>
                  <a:cubicBezTo>
                    <a:pt x="9793" y="13029"/>
                    <a:pt x="9366" y="13457"/>
                    <a:pt x="8838" y="13457"/>
                  </a:cubicBezTo>
                  <a:cubicBezTo>
                    <a:pt x="8795" y="13457"/>
                    <a:pt x="8747" y="13452"/>
                    <a:pt x="8747" y="13452"/>
                  </a:cubicBezTo>
                  <a:cubicBezTo>
                    <a:pt x="8291" y="13394"/>
                    <a:pt x="7945" y="13005"/>
                    <a:pt x="7945" y="12549"/>
                  </a:cubicBezTo>
                  <a:lnTo>
                    <a:pt x="7945" y="11901"/>
                  </a:lnTo>
                  <a:cubicBezTo>
                    <a:pt x="7945" y="11762"/>
                    <a:pt x="7842" y="11693"/>
                    <a:pt x="7738" y="11693"/>
                  </a:cubicBezTo>
                  <a:cubicBezTo>
                    <a:pt x="7635" y="11693"/>
                    <a:pt x="7532" y="11762"/>
                    <a:pt x="7532" y="11901"/>
                  </a:cubicBezTo>
                  <a:lnTo>
                    <a:pt x="7532" y="12549"/>
                  </a:lnTo>
                  <a:cubicBezTo>
                    <a:pt x="7532" y="12885"/>
                    <a:pt x="7662" y="13212"/>
                    <a:pt x="7897" y="13457"/>
                  </a:cubicBezTo>
                  <a:cubicBezTo>
                    <a:pt x="4580" y="13457"/>
                    <a:pt x="2914" y="13460"/>
                    <a:pt x="2066" y="13460"/>
                  </a:cubicBezTo>
                  <a:cubicBezTo>
                    <a:pt x="1077" y="13460"/>
                    <a:pt x="1202" y="13456"/>
                    <a:pt x="1119" y="13437"/>
                  </a:cubicBezTo>
                  <a:cubicBezTo>
                    <a:pt x="706" y="13341"/>
                    <a:pt x="413" y="12972"/>
                    <a:pt x="408" y="12549"/>
                  </a:cubicBezTo>
                  <a:lnTo>
                    <a:pt x="408" y="10658"/>
                  </a:lnTo>
                  <a:lnTo>
                    <a:pt x="7532" y="10658"/>
                  </a:lnTo>
                  <a:lnTo>
                    <a:pt x="7532" y="11071"/>
                  </a:lnTo>
                  <a:cubicBezTo>
                    <a:pt x="7532" y="11208"/>
                    <a:pt x="7635" y="11276"/>
                    <a:pt x="7738" y="11276"/>
                  </a:cubicBezTo>
                  <a:cubicBezTo>
                    <a:pt x="7842" y="11276"/>
                    <a:pt x="7945" y="11208"/>
                    <a:pt x="7945" y="11071"/>
                  </a:cubicBezTo>
                  <a:lnTo>
                    <a:pt x="7945" y="10452"/>
                  </a:lnTo>
                  <a:cubicBezTo>
                    <a:pt x="7945" y="10336"/>
                    <a:pt x="7854" y="10240"/>
                    <a:pt x="7738" y="10240"/>
                  </a:cubicBezTo>
                  <a:lnTo>
                    <a:pt x="1537" y="10240"/>
                  </a:lnTo>
                  <a:lnTo>
                    <a:pt x="1537" y="1394"/>
                  </a:lnTo>
                  <a:cubicBezTo>
                    <a:pt x="1537" y="952"/>
                    <a:pt x="1815" y="558"/>
                    <a:pt x="2228" y="405"/>
                  </a:cubicBezTo>
                  <a:cubicBezTo>
                    <a:pt x="2459" y="319"/>
                    <a:pt x="2369" y="1"/>
                    <a:pt x="2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1907465" y="1954825"/>
              <a:ext cx="325800" cy="185929"/>
            </a:xfrm>
            <a:custGeom>
              <a:avLst/>
              <a:gdLst/>
              <a:ahLst/>
              <a:cxnLst/>
              <a:rect l="l" t="t" r="r" b="b"/>
              <a:pathLst>
                <a:path w="9764" h="5573" extrusionOk="0">
                  <a:moveTo>
                    <a:pt x="8411" y="418"/>
                  </a:moveTo>
                  <a:cubicBezTo>
                    <a:pt x="8414" y="418"/>
                    <a:pt x="8417" y="418"/>
                    <a:pt x="8420" y="418"/>
                  </a:cubicBezTo>
                  <a:lnTo>
                    <a:pt x="8434" y="418"/>
                  </a:lnTo>
                  <a:cubicBezTo>
                    <a:pt x="8938" y="418"/>
                    <a:pt x="9346" y="826"/>
                    <a:pt x="9346" y="1326"/>
                  </a:cubicBezTo>
                  <a:lnTo>
                    <a:pt x="9346" y="3217"/>
                  </a:lnTo>
                  <a:lnTo>
                    <a:pt x="7513" y="3217"/>
                  </a:lnTo>
                  <a:lnTo>
                    <a:pt x="7513" y="1748"/>
                  </a:lnTo>
                  <a:lnTo>
                    <a:pt x="7513" y="1326"/>
                  </a:lnTo>
                  <a:cubicBezTo>
                    <a:pt x="7508" y="825"/>
                    <a:pt x="7911" y="418"/>
                    <a:pt x="8411" y="418"/>
                  </a:cubicBezTo>
                  <a:close/>
                  <a:moveTo>
                    <a:pt x="274" y="1"/>
                  </a:moveTo>
                  <a:cubicBezTo>
                    <a:pt x="0" y="1"/>
                    <a:pt x="0" y="418"/>
                    <a:pt x="274" y="418"/>
                  </a:cubicBezTo>
                  <a:lnTo>
                    <a:pt x="7460" y="418"/>
                  </a:lnTo>
                  <a:cubicBezTo>
                    <a:pt x="7345" y="538"/>
                    <a:pt x="7253" y="682"/>
                    <a:pt x="7191" y="841"/>
                  </a:cubicBezTo>
                  <a:cubicBezTo>
                    <a:pt x="7129" y="994"/>
                    <a:pt x="7100" y="1162"/>
                    <a:pt x="7100" y="1326"/>
                  </a:cubicBezTo>
                  <a:lnTo>
                    <a:pt x="7100" y="1748"/>
                  </a:lnTo>
                  <a:lnTo>
                    <a:pt x="7100" y="5367"/>
                  </a:lnTo>
                  <a:cubicBezTo>
                    <a:pt x="7100" y="5504"/>
                    <a:pt x="7203" y="5573"/>
                    <a:pt x="7306" y="5573"/>
                  </a:cubicBezTo>
                  <a:cubicBezTo>
                    <a:pt x="7409" y="5573"/>
                    <a:pt x="7513" y="5504"/>
                    <a:pt x="7513" y="5367"/>
                  </a:cubicBezTo>
                  <a:lnTo>
                    <a:pt x="7513" y="3635"/>
                  </a:lnTo>
                  <a:lnTo>
                    <a:pt x="9553" y="3635"/>
                  </a:lnTo>
                  <a:cubicBezTo>
                    <a:pt x="9668" y="3635"/>
                    <a:pt x="9764" y="3539"/>
                    <a:pt x="9764" y="3428"/>
                  </a:cubicBezTo>
                  <a:lnTo>
                    <a:pt x="9764" y="1326"/>
                  </a:lnTo>
                  <a:cubicBezTo>
                    <a:pt x="9759" y="596"/>
                    <a:pt x="9169" y="6"/>
                    <a:pt x="8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1911936" y="2077203"/>
              <a:ext cx="188560" cy="13946"/>
            </a:xfrm>
            <a:custGeom>
              <a:avLst/>
              <a:gdLst/>
              <a:ahLst/>
              <a:cxnLst/>
              <a:rect l="l" t="t" r="r" b="b"/>
              <a:pathLst>
                <a:path w="5651" h="418" extrusionOk="0">
                  <a:moveTo>
                    <a:pt x="279" y="0"/>
                  </a:moveTo>
                  <a:cubicBezTo>
                    <a:pt x="1" y="0"/>
                    <a:pt x="1" y="418"/>
                    <a:pt x="279" y="418"/>
                  </a:cubicBezTo>
                  <a:lnTo>
                    <a:pt x="5372" y="418"/>
                  </a:lnTo>
                  <a:cubicBezTo>
                    <a:pt x="5651" y="418"/>
                    <a:pt x="5651" y="0"/>
                    <a:pt x="5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1912103" y="2133887"/>
              <a:ext cx="188393" cy="13812"/>
            </a:xfrm>
            <a:custGeom>
              <a:avLst/>
              <a:gdLst/>
              <a:ahLst/>
              <a:cxnLst/>
              <a:rect l="l" t="t" r="r" b="b"/>
              <a:pathLst>
                <a:path w="5646" h="414" extrusionOk="0">
                  <a:moveTo>
                    <a:pt x="274" y="0"/>
                  </a:moveTo>
                  <a:cubicBezTo>
                    <a:pt x="0" y="0"/>
                    <a:pt x="0" y="413"/>
                    <a:pt x="274" y="413"/>
                  </a:cubicBezTo>
                  <a:lnTo>
                    <a:pt x="5367" y="413"/>
                  </a:lnTo>
                  <a:cubicBezTo>
                    <a:pt x="5646" y="413"/>
                    <a:pt x="5646" y="0"/>
                    <a:pt x="5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1912103" y="2190572"/>
              <a:ext cx="188393" cy="13812"/>
            </a:xfrm>
            <a:custGeom>
              <a:avLst/>
              <a:gdLst/>
              <a:ahLst/>
              <a:cxnLst/>
              <a:rect l="l" t="t" r="r" b="b"/>
              <a:pathLst>
                <a:path w="5646" h="414" extrusionOk="0">
                  <a:moveTo>
                    <a:pt x="274" y="1"/>
                  </a:moveTo>
                  <a:cubicBezTo>
                    <a:pt x="0" y="1"/>
                    <a:pt x="0" y="414"/>
                    <a:pt x="274" y="414"/>
                  </a:cubicBezTo>
                  <a:lnTo>
                    <a:pt x="5367" y="414"/>
                  </a:lnTo>
                  <a:cubicBezTo>
                    <a:pt x="5646" y="414"/>
                    <a:pt x="5646" y="1"/>
                    <a:pt x="5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1912103" y="2247290"/>
              <a:ext cx="188393" cy="13779"/>
            </a:xfrm>
            <a:custGeom>
              <a:avLst/>
              <a:gdLst/>
              <a:ahLst/>
              <a:cxnLst/>
              <a:rect l="l" t="t" r="r" b="b"/>
              <a:pathLst>
                <a:path w="5646" h="413" extrusionOk="0">
                  <a:moveTo>
                    <a:pt x="274" y="0"/>
                  </a:moveTo>
                  <a:cubicBezTo>
                    <a:pt x="0" y="0"/>
                    <a:pt x="0" y="413"/>
                    <a:pt x="274" y="413"/>
                  </a:cubicBezTo>
                  <a:lnTo>
                    <a:pt x="5367" y="413"/>
                  </a:lnTo>
                  <a:cubicBezTo>
                    <a:pt x="5646" y="413"/>
                    <a:pt x="5646" y="0"/>
                    <a:pt x="5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54"/>
          <p:cNvGrpSpPr/>
          <p:nvPr/>
        </p:nvGrpSpPr>
        <p:grpSpPr>
          <a:xfrm>
            <a:off x="6957824" y="1965942"/>
            <a:ext cx="417928" cy="462738"/>
            <a:chOff x="6957824" y="1965942"/>
            <a:chExt cx="417928" cy="462738"/>
          </a:xfrm>
        </p:grpSpPr>
        <p:sp>
          <p:nvSpPr>
            <p:cNvPr id="1037" name="Google Shape;1037;p54"/>
            <p:cNvSpPr/>
            <p:nvPr/>
          </p:nvSpPr>
          <p:spPr>
            <a:xfrm>
              <a:off x="7105670" y="2241759"/>
              <a:ext cx="122387" cy="120476"/>
            </a:xfrm>
            <a:custGeom>
              <a:avLst/>
              <a:gdLst/>
              <a:ahLst/>
              <a:cxnLst/>
              <a:rect l="l" t="t" r="r" b="b"/>
              <a:pathLst>
                <a:path w="3668" h="3611" extrusionOk="0">
                  <a:moveTo>
                    <a:pt x="1143" y="0"/>
                  </a:moveTo>
                  <a:lnTo>
                    <a:pt x="1143" y="884"/>
                  </a:lnTo>
                  <a:cubicBezTo>
                    <a:pt x="1138" y="1272"/>
                    <a:pt x="922" y="1632"/>
                    <a:pt x="572" y="1805"/>
                  </a:cubicBezTo>
                  <a:lnTo>
                    <a:pt x="432" y="1877"/>
                  </a:lnTo>
                  <a:cubicBezTo>
                    <a:pt x="168" y="2007"/>
                    <a:pt x="0" y="2280"/>
                    <a:pt x="0" y="2573"/>
                  </a:cubicBezTo>
                  <a:lnTo>
                    <a:pt x="0" y="3610"/>
                  </a:lnTo>
                  <a:lnTo>
                    <a:pt x="3668" y="3610"/>
                  </a:lnTo>
                  <a:lnTo>
                    <a:pt x="3668" y="2573"/>
                  </a:lnTo>
                  <a:cubicBezTo>
                    <a:pt x="3668" y="2280"/>
                    <a:pt x="3505" y="2007"/>
                    <a:pt x="3241" y="1877"/>
                  </a:cubicBezTo>
                  <a:lnTo>
                    <a:pt x="3097" y="1805"/>
                  </a:lnTo>
                  <a:cubicBezTo>
                    <a:pt x="2751" y="1632"/>
                    <a:pt x="2530" y="1272"/>
                    <a:pt x="2530" y="884"/>
                  </a:cubicBezTo>
                  <a:lnTo>
                    <a:pt x="2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7166863" y="2241759"/>
              <a:ext cx="61194" cy="120476"/>
            </a:xfrm>
            <a:custGeom>
              <a:avLst/>
              <a:gdLst/>
              <a:ahLst/>
              <a:cxnLst/>
              <a:rect l="l" t="t" r="r" b="b"/>
              <a:pathLst>
                <a:path w="1834" h="3611" extrusionOk="0">
                  <a:moveTo>
                    <a:pt x="0" y="0"/>
                  </a:moveTo>
                  <a:lnTo>
                    <a:pt x="0" y="3610"/>
                  </a:lnTo>
                  <a:lnTo>
                    <a:pt x="1834" y="3610"/>
                  </a:lnTo>
                  <a:lnTo>
                    <a:pt x="1834" y="2573"/>
                  </a:lnTo>
                  <a:cubicBezTo>
                    <a:pt x="1834" y="2280"/>
                    <a:pt x="1671" y="2007"/>
                    <a:pt x="1407" y="1877"/>
                  </a:cubicBezTo>
                  <a:lnTo>
                    <a:pt x="1263" y="1805"/>
                  </a:lnTo>
                  <a:cubicBezTo>
                    <a:pt x="917" y="1632"/>
                    <a:pt x="696" y="1272"/>
                    <a:pt x="696" y="884"/>
                  </a:cubicBezTo>
                  <a:lnTo>
                    <a:pt x="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7057455" y="1990964"/>
              <a:ext cx="218983" cy="275817"/>
            </a:xfrm>
            <a:custGeom>
              <a:avLst/>
              <a:gdLst/>
              <a:ahLst/>
              <a:cxnLst/>
              <a:rect l="l" t="t" r="r" b="b"/>
              <a:pathLst>
                <a:path w="6563" h="8267" extrusionOk="0">
                  <a:moveTo>
                    <a:pt x="1" y="0"/>
                  </a:moveTo>
                  <a:lnTo>
                    <a:pt x="313" y="4205"/>
                  </a:lnTo>
                  <a:cubicBezTo>
                    <a:pt x="442" y="6015"/>
                    <a:pt x="1594" y="7589"/>
                    <a:pt x="3279" y="8266"/>
                  </a:cubicBezTo>
                  <a:cubicBezTo>
                    <a:pt x="4964" y="7589"/>
                    <a:pt x="6116" y="6015"/>
                    <a:pt x="6250" y="4205"/>
                  </a:cubicBezTo>
                  <a:lnTo>
                    <a:pt x="6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7166863" y="1990964"/>
              <a:ext cx="109575" cy="275650"/>
            </a:xfrm>
            <a:custGeom>
              <a:avLst/>
              <a:gdLst/>
              <a:ahLst/>
              <a:cxnLst/>
              <a:rect l="l" t="t" r="r" b="b"/>
              <a:pathLst>
                <a:path w="3284" h="8262" extrusionOk="0">
                  <a:moveTo>
                    <a:pt x="1978" y="0"/>
                  </a:moveTo>
                  <a:lnTo>
                    <a:pt x="1666" y="4205"/>
                  </a:lnTo>
                  <a:cubicBezTo>
                    <a:pt x="1570" y="5496"/>
                    <a:pt x="955" y="7167"/>
                    <a:pt x="0" y="8261"/>
                  </a:cubicBezTo>
                  <a:cubicBezTo>
                    <a:pt x="1685" y="7589"/>
                    <a:pt x="2837" y="6015"/>
                    <a:pt x="2971" y="4205"/>
                  </a:cubicBezTo>
                  <a:lnTo>
                    <a:pt x="3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7038703" y="1972848"/>
              <a:ext cx="256486" cy="31095"/>
            </a:xfrm>
            <a:custGeom>
              <a:avLst/>
              <a:gdLst/>
              <a:ahLst/>
              <a:cxnLst/>
              <a:rect l="l" t="t" r="r" b="b"/>
              <a:pathLst>
                <a:path w="7687" h="932" extrusionOk="0">
                  <a:moveTo>
                    <a:pt x="7440" y="1"/>
                  </a:moveTo>
                  <a:cubicBezTo>
                    <a:pt x="7437" y="1"/>
                    <a:pt x="7434" y="1"/>
                    <a:pt x="7432" y="1"/>
                  </a:cubicBezTo>
                  <a:lnTo>
                    <a:pt x="250" y="1"/>
                  </a:lnTo>
                  <a:cubicBezTo>
                    <a:pt x="111" y="1"/>
                    <a:pt x="1" y="111"/>
                    <a:pt x="1" y="250"/>
                  </a:cubicBezTo>
                  <a:lnTo>
                    <a:pt x="1" y="678"/>
                  </a:lnTo>
                  <a:cubicBezTo>
                    <a:pt x="1" y="817"/>
                    <a:pt x="111" y="932"/>
                    <a:pt x="250" y="932"/>
                  </a:cubicBezTo>
                  <a:lnTo>
                    <a:pt x="7432" y="932"/>
                  </a:lnTo>
                  <a:cubicBezTo>
                    <a:pt x="7571" y="932"/>
                    <a:pt x="7686" y="817"/>
                    <a:pt x="7686" y="678"/>
                  </a:cubicBezTo>
                  <a:lnTo>
                    <a:pt x="7686" y="250"/>
                  </a:lnTo>
                  <a:cubicBezTo>
                    <a:pt x="7686" y="114"/>
                    <a:pt x="7575" y="1"/>
                    <a:pt x="7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7038703" y="1980555"/>
              <a:ext cx="256486" cy="23388"/>
            </a:xfrm>
            <a:custGeom>
              <a:avLst/>
              <a:gdLst/>
              <a:ahLst/>
              <a:cxnLst/>
              <a:rect l="l" t="t" r="r" b="b"/>
              <a:pathLst>
                <a:path w="7687" h="701" extrusionOk="0">
                  <a:moveTo>
                    <a:pt x="1" y="0"/>
                  </a:moveTo>
                  <a:lnTo>
                    <a:pt x="1" y="19"/>
                  </a:lnTo>
                  <a:lnTo>
                    <a:pt x="1" y="447"/>
                  </a:lnTo>
                  <a:cubicBezTo>
                    <a:pt x="1" y="586"/>
                    <a:pt x="111" y="701"/>
                    <a:pt x="255" y="701"/>
                  </a:cubicBezTo>
                  <a:lnTo>
                    <a:pt x="7432" y="701"/>
                  </a:lnTo>
                  <a:cubicBezTo>
                    <a:pt x="7571" y="701"/>
                    <a:pt x="7686" y="586"/>
                    <a:pt x="7686" y="447"/>
                  </a:cubicBezTo>
                  <a:lnTo>
                    <a:pt x="7686" y="19"/>
                  </a:lnTo>
                  <a:lnTo>
                    <a:pt x="7686" y="0"/>
                  </a:lnTo>
                  <a:cubicBezTo>
                    <a:pt x="7677" y="131"/>
                    <a:pt x="7571" y="231"/>
                    <a:pt x="7441" y="231"/>
                  </a:cubicBezTo>
                  <a:cubicBezTo>
                    <a:pt x="7438" y="231"/>
                    <a:pt x="7435" y="231"/>
                    <a:pt x="7432" y="231"/>
                  </a:cubicBezTo>
                  <a:lnTo>
                    <a:pt x="250" y="231"/>
                  </a:lnTo>
                  <a:cubicBezTo>
                    <a:pt x="121" y="231"/>
                    <a:pt x="10" y="13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7060025" y="2335911"/>
              <a:ext cx="213844" cy="62023"/>
            </a:xfrm>
            <a:custGeom>
              <a:avLst/>
              <a:gdLst/>
              <a:ahLst/>
              <a:cxnLst/>
              <a:rect l="l" t="t" r="r" b="b"/>
              <a:pathLst>
                <a:path w="6409" h="1859" extrusionOk="0">
                  <a:moveTo>
                    <a:pt x="692" y="1"/>
                  </a:moveTo>
                  <a:cubicBezTo>
                    <a:pt x="308" y="1"/>
                    <a:pt x="0" y="313"/>
                    <a:pt x="0" y="697"/>
                  </a:cubicBezTo>
                  <a:lnTo>
                    <a:pt x="0" y="1858"/>
                  </a:lnTo>
                  <a:lnTo>
                    <a:pt x="6409" y="1858"/>
                  </a:lnTo>
                  <a:lnTo>
                    <a:pt x="6409" y="697"/>
                  </a:lnTo>
                  <a:cubicBezTo>
                    <a:pt x="6409" y="313"/>
                    <a:pt x="6097" y="1"/>
                    <a:pt x="5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7060025" y="2336078"/>
              <a:ext cx="213844" cy="61856"/>
            </a:xfrm>
            <a:custGeom>
              <a:avLst/>
              <a:gdLst/>
              <a:ahLst/>
              <a:cxnLst/>
              <a:rect l="l" t="t" r="r" b="b"/>
              <a:pathLst>
                <a:path w="6409" h="1854" extrusionOk="0">
                  <a:moveTo>
                    <a:pt x="5721" y="1"/>
                  </a:moveTo>
                  <a:cubicBezTo>
                    <a:pt x="5718" y="1"/>
                    <a:pt x="5716" y="1"/>
                    <a:pt x="5713" y="1"/>
                  </a:cubicBezTo>
                  <a:lnTo>
                    <a:pt x="4988" y="1"/>
                  </a:lnTo>
                  <a:lnTo>
                    <a:pt x="4988" y="817"/>
                  </a:lnTo>
                  <a:cubicBezTo>
                    <a:pt x="4988" y="1105"/>
                    <a:pt x="4757" y="1335"/>
                    <a:pt x="4469" y="1335"/>
                  </a:cubicBezTo>
                  <a:lnTo>
                    <a:pt x="0" y="1335"/>
                  </a:lnTo>
                  <a:lnTo>
                    <a:pt x="0" y="1853"/>
                  </a:lnTo>
                  <a:lnTo>
                    <a:pt x="6409" y="1853"/>
                  </a:lnTo>
                  <a:lnTo>
                    <a:pt x="6409" y="692"/>
                  </a:lnTo>
                  <a:cubicBezTo>
                    <a:pt x="6404" y="311"/>
                    <a:pt x="6101" y="1"/>
                    <a:pt x="5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7039204" y="2393096"/>
              <a:ext cx="255485" cy="28860"/>
            </a:xfrm>
            <a:custGeom>
              <a:avLst/>
              <a:gdLst/>
              <a:ahLst/>
              <a:cxnLst/>
              <a:rect l="l" t="t" r="r" b="b"/>
              <a:pathLst>
                <a:path w="7657" h="865" extrusionOk="0">
                  <a:moveTo>
                    <a:pt x="70" y="0"/>
                  </a:moveTo>
                  <a:cubicBezTo>
                    <a:pt x="30" y="0"/>
                    <a:pt x="0" y="37"/>
                    <a:pt x="0" y="77"/>
                  </a:cubicBezTo>
                  <a:lnTo>
                    <a:pt x="0" y="788"/>
                  </a:lnTo>
                  <a:cubicBezTo>
                    <a:pt x="0" y="831"/>
                    <a:pt x="34" y="865"/>
                    <a:pt x="77" y="865"/>
                  </a:cubicBezTo>
                  <a:lnTo>
                    <a:pt x="7580" y="865"/>
                  </a:lnTo>
                  <a:cubicBezTo>
                    <a:pt x="7618" y="865"/>
                    <a:pt x="7657" y="831"/>
                    <a:pt x="7657" y="788"/>
                  </a:cubicBezTo>
                  <a:lnTo>
                    <a:pt x="7657" y="77"/>
                  </a:lnTo>
                  <a:cubicBezTo>
                    <a:pt x="7657" y="34"/>
                    <a:pt x="7623" y="0"/>
                    <a:pt x="7580" y="0"/>
                  </a:cubicBezTo>
                  <a:lnTo>
                    <a:pt x="77" y="0"/>
                  </a:lnTo>
                  <a:cubicBezTo>
                    <a:pt x="75" y="0"/>
                    <a:pt x="72"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7126156" y="2245429"/>
              <a:ext cx="81414" cy="29360"/>
            </a:xfrm>
            <a:custGeom>
              <a:avLst/>
              <a:gdLst/>
              <a:ahLst/>
              <a:cxnLst/>
              <a:rect l="l" t="t" r="r" b="b"/>
              <a:pathLst>
                <a:path w="2440" h="880" extrusionOk="0">
                  <a:moveTo>
                    <a:pt x="380" y="1"/>
                  </a:moveTo>
                  <a:cubicBezTo>
                    <a:pt x="169" y="1"/>
                    <a:pt x="1" y="169"/>
                    <a:pt x="1" y="380"/>
                  </a:cubicBezTo>
                  <a:lnTo>
                    <a:pt x="1" y="500"/>
                  </a:lnTo>
                  <a:cubicBezTo>
                    <a:pt x="1" y="706"/>
                    <a:pt x="169" y="879"/>
                    <a:pt x="380" y="879"/>
                  </a:cubicBezTo>
                  <a:lnTo>
                    <a:pt x="2060" y="879"/>
                  </a:lnTo>
                  <a:cubicBezTo>
                    <a:pt x="2271" y="879"/>
                    <a:pt x="2439" y="706"/>
                    <a:pt x="2439" y="500"/>
                  </a:cubicBezTo>
                  <a:lnTo>
                    <a:pt x="2439" y="380"/>
                  </a:lnTo>
                  <a:cubicBezTo>
                    <a:pt x="2439" y="169"/>
                    <a:pt x="2271"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7126156" y="2252635"/>
              <a:ext cx="81414" cy="21987"/>
            </a:xfrm>
            <a:custGeom>
              <a:avLst/>
              <a:gdLst/>
              <a:ahLst/>
              <a:cxnLst/>
              <a:rect l="l" t="t" r="r" b="b"/>
              <a:pathLst>
                <a:path w="2440" h="659" extrusionOk="0">
                  <a:moveTo>
                    <a:pt x="34" y="1"/>
                  </a:moveTo>
                  <a:cubicBezTo>
                    <a:pt x="15" y="49"/>
                    <a:pt x="1" y="106"/>
                    <a:pt x="1" y="159"/>
                  </a:cubicBezTo>
                  <a:lnTo>
                    <a:pt x="1" y="279"/>
                  </a:lnTo>
                  <a:cubicBezTo>
                    <a:pt x="1" y="490"/>
                    <a:pt x="169" y="658"/>
                    <a:pt x="380" y="658"/>
                  </a:cubicBezTo>
                  <a:lnTo>
                    <a:pt x="2060" y="658"/>
                  </a:lnTo>
                  <a:cubicBezTo>
                    <a:pt x="2271" y="658"/>
                    <a:pt x="2439" y="490"/>
                    <a:pt x="2439" y="279"/>
                  </a:cubicBezTo>
                  <a:lnTo>
                    <a:pt x="2439" y="159"/>
                  </a:lnTo>
                  <a:cubicBezTo>
                    <a:pt x="2439" y="106"/>
                    <a:pt x="2430" y="49"/>
                    <a:pt x="2406" y="1"/>
                  </a:cubicBezTo>
                  <a:cubicBezTo>
                    <a:pt x="2343" y="135"/>
                    <a:pt x="2209" y="221"/>
                    <a:pt x="2060" y="221"/>
                  </a:cubicBezTo>
                  <a:lnTo>
                    <a:pt x="380" y="221"/>
                  </a:lnTo>
                  <a:cubicBezTo>
                    <a:pt x="231" y="221"/>
                    <a:pt x="97" y="135"/>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7100064" y="2036406"/>
              <a:ext cx="133599" cy="125681"/>
            </a:xfrm>
            <a:custGeom>
              <a:avLst/>
              <a:gdLst/>
              <a:ahLst/>
              <a:cxnLst/>
              <a:rect l="l" t="t" r="r" b="b"/>
              <a:pathLst>
                <a:path w="4004" h="3767" extrusionOk="0">
                  <a:moveTo>
                    <a:pt x="2004" y="0"/>
                  </a:moveTo>
                  <a:cubicBezTo>
                    <a:pt x="1979" y="0"/>
                    <a:pt x="1954" y="13"/>
                    <a:pt x="1944" y="40"/>
                  </a:cubicBezTo>
                  <a:lnTo>
                    <a:pt x="1474" y="1341"/>
                  </a:lnTo>
                  <a:lnTo>
                    <a:pt x="92" y="1384"/>
                  </a:lnTo>
                  <a:cubicBezTo>
                    <a:pt x="29" y="1384"/>
                    <a:pt x="0" y="1465"/>
                    <a:pt x="53" y="1504"/>
                  </a:cubicBezTo>
                  <a:lnTo>
                    <a:pt x="1138" y="2353"/>
                  </a:lnTo>
                  <a:lnTo>
                    <a:pt x="759" y="3683"/>
                  </a:lnTo>
                  <a:cubicBezTo>
                    <a:pt x="744" y="3728"/>
                    <a:pt x="781" y="3766"/>
                    <a:pt x="822" y="3766"/>
                  </a:cubicBezTo>
                  <a:cubicBezTo>
                    <a:pt x="835" y="3766"/>
                    <a:pt x="848" y="3763"/>
                    <a:pt x="860" y="3755"/>
                  </a:cubicBezTo>
                  <a:lnTo>
                    <a:pt x="2002" y="2982"/>
                  </a:lnTo>
                  <a:lnTo>
                    <a:pt x="3145" y="3755"/>
                  </a:lnTo>
                  <a:cubicBezTo>
                    <a:pt x="3157" y="3763"/>
                    <a:pt x="3169" y="3766"/>
                    <a:pt x="3182" y="3766"/>
                  </a:cubicBezTo>
                  <a:cubicBezTo>
                    <a:pt x="3224" y="3766"/>
                    <a:pt x="3260" y="3728"/>
                    <a:pt x="3245" y="3683"/>
                  </a:cubicBezTo>
                  <a:lnTo>
                    <a:pt x="2866" y="2353"/>
                  </a:lnTo>
                  <a:lnTo>
                    <a:pt x="3956" y="1504"/>
                  </a:lnTo>
                  <a:cubicBezTo>
                    <a:pt x="4004" y="1470"/>
                    <a:pt x="3980" y="1389"/>
                    <a:pt x="3917" y="1384"/>
                  </a:cubicBezTo>
                  <a:lnTo>
                    <a:pt x="2535" y="1341"/>
                  </a:lnTo>
                  <a:lnTo>
                    <a:pt x="2064" y="40"/>
                  </a:lnTo>
                  <a:cubicBezTo>
                    <a:pt x="2055" y="13"/>
                    <a:pt x="2030" y="0"/>
                    <a:pt x="2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7039204" y="2393096"/>
              <a:ext cx="255485" cy="28860"/>
            </a:xfrm>
            <a:custGeom>
              <a:avLst/>
              <a:gdLst/>
              <a:ahLst/>
              <a:cxnLst/>
              <a:rect l="l" t="t" r="r" b="b"/>
              <a:pathLst>
                <a:path w="7657" h="865" extrusionOk="0">
                  <a:moveTo>
                    <a:pt x="7587" y="0"/>
                  </a:moveTo>
                  <a:cubicBezTo>
                    <a:pt x="7585" y="0"/>
                    <a:pt x="7582" y="0"/>
                    <a:pt x="7580" y="0"/>
                  </a:cubicBezTo>
                  <a:lnTo>
                    <a:pt x="6236" y="0"/>
                  </a:lnTo>
                  <a:lnTo>
                    <a:pt x="6236" y="279"/>
                  </a:lnTo>
                  <a:cubicBezTo>
                    <a:pt x="6236" y="447"/>
                    <a:pt x="6101" y="581"/>
                    <a:pt x="5938" y="581"/>
                  </a:cubicBezTo>
                  <a:lnTo>
                    <a:pt x="77" y="581"/>
                  </a:lnTo>
                  <a:cubicBezTo>
                    <a:pt x="34" y="581"/>
                    <a:pt x="0" y="543"/>
                    <a:pt x="0" y="500"/>
                  </a:cubicBezTo>
                  <a:lnTo>
                    <a:pt x="0" y="788"/>
                  </a:lnTo>
                  <a:cubicBezTo>
                    <a:pt x="0" y="831"/>
                    <a:pt x="34" y="865"/>
                    <a:pt x="77" y="865"/>
                  </a:cubicBezTo>
                  <a:lnTo>
                    <a:pt x="7580" y="865"/>
                  </a:lnTo>
                  <a:cubicBezTo>
                    <a:pt x="7623" y="865"/>
                    <a:pt x="7657" y="831"/>
                    <a:pt x="7657" y="788"/>
                  </a:cubicBezTo>
                  <a:lnTo>
                    <a:pt x="7657" y="77"/>
                  </a:lnTo>
                  <a:cubicBezTo>
                    <a:pt x="7657" y="37"/>
                    <a:pt x="7627" y="0"/>
                    <a:pt x="7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6957824" y="1965942"/>
              <a:ext cx="417928" cy="462738"/>
            </a:xfrm>
            <a:custGeom>
              <a:avLst/>
              <a:gdLst/>
              <a:ahLst/>
              <a:cxnLst/>
              <a:rect l="l" t="t" r="r" b="b"/>
              <a:pathLst>
                <a:path w="12525" h="13870" extrusionOk="0">
                  <a:moveTo>
                    <a:pt x="2891" y="2238"/>
                  </a:moveTo>
                  <a:lnTo>
                    <a:pt x="3087" y="4970"/>
                  </a:lnTo>
                  <a:cubicBezTo>
                    <a:pt x="3140" y="5670"/>
                    <a:pt x="3342" y="6347"/>
                    <a:pt x="3678" y="6966"/>
                  </a:cubicBezTo>
                  <a:lnTo>
                    <a:pt x="2655" y="6453"/>
                  </a:lnTo>
                  <a:cubicBezTo>
                    <a:pt x="1278" y="5766"/>
                    <a:pt x="409" y="4360"/>
                    <a:pt x="409" y="2819"/>
                  </a:cubicBezTo>
                  <a:lnTo>
                    <a:pt x="409" y="2502"/>
                  </a:lnTo>
                  <a:cubicBezTo>
                    <a:pt x="409" y="2358"/>
                    <a:pt x="524" y="2238"/>
                    <a:pt x="668" y="2238"/>
                  </a:cubicBezTo>
                  <a:close/>
                  <a:moveTo>
                    <a:pt x="9299" y="1341"/>
                  </a:moveTo>
                  <a:lnTo>
                    <a:pt x="9044" y="4802"/>
                  </a:lnTo>
                  <a:cubicBezTo>
                    <a:pt x="9042" y="4938"/>
                    <a:pt x="9145" y="5010"/>
                    <a:pt x="9248" y="5010"/>
                  </a:cubicBezTo>
                  <a:cubicBezTo>
                    <a:pt x="9340" y="5010"/>
                    <a:pt x="9432" y="4953"/>
                    <a:pt x="9448" y="4835"/>
                  </a:cubicBezTo>
                  <a:lnTo>
                    <a:pt x="9640" y="2238"/>
                  </a:lnTo>
                  <a:lnTo>
                    <a:pt x="11862" y="2238"/>
                  </a:lnTo>
                  <a:cubicBezTo>
                    <a:pt x="12006" y="2238"/>
                    <a:pt x="12121" y="2353"/>
                    <a:pt x="12121" y="2497"/>
                  </a:cubicBezTo>
                  <a:lnTo>
                    <a:pt x="12126" y="2814"/>
                  </a:lnTo>
                  <a:cubicBezTo>
                    <a:pt x="12126" y="4355"/>
                    <a:pt x="11257" y="5762"/>
                    <a:pt x="9880" y="6453"/>
                  </a:cubicBezTo>
                  <a:lnTo>
                    <a:pt x="8857" y="6962"/>
                  </a:lnTo>
                  <a:cubicBezTo>
                    <a:pt x="9054" y="6597"/>
                    <a:pt x="9208" y="6208"/>
                    <a:pt x="9308" y="5810"/>
                  </a:cubicBezTo>
                  <a:cubicBezTo>
                    <a:pt x="9354" y="5648"/>
                    <a:pt x="9227" y="5545"/>
                    <a:pt x="9104" y="5545"/>
                  </a:cubicBezTo>
                  <a:cubicBezTo>
                    <a:pt x="9019" y="5545"/>
                    <a:pt x="8936" y="5595"/>
                    <a:pt x="8915" y="5709"/>
                  </a:cubicBezTo>
                  <a:cubicBezTo>
                    <a:pt x="8756" y="6323"/>
                    <a:pt x="8478" y="6899"/>
                    <a:pt x="8084" y="7398"/>
                  </a:cubicBezTo>
                  <a:cubicBezTo>
                    <a:pt x="8080" y="7408"/>
                    <a:pt x="8070" y="7418"/>
                    <a:pt x="8065" y="7427"/>
                  </a:cubicBezTo>
                  <a:cubicBezTo>
                    <a:pt x="7835" y="7715"/>
                    <a:pt x="7576" y="7970"/>
                    <a:pt x="7283" y="8195"/>
                  </a:cubicBezTo>
                  <a:lnTo>
                    <a:pt x="7264" y="8190"/>
                  </a:lnTo>
                  <a:lnTo>
                    <a:pt x="7235" y="8181"/>
                  </a:lnTo>
                  <a:lnTo>
                    <a:pt x="7211" y="8176"/>
                  </a:lnTo>
                  <a:lnTo>
                    <a:pt x="7177" y="8171"/>
                  </a:lnTo>
                  <a:lnTo>
                    <a:pt x="5353" y="8171"/>
                  </a:lnTo>
                  <a:lnTo>
                    <a:pt x="5319" y="8176"/>
                  </a:lnTo>
                  <a:lnTo>
                    <a:pt x="5300" y="8181"/>
                  </a:lnTo>
                  <a:lnTo>
                    <a:pt x="5267" y="8190"/>
                  </a:lnTo>
                  <a:lnTo>
                    <a:pt x="5247" y="8195"/>
                  </a:lnTo>
                  <a:cubicBezTo>
                    <a:pt x="4964" y="7974"/>
                    <a:pt x="4710" y="7725"/>
                    <a:pt x="4484" y="7446"/>
                  </a:cubicBezTo>
                  <a:cubicBezTo>
                    <a:pt x="4470" y="7427"/>
                    <a:pt x="4455" y="7408"/>
                    <a:pt x="4441" y="7389"/>
                  </a:cubicBezTo>
                  <a:cubicBezTo>
                    <a:pt x="3894" y="6683"/>
                    <a:pt x="3563" y="5834"/>
                    <a:pt x="3495" y="4941"/>
                  </a:cubicBezTo>
                  <a:lnTo>
                    <a:pt x="3231" y="1341"/>
                  </a:lnTo>
                  <a:close/>
                  <a:moveTo>
                    <a:pt x="7134" y="8584"/>
                  </a:moveTo>
                  <a:lnTo>
                    <a:pt x="7158" y="8589"/>
                  </a:lnTo>
                  <a:cubicBezTo>
                    <a:pt x="7172" y="8594"/>
                    <a:pt x="7187" y="8598"/>
                    <a:pt x="7201" y="8608"/>
                  </a:cubicBezTo>
                  <a:cubicBezTo>
                    <a:pt x="7249" y="8642"/>
                    <a:pt x="7283" y="8694"/>
                    <a:pt x="7283" y="8757"/>
                  </a:cubicBezTo>
                  <a:lnTo>
                    <a:pt x="7283" y="8877"/>
                  </a:lnTo>
                  <a:cubicBezTo>
                    <a:pt x="7283" y="8973"/>
                    <a:pt x="7206" y="9055"/>
                    <a:pt x="7110" y="9055"/>
                  </a:cubicBezTo>
                  <a:lnTo>
                    <a:pt x="5430" y="9055"/>
                  </a:lnTo>
                  <a:cubicBezTo>
                    <a:pt x="5329" y="9055"/>
                    <a:pt x="5252" y="8973"/>
                    <a:pt x="5252" y="8877"/>
                  </a:cubicBezTo>
                  <a:lnTo>
                    <a:pt x="5252" y="8757"/>
                  </a:lnTo>
                  <a:cubicBezTo>
                    <a:pt x="5252" y="8694"/>
                    <a:pt x="5281" y="8642"/>
                    <a:pt x="5334" y="8608"/>
                  </a:cubicBezTo>
                  <a:cubicBezTo>
                    <a:pt x="5343" y="8598"/>
                    <a:pt x="5363" y="8594"/>
                    <a:pt x="5377" y="8589"/>
                  </a:cubicBezTo>
                  <a:lnTo>
                    <a:pt x="5401" y="8584"/>
                  </a:lnTo>
                  <a:close/>
                  <a:moveTo>
                    <a:pt x="6798" y="9458"/>
                  </a:moveTo>
                  <a:cubicBezTo>
                    <a:pt x="6889" y="9803"/>
                    <a:pt x="7120" y="10096"/>
                    <a:pt x="7436" y="10255"/>
                  </a:cubicBezTo>
                  <a:lnTo>
                    <a:pt x="7441" y="10255"/>
                  </a:lnTo>
                  <a:lnTo>
                    <a:pt x="7580" y="10327"/>
                  </a:lnTo>
                  <a:cubicBezTo>
                    <a:pt x="7777" y="10423"/>
                    <a:pt x="7902" y="10624"/>
                    <a:pt x="7897" y="10845"/>
                  </a:cubicBezTo>
                  <a:lnTo>
                    <a:pt x="7897" y="10888"/>
                  </a:lnTo>
                  <a:lnTo>
                    <a:pt x="4638" y="10888"/>
                  </a:lnTo>
                  <a:lnTo>
                    <a:pt x="4638" y="10845"/>
                  </a:lnTo>
                  <a:cubicBezTo>
                    <a:pt x="4638" y="10624"/>
                    <a:pt x="4758" y="10423"/>
                    <a:pt x="4955" y="10327"/>
                  </a:cubicBezTo>
                  <a:lnTo>
                    <a:pt x="5094" y="10255"/>
                  </a:lnTo>
                  <a:cubicBezTo>
                    <a:pt x="5415" y="10096"/>
                    <a:pt x="5651" y="9803"/>
                    <a:pt x="5737" y="9458"/>
                  </a:cubicBezTo>
                  <a:close/>
                  <a:moveTo>
                    <a:pt x="8776" y="11296"/>
                  </a:moveTo>
                  <a:cubicBezTo>
                    <a:pt x="9049" y="11296"/>
                    <a:pt x="9265" y="11517"/>
                    <a:pt x="9265" y="11786"/>
                  </a:cubicBezTo>
                  <a:lnTo>
                    <a:pt x="9265" y="12597"/>
                  </a:lnTo>
                  <a:lnTo>
                    <a:pt x="3265" y="12597"/>
                  </a:lnTo>
                  <a:lnTo>
                    <a:pt x="3265" y="11786"/>
                  </a:lnTo>
                  <a:cubicBezTo>
                    <a:pt x="3265" y="11517"/>
                    <a:pt x="3486" y="11296"/>
                    <a:pt x="3759" y="11296"/>
                  </a:cubicBezTo>
                  <a:close/>
                  <a:moveTo>
                    <a:pt x="9899" y="13005"/>
                  </a:moveTo>
                  <a:lnTo>
                    <a:pt x="9899" y="13466"/>
                  </a:lnTo>
                  <a:lnTo>
                    <a:pt x="2636" y="13466"/>
                  </a:lnTo>
                  <a:lnTo>
                    <a:pt x="2636" y="13005"/>
                  </a:lnTo>
                  <a:close/>
                  <a:moveTo>
                    <a:pt x="4384" y="1"/>
                  </a:moveTo>
                  <a:cubicBezTo>
                    <a:pt x="4119" y="1"/>
                    <a:pt x="4119" y="410"/>
                    <a:pt x="4384" y="410"/>
                  </a:cubicBezTo>
                  <a:cubicBezTo>
                    <a:pt x="4389" y="410"/>
                    <a:pt x="4393" y="410"/>
                    <a:pt x="4398" y="409"/>
                  </a:cubicBezTo>
                  <a:lnTo>
                    <a:pt x="9856" y="409"/>
                  </a:lnTo>
                  <a:cubicBezTo>
                    <a:pt x="9884" y="409"/>
                    <a:pt x="9904" y="433"/>
                    <a:pt x="9904" y="457"/>
                  </a:cubicBezTo>
                  <a:lnTo>
                    <a:pt x="9904" y="885"/>
                  </a:lnTo>
                  <a:cubicBezTo>
                    <a:pt x="9904" y="913"/>
                    <a:pt x="9884" y="937"/>
                    <a:pt x="9856" y="937"/>
                  </a:cubicBezTo>
                  <a:lnTo>
                    <a:pt x="2674" y="937"/>
                  </a:lnTo>
                  <a:cubicBezTo>
                    <a:pt x="2650" y="937"/>
                    <a:pt x="2626" y="913"/>
                    <a:pt x="2626" y="885"/>
                  </a:cubicBezTo>
                  <a:lnTo>
                    <a:pt x="2626" y="457"/>
                  </a:lnTo>
                  <a:cubicBezTo>
                    <a:pt x="2626" y="433"/>
                    <a:pt x="2650" y="409"/>
                    <a:pt x="2674" y="409"/>
                  </a:cubicBezTo>
                  <a:lnTo>
                    <a:pt x="3447" y="409"/>
                  </a:lnTo>
                  <a:cubicBezTo>
                    <a:pt x="3707" y="395"/>
                    <a:pt x="3707" y="16"/>
                    <a:pt x="3447" y="1"/>
                  </a:cubicBezTo>
                  <a:lnTo>
                    <a:pt x="2674" y="1"/>
                  </a:lnTo>
                  <a:cubicBezTo>
                    <a:pt x="2425" y="1"/>
                    <a:pt x="2218" y="208"/>
                    <a:pt x="2218" y="457"/>
                  </a:cubicBezTo>
                  <a:lnTo>
                    <a:pt x="2218" y="885"/>
                  </a:lnTo>
                  <a:cubicBezTo>
                    <a:pt x="2218" y="1139"/>
                    <a:pt x="2425" y="1341"/>
                    <a:pt x="2674" y="1341"/>
                  </a:cubicBezTo>
                  <a:lnTo>
                    <a:pt x="2823" y="1341"/>
                  </a:lnTo>
                  <a:lnTo>
                    <a:pt x="2862" y="1835"/>
                  </a:lnTo>
                  <a:lnTo>
                    <a:pt x="668" y="1835"/>
                  </a:lnTo>
                  <a:cubicBezTo>
                    <a:pt x="298" y="1835"/>
                    <a:pt x="1" y="2133"/>
                    <a:pt x="1" y="2497"/>
                  </a:cubicBezTo>
                  <a:lnTo>
                    <a:pt x="1" y="2819"/>
                  </a:lnTo>
                  <a:cubicBezTo>
                    <a:pt x="1" y="4509"/>
                    <a:pt x="956" y="6059"/>
                    <a:pt x="2473" y="6818"/>
                  </a:cubicBezTo>
                  <a:lnTo>
                    <a:pt x="4086" y="7624"/>
                  </a:lnTo>
                  <a:cubicBezTo>
                    <a:pt x="4105" y="7634"/>
                    <a:pt x="4119" y="7643"/>
                    <a:pt x="4134" y="7662"/>
                  </a:cubicBezTo>
                  <a:lnTo>
                    <a:pt x="4148" y="7677"/>
                  </a:lnTo>
                  <a:cubicBezTo>
                    <a:pt x="4225" y="7787"/>
                    <a:pt x="4143" y="7936"/>
                    <a:pt x="4014" y="7936"/>
                  </a:cubicBezTo>
                  <a:lnTo>
                    <a:pt x="3783" y="7936"/>
                  </a:lnTo>
                  <a:cubicBezTo>
                    <a:pt x="3779" y="7936"/>
                    <a:pt x="3774" y="7936"/>
                    <a:pt x="3770" y="7936"/>
                  </a:cubicBezTo>
                  <a:cubicBezTo>
                    <a:pt x="3505" y="7936"/>
                    <a:pt x="3505" y="8344"/>
                    <a:pt x="3770" y="8344"/>
                  </a:cubicBezTo>
                  <a:cubicBezTo>
                    <a:pt x="3774" y="8344"/>
                    <a:pt x="3779" y="8344"/>
                    <a:pt x="3783" y="8344"/>
                  </a:cubicBezTo>
                  <a:lnTo>
                    <a:pt x="4014" y="8344"/>
                  </a:lnTo>
                  <a:cubicBezTo>
                    <a:pt x="4211" y="8339"/>
                    <a:pt x="4393" y="8238"/>
                    <a:pt x="4499" y="8070"/>
                  </a:cubicBezTo>
                  <a:cubicBezTo>
                    <a:pt x="4633" y="8210"/>
                    <a:pt x="4772" y="8339"/>
                    <a:pt x="4926" y="8459"/>
                  </a:cubicBezTo>
                  <a:cubicBezTo>
                    <a:pt x="4873" y="8550"/>
                    <a:pt x="4844" y="8651"/>
                    <a:pt x="4844" y="8752"/>
                  </a:cubicBezTo>
                  <a:lnTo>
                    <a:pt x="4844" y="8872"/>
                  </a:lnTo>
                  <a:cubicBezTo>
                    <a:pt x="4844" y="9151"/>
                    <a:pt x="5041" y="9391"/>
                    <a:pt x="5315" y="9443"/>
                  </a:cubicBezTo>
                  <a:cubicBezTo>
                    <a:pt x="5238" y="9640"/>
                    <a:pt x="5099" y="9799"/>
                    <a:pt x="4911" y="9890"/>
                  </a:cubicBezTo>
                  <a:lnTo>
                    <a:pt x="4772" y="9962"/>
                  </a:lnTo>
                  <a:cubicBezTo>
                    <a:pt x="4441" y="10125"/>
                    <a:pt x="4230" y="10466"/>
                    <a:pt x="4230" y="10840"/>
                  </a:cubicBezTo>
                  <a:lnTo>
                    <a:pt x="4230" y="10888"/>
                  </a:lnTo>
                  <a:lnTo>
                    <a:pt x="3759" y="10888"/>
                  </a:lnTo>
                  <a:cubicBezTo>
                    <a:pt x="3265" y="10888"/>
                    <a:pt x="2867" y="11291"/>
                    <a:pt x="2862" y="11786"/>
                  </a:cubicBezTo>
                  <a:lnTo>
                    <a:pt x="2862" y="12592"/>
                  </a:lnTo>
                  <a:lnTo>
                    <a:pt x="2516" y="12592"/>
                  </a:lnTo>
                  <a:cubicBezTo>
                    <a:pt x="2362" y="12592"/>
                    <a:pt x="2233" y="12722"/>
                    <a:pt x="2233" y="12875"/>
                  </a:cubicBezTo>
                  <a:lnTo>
                    <a:pt x="2233" y="13586"/>
                  </a:lnTo>
                  <a:cubicBezTo>
                    <a:pt x="2233" y="13744"/>
                    <a:pt x="2362" y="13869"/>
                    <a:pt x="2516" y="13869"/>
                  </a:cubicBezTo>
                  <a:lnTo>
                    <a:pt x="10019" y="13869"/>
                  </a:lnTo>
                  <a:cubicBezTo>
                    <a:pt x="10172" y="13869"/>
                    <a:pt x="10297" y="13744"/>
                    <a:pt x="10297" y="13586"/>
                  </a:cubicBezTo>
                  <a:lnTo>
                    <a:pt x="10297" y="12875"/>
                  </a:lnTo>
                  <a:cubicBezTo>
                    <a:pt x="10297" y="12722"/>
                    <a:pt x="10172" y="12592"/>
                    <a:pt x="10019" y="12592"/>
                  </a:cubicBezTo>
                  <a:lnTo>
                    <a:pt x="9673" y="12592"/>
                  </a:lnTo>
                  <a:lnTo>
                    <a:pt x="9673" y="11786"/>
                  </a:lnTo>
                  <a:cubicBezTo>
                    <a:pt x="9668" y="11291"/>
                    <a:pt x="9270" y="10888"/>
                    <a:pt x="8776" y="10888"/>
                  </a:cubicBezTo>
                  <a:lnTo>
                    <a:pt x="8300" y="10888"/>
                  </a:lnTo>
                  <a:lnTo>
                    <a:pt x="8300" y="10840"/>
                  </a:lnTo>
                  <a:cubicBezTo>
                    <a:pt x="8305" y="10466"/>
                    <a:pt x="8094" y="10125"/>
                    <a:pt x="7763" y="9962"/>
                  </a:cubicBezTo>
                  <a:lnTo>
                    <a:pt x="7624" y="9890"/>
                  </a:lnTo>
                  <a:cubicBezTo>
                    <a:pt x="7436" y="9799"/>
                    <a:pt x="7292" y="9640"/>
                    <a:pt x="7220" y="9443"/>
                  </a:cubicBezTo>
                  <a:cubicBezTo>
                    <a:pt x="7494" y="9391"/>
                    <a:pt x="7691" y="9151"/>
                    <a:pt x="7691" y="8872"/>
                  </a:cubicBezTo>
                  <a:lnTo>
                    <a:pt x="7691" y="8752"/>
                  </a:lnTo>
                  <a:cubicBezTo>
                    <a:pt x="7691" y="8651"/>
                    <a:pt x="7662" y="8550"/>
                    <a:pt x="7609" y="8459"/>
                  </a:cubicBezTo>
                  <a:cubicBezTo>
                    <a:pt x="7758" y="8339"/>
                    <a:pt x="7902" y="8210"/>
                    <a:pt x="8036" y="8070"/>
                  </a:cubicBezTo>
                  <a:cubicBezTo>
                    <a:pt x="8142" y="8238"/>
                    <a:pt x="8324" y="8339"/>
                    <a:pt x="8521" y="8344"/>
                  </a:cubicBezTo>
                  <a:lnTo>
                    <a:pt x="8747" y="8344"/>
                  </a:lnTo>
                  <a:cubicBezTo>
                    <a:pt x="8751" y="8344"/>
                    <a:pt x="8756" y="8344"/>
                    <a:pt x="8761" y="8344"/>
                  </a:cubicBezTo>
                  <a:cubicBezTo>
                    <a:pt x="9030" y="8344"/>
                    <a:pt x="9030" y="7936"/>
                    <a:pt x="8761" y="7936"/>
                  </a:cubicBezTo>
                  <a:cubicBezTo>
                    <a:pt x="8756" y="7936"/>
                    <a:pt x="8751" y="7936"/>
                    <a:pt x="8747" y="7936"/>
                  </a:cubicBezTo>
                  <a:lnTo>
                    <a:pt x="8516" y="7936"/>
                  </a:lnTo>
                  <a:cubicBezTo>
                    <a:pt x="8377" y="7936"/>
                    <a:pt x="8300" y="7778"/>
                    <a:pt x="8387" y="7667"/>
                  </a:cubicBezTo>
                  <a:cubicBezTo>
                    <a:pt x="8401" y="7648"/>
                    <a:pt x="8420" y="7634"/>
                    <a:pt x="8440" y="7624"/>
                  </a:cubicBezTo>
                  <a:lnTo>
                    <a:pt x="10057" y="6818"/>
                  </a:lnTo>
                  <a:cubicBezTo>
                    <a:pt x="11569" y="6059"/>
                    <a:pt x="12525" y="4513"/>
                    <a:pt x="12525" y="2819"/>
                  </a:cubicBezTo>
                  <a:lnTo>
                    <a:pt x="12525" y="2502"/>
                  </a:lnTo>
                  <a:cubicBezTo>
                    <a:pt x="12525" y="2133"/>
                    <a:pt x="12232" y="1835"/>
                    <a:pt x="11862" y="1835"/>
                  </a:cubicBezTo>
                  <a:lnTo>
                    <a:pt x="9673" y="1835"/>
                  </a:lnTo>
                  <a:lnTo>
                    <a:pt x="9707" y="1341"/>
                  </a:lnTo>
                  <a:lnTo>
                    <a:pt x="9856" y="1341"/>
                  </a:lnTo>
                  <a:cubicBezTo>
                    <a:pt x="10105" y="1341"/>
                    <a:pt x="10312" y="1139"/>
                    <a:pt x="10312" y="885"/>
                  </a:cubicBezTo>
                  <a:lnTo>
                    <a:pt x="10312" y="457"/>
                  </a:lnTo>
                  <a:cubicBezTo>
                    <a:pt x="10312" y="208"/>
                    <a:pt x="10105" y="1"/>
                    <a:pt x="9856" y="1"/>
                  </a:cubicBezTo>
                  <a:lnTo>
                    <a:pt x="4398" y="1"/>
                  </a:lnTo>
                  <a:cubicBezTo>
                    <a:pt x="4393" y="1"/>
                    <a:pt x="4389" y="1"/>
                    <a:pt x="4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7091089" y="2029466"/>
              <a:ext cx="151722" cy="139455"/>
            </a:xfrm>
            <a:custGeom>
              <a:avLst/>
              <a:gdLst/>
              <a:ahLst/>
              <a:cxnLst/>
              <a:rect l="l" t="t" r="r" b="b"/>
              <a:pathLst>
                <a:path w="4547" h="4180" extrusionOk="0">
                  <a:moveTo>
                    <a:pt x="2271" y="675"/>
                  </a:moveTo>
                  <a:lnTo>
                    <a:pt x="2612" y="1616"/>
                  </a:lnTo>
                  <a:cubicBezTo>
                    <a:pt x="2641" y="1697"/>
                    <a:pt x="2713" y="1750"/>
                    <a:pt x="2799" y="1750"/>
                  </a:cubicBezTo>
                  <a:lnTo>
                    <a:pt x="3802" y="1784"/>
                  </a:lnTo>
                  <a:lnTo>
                    <a:pt x="3010" y="2403"/>
                  </a:lnTo>
                  <a:cubicBezTo>
                    <a:pt x="2943" y="2451"/>
                    <a:pt x="2914" y="2537"/>
                    <a:pt x="2938" y="2619"/>
                  </a:cubicBezTo>
                  <a:lnTo>
                    <a:pt x="3217" y="3584"/>
                  </a:lnTo>
                  <a:lnTo>
                    <a:pt x="2386" y="3018"/>
                  </a:lnTo>
                  <a:cubicBezTo>
                    <a:pt x="2353" y="2996"/>
                    <a:pt x="2313" y="2985"/>
                    <a:pt x="2273" y="2985"/>
                  </a:cubicBezTo>
                  <a:cubicBezTo>
                    <a:pt x="2233" y="2985"/>
                    <a:pt x="2192" y="2996"/>
                    <a:pt x="2156" y="3018"/>
                  </a:cubicBezTo>
                  <a:lnTo>
                    <a:pt x="1325" y="3584"/>
                  </a:lnTo>
                  <a:lnTo>
                    <a:pt x="1604" y="2619"/>
                  </a:lnTo>
                  <a:cubicBezTo>
                    <a:pt x="1628" y="2537"/>
                    <a:pt x="1599" y="2451"/>
                    <a:pt x="1537" y="2403"/>
                  </a:cubicBezTo>
                  <a:lnTo>
                    <a:pt x="745" y="1784"/>
                  </a:lnTo>
                  <a:lnTo>
                    <a:pt x="1748" y="1750"/>
                  </a:lnTo>
                  <a:cubicBezTo>
                    <a:pt x="1829" y="1750"/>
                    <a:pt x="1901" y="1697"/>
                    <a:pt x="1930" y="1616"/>
                  </a:cubicBezTo>
                  <a:lnTo>
                    <a:pt x="2271" y="675"/>
                  </a:lnTo>
                  <a:close/>
                  <a:moveTo>
                    <a:pt x="2271" y="1"/>
                  </a:moveTo>
                  <a:cubicBezTo>
                    <a:pt x="2165" y="1"/>
                    <a:pt x="2060" y="61"/>
                    <a:pt x="2017" y="181"/>
                  </a:cubicBezTo>
                  <a:lnTo>
                    <a:pt x="1594" y="1352"/>
                  </a:lnTo>
                  <a:lnTo>
                    <a:pt x="351" y="1390"/>
                  </a:lnTo>
                  <a:cubicBezTo>
                    <a:pt x="101" y="1400"/>
                    <a:pt x="1" y="1717"/>
                    <a:pt x="193" y="1870"/>
                  </a:cubicBezTo>
                  <a:lnTo>
                    <a:pt x="1177" y="2633"/>
                  </a:lnTo>
                  <a:lnTo>
                    <a:pt x="831" y="3829"/>
                  </a:lnTo>
                  <a:cubicBezTo>
                    <a:pt x="776" y="4017"/>
                    <a:pt x="924" y="4179"/>
                    <a:pt x="1090" y="4179"/>
                  </a:cubicBezTo>
                  <a:cubicBezTo>
                    <a:pt x="1140" y="4179"/>
                    <a:pt x="1191" y="4165"/>
                    <a:pt x="1239" y="4131"/>
                  </a:cubicBezTo>
                  <a:lnTo>
                    <a:pt x="2271" y="3435"/>
                  </a:lnTo>
                  <a:lnTo>
                    <a:pt x="3303" y="4131"/>
                  </a:lnTo>
                  <a:cubicBezTo>
                    <a:pt x="3351" y="4165"/>
                    <a:pt x="3403" y="4179"/>
                    <a:pt x="3453" y="4179"/>
                  </a:cubicBezTo>
                  <a:cubicBezTo>
                    <a:pt x="3620" y="4179"/>
                    <a:pt x="3770" y="4017"/>
                    <a:pt x="3711" y="3829"/>
                  </a:cubicBezTo>
                  <a:lnTo>
                    <a:pt x="3366" y="2633"/>
                  </a:lnTo>
                  <a:lnTo>
                    <a:pt x="4350" y="1870"/>
                  </a:lnTo>
                  <a:cubicBezTo>
                    <a:pt x="4546" y="1717"/>
                    <a:pt x="4441" y="1400"/>
                    <a:pt x="4191" y="1390"/>
                  </a:cubicBezTo>
                  <a:lnTo>
                    <a:pt x="2948" y="1352"/>
                  </a:lnTo>
                  <a:lnTo>
                    <a:pt x="2526" y="181"/>
                  </a:lnTo>
                  <a:cubicBezTo>
                    <a:pt x="2482" y="61"/>
                    <a:pt x="2377" y="1"/>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4"/>
        <p:cNvGrpSpPr/>
        <p:nvPr/>
      </p:nvGrpSpPr>
      <p:grpSpPr>
        <a:xfrm>
          <a:off x="0" y="0"/>
          <a:ext cx="0" cy="0"/>
          <a:chOff x="0" y="0"/>
          <a:chExt cx="0" cy="0"/>
        </a:xfrm>
      </p:grpSpPr>
      <p:sp>
        <p:nvSpPr>
          <p:cNvPr id="1065" name="Google Shape;1065;p56"/>
          <p:cNvSpPr txBox="1">
            <a:spLocks noGrp="1"/>
          </p:cNvSpPr>
          <p:nvPr>
            <p:ph type="title"/>
          </p:nvPr>
        </p:nvSpPr>
        <p:spPr>
          <a:xfrm>
            <a:off x="1015475" y="697500"/>
            <a:ext cx="7075200" cy="11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a:t>
            </a:r>
            <a:endParaRPr/>
          </a:p>
          <a:p>
            <a:pPr marL="0" lvl="0" indent="0" algn="ctr" rtl="0">
              <a:spcBef>
                <a:spcPts val="0"/>
              </a:spcBef>
              <a:spcAft>
                <a:spcPts val="0"/>
              </a:spcAft>
              <a:buNone/>
            </a:pPr>
            <a:r>
              <a:rPr lang="en"/>
              <a:t>A THOUSAND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title"/>
          </p:nvPr>
        </p:nvSpPr>
        <p:spPr>
          <a:xfrm>
            <a:off x="720000" y="1368650"/>
            <a:ext cx="7704000" cy="26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THANK</a:t>
            </a:r>
            <a:br>
              <a:rPr lang="en" sz="6600" dirty="0"/>
            </a:br>
            <a:r>
              <a:rPr lang="en" sz="6600" dirty="0"/>
              <a:t>YOU!</a:t>
            </a:r>
            <a:endParaRPr sz="6600" dirty="0"/>
          </a:p>
        </p:txBody>
      </p:sp>
      <p:pic>
        <p:nvPicPr>
          <p:cNvPr id="2" name="Picture 1">
            <a:hlinkClick r:id="rId3"/>
            <a:extLst>
              <a:ext uri="{FF2B5EF4-FFF2-40B4-BE49-F238E27FC236}">
                <a16:creationId xmlns:a16="http://schemas.microsoft.com/office/drawing/2014/main" id="{534F8F40-4373-CB9E-2DEF-62A26C382934}"/>
              </a:ext>
            </a:extLst>
          </p:cNvPr>
          <p:cNvPicPr>
            <a:picLocks noChangeAspect="1"/>
          </p:cNvPicPr>
          <p:nvPr/>
        </p:nvPicPr>
        <p:blipFill>
          <a:blip r:embed="rId4"/>
          <a:stretch>
            <a:fillRect/>
          </a:stretch>
        </p:blipFill>
        <p:spPr>
          <a:xfrm>
            <a:off x="4396221" y="3621692"/>
            <a:ext cx="351558" cy="3515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GRAPH</a:t>
            </a:r>
            <a:endParaRPr/>
          </a:p>
        </p:txBody>
      </p:sp>
      <p:sp>
        <p:nvSpPr>
          <p:cNvPr id="1076" name="Google Shape;1076;p58"/>
          <p:cNvSpPr txBox="1"/>
          <p:nvPr/>
        </p:nvSpPr>
        <p:spPr>
          <a:xfrm>
            <a:off x="6300594" y="2112785"/>
            <a:ext cx="22758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Mercury is the closest planet to the Sun</a:t>
            </a:r>
            <a:endParaRPr>
              <a:solidFill>
                <a:schemeClr val="dk1"/>
              </a:solidFill>
              <a:latin typeface="Cabin"/>
              <a:ea typeface="Cabin"/>
              <a:cs typeface="Cabin"/>
              <a:sym typeface="Cabin"/>
            </a:endParaRPr>
          </a:p>
        </p:txBody>
      </p:sp>
      <p:sp>
        <p:nvSpPr>
          <p:cNvPr id="1077" name="Google Shape;1077;p58"/>
          <p:cNvSpPr txBox="1"/>
          <p:nvPr/>
        </p:nvSpPr>
        <p:spPr>
          <a:xfrm>
            <a:off x="6300594" y="3307810"/>
            <a:ext cx="22758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It’s the biggest planet in the Solar System</a:t>
            </a:r>
            <a:endParaRPr>
              <a:solidFill>
                <a:schemeClr val="dk1"/>
              </a:solidFill>
              <a:latin typeface="Cabin"/>
              <a:ea typeface="Cabin"/>
              <a:cs typeface="Cabin"/>
              <a:sym typeface="Cabin"/>
            </a:endParaRPr>
          </a:p>
        </p:txBody>
      </p:sp>
      <p:sp>
        <p:nvSpPr>
          <p:cNvPr id="1078" name="Google Shape;1078;p58"/>
          <p:cNvSpPr/>
          <p:nvPr/>
        </p:nvSpPr>
        <p:spPr>
          <a:xfrm>
            <a:off x="5845650" y="1758150"/>
            <a:ext cx="353100" cy="3531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8"/>
          <p:cNvSpPr/>
          <p:nvPr/>
        </p:nvSpPr>
        <p:spPr>
          <a:xfrm>
            <a:off x="5845650" y="2906075"/>
            <a:ext cx="353100" cy="353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8"/>
          <p:cNvSpPr txBox="1">
            <a:spLocks noGrp="1"/>
          </p:cNvSpPr>
          <p:nvPr>
            <p:ph type="title" idx="4294967295"/>
          </p:nvPr>
        </p:nvSpPr>
        <p:spPr>
          <a:xfrm>
            <a:off x="6300600" y="1585075"/>
            <a:ext cx="2275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1081" name="Google Shape;1081;p58"/>
          <p:cNvSpPr txBox="1">
            <a:spLocks noGrp="1"/>
          </p:cNvSpPr>
          <p:nvPr>
            <p:ph type="title" idx="4294967295"/>
          </p:nvPr>
        </p:nvSpPr>
        <p:spPr>
          <a:xfrm>
            <a:off x="6300600" y="2780088"/>
            <a:ext cx="2275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1082" name="Google Shape;1082;p58"/>
          <p:cNvSpPr txBox="1"/>
          <p:nvPr/>
        </p:nvSpPr>
        <p:spPr>
          <a:xfrm>
            <a:off x="1227675" y="4190628"/>
            <a:ext cx="40407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abin"/>
                <a:ea typeface="Cabin"/>
                <a:cs typeface="Cabin"/>
                <a:sym typeface="Cabin"/>
              </a:rPr>
              <a:t>Follow the link in the graph to modify its data and then paste the new one here. For more info, </a:t>
            </a:r>
            <a:r>
              <a:rPr lang="en" sz="1100">
                <a:solidFill>
                  <a:schemeClr val="hlink"/>
                </a:solidFill>
                <a:uFill>
                  <a:noFill/>
                </a:uFill>
                <a:latin typeface="Cabin"/>
                <a:ea typeface="Cabin"/>
                <a:cs typeface="Cabin"/>
                <a:sym typeface="Cabin"/>
                <a:hlinkClick r:id="rId3"/>
              </a:rPr>
              <a:t>click here</a:t>
            </a:r>
            <a:endParaRPr sz="1200">
              <a:solidFill>
                <a:schemeClr val="dk1"/>
              </a:solidFill>
              <a:latin typeface="Cabin"/>
              <a:ea typeface="Cabin"/>
              <a:cs typeface="Cabin"/>
              <a:sym typeface="Cabin"/>
            </a:endParaRPr>
          </a:p>
        </p:txBody>
      </p:sp>
      <p:pic>
        <p:nvPicPr>
          <p:cNvPr id="1083" name="Google Shape;1083;p58" title="Chart">
            <a:hlinkClick r:id="rId4"/>
          </p:cNvPr>
          <p:cNvPicPr preferRelativeResize="0"/>
          <p:nvPr/>
        </p:nvPicPr>
        <p:blipFill>
          <a:blip r:embed="rId5">
            <a:alphaModFix/>
          </a:blip>
          <a:stretch>
            <a:fillRect/>
          </a:stretch>
        </p:blipFill>
        <p:spPr>
          <a:xfrm>
            <a:off x="928800" y="1247825"/>
            <a:ext cx="4638441" cy="28681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CONCEPTS</a:t>
            </a:r>
            <a:endParaRPr/>
          </a:p>
        </p:txBody>
      </p:sp>
      <p:sp>
        <p:nvSpPr>
          <p:cNvPr id="1089" name="Google Shape;1089;p59"/>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90" name="Google Shape;1090;p59"/>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a:t>
            </a:r>
            <a:endParaRPr/>
          </a:p>
        </p:txBody>
      </p:sp>
      <p:sp>
        <p:nvSpPr>
          <p:cNvPr id="1091" name="Google Shape;1091;p59"/>
          <p:cNvSpPr txBox="1">
            <a:spLocks noGrp="1"/>
          </p:cNvSpPr>
          <p:nvPr>
            <p:ph type="title" idx="3"/>
          </p:nvPr>
        </p:nvSpPr>
        <p:spPr>
          <a:xfrm>
            <a:off x="3578951" y="16828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92" name="Google Shape;1092;p59"/>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it’s hot</a:t>
            </a:r>
            <a:endParaRPr/>
          </a:p>
        </p:txBody>
      </p:sp>
      <p:sp>
        <p:nvSpPr>
          <p:cNvPr id="1093" name="Google Shape;1093;p59"/>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1094" name="Google Shape;1094;p59"/>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095" name="Google Shape;1095;p59"/>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1096" name="Google Shape;1096;p59"/>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the ringed planet and a gas giant</a:t>
            </a:r>
            <a:endParaRPr/>
          </a:p>
        </p:txBody>
      </p:sp>
      <p:sp>
        <p:nvSpPr>
          <p:cNvPr id="1097" name="Google Shape;1097;p59"/>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98" name="Google Shape;1098;p59"/>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it’s a cold place</a:t>
            </a:r>
            <a:endParaRPr/>
          </a:p>
        </p:txBody>
      </p:sp>
      <p:sp>
        <p:nvSpPr>
          <p:cNvPr id="1099" name="Google Shape;1099;p59"/>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1100" name="Google Shape;1100;p59"/>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AN INFOGRAPHIC</a:t>
            </a:r>
            <a:endParaRPr/>
          </a:p>
        </p:txBody>
      </p:sp>
      <p:sp>
        <p:nvSpPr>
          <p:cNvPr id="1106" name="Google Shape;1106;p60"/>
          <p:cNvSpPr txBox="1">
            <a:spLocks noGrp="1"/>
          </p:cNvSpPr>
          <p:nvPr>
            <p:ph type="title" idx="4294967295"/>
          </p:nvPr>
        </p:nvSpPr>
        <p:spPr>
          <a:xfrm>
            <a:off x="1315913" y="3433125"/>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Neptune</a:t>
            </a:r>
            <a:endParaRPr sz="2400"/>
          </a:p>
        </p:txBody>
      </p:sp>
      <p:sp>
        <p:nvSpPr>
          <p:cNvPr id="1107" name="Google Shape;1107;p60"/>
          <p:cNvSpPr txBox="1">
            <a:spLocks noGrp="1"/>
          </p:cNvSpPr>
          <p:nvPr>
            <p:ph type="subTitle" idx="4294967295"/>
          </p:nvPr>
        </p:nvSpPr>
        <p:spPr>
          <a:xfrm>
            <a:off x="1315813" y="4019650"/>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1108" name="Google Shape;1108;p60"/>
          <p:cNvSpPr txBox="1">
            <a:spLocks noGrp="1"/>
          </p:cNvSpPr>
          <p:nvPr>
            <p:ph type="title" idx="4294967295"/>
          </p:nvPr>
        </p:nvSpPr>
        <p:spPr>
          <a:xfrm>
            <a:off x="3578995" y="3433125"/>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Venus</a:t>
            </a:r>
            <a:endParaRPr sz="2400"/>
          </a:p>
        </p:txBody>
      </p:sp>
      <p:sp>
        <p:nvSpPr>
          <p:cNvPr id="1109" name="Google Shape;1109;p60"/>
          <p:cNvSpPr txBox="1">
            <a:spLocks noGrp="1"/>
          </p:cNvSpPr>
          <p:nvPr>
            <p:ph type="subTitle" idx="4294967295"/>
          </p:nvPr>
        </p:nvSpPr>
        <p:spPr>
          <a:xfrm>
            <a:off x="3578988" y="4019650"/>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it’s hot</a:t>
            </a:r>
            <a:endParaRPr/>
          </a:p>
        </p:txBody>
      </p:sp>
      <p:sp>
        <p:nvSpPr>
          <p:cNvPr id="1110" name="Google Shape;1110;p60"/>
          <p:cNvSpPr txBox="1">
            <a:spLocks noGrp="1"/>
          </p:cNvSpPr>
          <p:nvPr>
            <p:ph type="title" idx="4294967295"/>
          </p:nvPr>
        </p:nvSpPr>
        <p:spPr>
          <a:xfrm>
            <a:off x="5842070" y="3433125"/>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Mars</a:t>
            </a:r>
            <a:endParaRPr sz="2400"/>
          </a:p>
        </p:txBody>
      </p:sp>
      <p:sp>
        <p:nvSpPr>
          <p:cNvPr id="1111" name="Google Shape;1111;p60"/>
          <p:cNvSpPr txBox="1">
            <a:spLocks noGrp="1"/>
          </p:cNvSpPr>
          <p:nvPr>
            <p:ph type="subTitle" idx="4294967295"/>
          </p:nvPr>
        </p:nvSpPr>
        <p:spPr>
          <a:xfrm>
            <a:off x="5842063" y="4019650"/>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it’s a cold place</a:t>
            </a:r>
            <a:endParaRPr/>
          </a:p>
        </p:txBody>
      </p:sp>
      <p:grpSp>
        <p:nvGrpSpPr>
          <p:cNvPr id="1112" name="Google Shape;1112;p60"/>
          <p:cNvGrpSpPr/>
          <p:nvPr/>
        </p:nvGrpSpPr>
        <p:grpSpPr>
          <a:xfrm>
            <a:off x="1904467" y="2587364"/>
            <a:ext cx="807737" cy="824236"/>
            <a:chOff x="1029500" y="4124250"/>
            <a:chExt cx="1321775" cy="1348775"/>
          </a:xfrm>
        </p:grpSpPr>
        <p:sp>
          <p:nvSpPr>
            <p:cNvPr id="1113" name="Google Shape;1113;p60"/>
            <p:cNvSpPr/>
            <p:nvPr/>
          </p:nvSpPr>
          <p:spPr>
            <a:xfrm>
              <a:off x="1029500" y="5197075"/>
              <a:ext cx="1321775" cy="275950"/>
            </a:xfrm>
            <a:custGeom>
              <a:avLst/>
              <a:gdLst/>
              <a:ahLst/>
              <a:cxnLst/>
              <a:rect l="l" t="t" r="r" b="b"/>
              <a:pathLst>
                <a:path w="52871" h="11038" extrusionOk="0">
                  <a:moveTo>
                    <a:pt x="1" y="1"/>
                  </a:moveTo>
                  <a:lnTo>
                    <a:pt x="1" y="5481"/>
                  </a:lnTo>
                  <a:lnTo>
                    <a:pt x="78" y="5789"/>
                  </a:lnTo>
                  <a:lnTo>
                    <a:pt x="155" y="6098"/>
                  </a:lnTo>
                  <a:lnTo>
                    <a:pt x="309" y="6330"/>
                  </a:lnTo>
                  <a:lnTo>
                    <a:pt x="541" y="6638"/>
                  </a:lnTo>
                  <a:lnTo>
                    <a:pt x="1236" y="7179"/>
                  </a:lnTo>
                  <a:lnTo>
                    <a:pt x="2085" y="7642"/>
                  </a:lnTo>
                  <a:lnTo>
                    <a:pt x="3242" y="8182"/>
                  </a:lnTo>
                  <a:lnTo>
                    <a:pt x="4554" y="8568"/>
                  </a:lnTo>
                  <a:lnTo>
                    <a:pt x="6098" y="9031"/>
                  </a:lnTo>
                  <a:lnTo>
                    <a:pt x="7796" y="9417"/>
                  </a:lnTo>
                  <a:lnTo>
                    <a:pt x="9648" y="9803"/>
                  </a:lnTo>
                  <a:lnTo>
                    <a:pt x="11655" y="10111"/>
                  </a:lnTo>
                  <a:lnTo>
                    <a:pt x="13893" y="10343"/>
                  </a:lnTo>
                  <a:lnTo>
                    <a:pt x="16132" y="10575"/>
                  </a:lnTo>
                  <a:lnTo>
                    <a:pt x="18602" y="10806"/>
                  </a:lnTo>
                  <a:lnTo>
                    <a:pt x="21149" y="10960"/>
                  </a:lnTo>
                  <a:lnTo>
                    <a:pt x="23773" y="11038"/>
                  </a:lnTo>
                  <a:lnTo>
                    <a:pt x="29175" y="11038"/>
                  </a:lnTo>
                  <a:lnTo>
                    <a:pt x="31800" y="10960"/>
                  </a:lnTo>
                  <a:lnTo>
                    <a:pt x="34269" y="10806"/>
                  </a:lnTo>
                  <a:lnTo>
                    <a:pt x="36739" y="10575"/>
                  </a:lnTo>
                  <a:lnTo>
                    <a:pt x="39055" y="10343"/>
                  </a:lnTo>
                  <a:lnTo>
                    <a:pt x="41216" y="10111"/>
                  </a:lnTo>
                  <a:lnTo>
                    <a:pt x="43223" y="9803"/>
                  </a:lnTo>
                  <a:lnTo>
                    <a:pt x="45152" y="9417"/>
                  </a:lnTo>
                  <a:lnTo>
                    <a:pt x="46850" y="9031"/>
                  </a:lnTo>
                  <a:lnTo>
                    <a:pt x="48317" y="8568"/>
                  </a:lnTo>
                  <a:lnTo>
                    <a:pt x="49706" y="8182"/>
                  </a:lnTo>
                  <a:lnTo>
                    <a:pt x="50786" y="7642"/>
                  </a:lnTo>
                  <a:lnTo>
                    <a:pt x="51635" y="7179"/>
                  </a:lnTo>
                  <a:lnTo>
                    <a:pt x="52330" y="6638"/>
                  </a:lnTo>
                  <a:lnTo>
                    <a:pt x="52562" y="6330"/>
                  </a:lnTo>
                  <a:lnTo>
                    <a:pt x="52716" y="6098"/>
                  </a:lnTo>
                  <a:lnTo>
                    <a:pt x="52793" y="5789"/>
                  </a:lnTo>
                  <a:lnTo>
                    <a:pt x="52870" y="5481"/>
                  </a:lnTo>
                  <a:lnTo>
                    <a:pt x="52870"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1029500" y="5197075"/>
              <a:ext cx="1321775" cy="275950"/>
            </a:xfrm>
            <a:custGeom>
              <a:avLst/>
              <a:gdLst/>
              <a:ahLst/>
              <a:cxnLst/>
              <a:rect l="l" t="t" r="r" b="b"/>
              <a:pathLst>
                <a:path w="52871" h="11038" fill="none" extrusionOk="0">
                  <a:moveTo>
                    <a:pt x="1" y="1"/>
                  </a:moveTo>
                  <a:lnTo>
                    <a:pt x="1" y="5481"/>
                  </a:lnTo>
                  <a:lnTo>
                    <a:pt x="1" y="5481"/>
                  </a:lnTo>
                  <a:lnTo>
                    <a:pt x="78" y="5789"/>
                  </a:lnTo>
                  <a:lnTo>
                    <a:pt x="155" y="6098"/>
                  </a:lnTo>
                  <a:lnTo>
                    <a:pt x="309" y="6330"/>
                  </a:lnTo>
                  <a:lnTo>
                    <a:pt x="541" y="6638"/>
                  </a:lnTo>
                  <a:lnTo>
                    <a:pt x="1236" y="7179"/>
                  </a:lnTo>
                  <a:lnTo>
                    <a:pt x="2085" y="7642"/>
                  </a:lnTo>
                  <a:lnTo>
                    <a:pt x="3242" y="8182"/>
                  </a:lnTo>
                  <a:lnTo>
                    <a:pt x="4554" y="8568"/>
                  </a:lnTo>
                  <a:lnTo>
                    <a:pt x="6098" y="9031"/>
                  </a:lnTo>
                  <a:lnTo>
                    <a:pt x="7796" y="9417"/>
                  </a:lnTo>
                  <a:lnTo>
                    <a:pt x="9648" y="9803"/>
                  </a:lnTo>
                  <a:lnTo>
                    <a:pt x="11655" y="10111"/>
                  </a:lnTo>
                  <a:lnTo>
                    <a:pt x="13893" y="10343"/>
                  </a:lnTo>
                  <a:lnTo>
                    <a:pt x="16132" y="10575"/>
                  </a:lnTo>
                  <a:lnTo>
                    <a:pt x="18602" y="10806"/>
                  </a:lnTo>
                  <a:lnTo>
                    <a:pt x="21149" y="10960"/>
                  </a:lnTo>
                  <a:lnTo>
                    <a:pt x="23773" y="11038"/>
                  </a:lnTo>
                  <a:lnTo>
                    <a:pt x="26474" y="11038"/>
                  </a:lnTo>
                  <a:lnTo>
                    <a:pt x="26474" y="11038"/>
                  </a:lnTo>
                  <a:lnTo>
                    <a:pt x="29175" y="11038"/>
                  </a:lnTo>
                  <a:lnTo>
                    <a:pt x="31800" y="10960"/>
                  </a:lnTo>
                  <a:lnTo>
                    <a:pt x="34269" y="10806"/>
                  </a:lnTo>
                  <a:lnTo>
                    <a:pt x="36739" y="10575"/>
                  </a:lnTo>
                  <a:lnTo>
                    <a:pt x="39055" y="10343"/>
                  </a:lnTo>
                  <a:lnTo>
                    <a:pt x="41216" y="10111"/>
                  </a:lnTo>
                  <a:lnTo>
                    <a:pt x="43223" y="9803"/>
                  </a:lnTo>
                  <a:lnTo>
                    <a:pt x="45152" y="9417"/>
                  </a:lnTo>
                  <a:lnTo>
                    <a:pt x="46850" y="9031"/>
                  </a:lnTo>
                  <a:lnTo>
                    <a:pt x="48317" y="8568"/>
                  </a:lnTo>
                  <a:lnTo>
                    <a:pt x="49706" y="8182"/>
                  </a:lnTo>
                  <a:lnTo>
                    <a:pt x="50786" y="7642"/>
                  </a:lnTo>
                  <a:lnTo>
                    <a:pt x="51635" y="7179"/>
                  </a:lnTo>
                  <a:lnTo>
                    <a:pt x="52330" y="6638"/>
                  </a:lnTo>
                  <a:lnTo>
                    <a:pt x="52562" y="6330"/>
                  </a:lnTo>
                  <a:lnTo>
                    <a:pt x="52716" y="6098"/>
                  </a:lnTo>
                  <a:lnTo>
                    <a:pt x="52793" y="5789"/>
                  </a:lnTo>
                  <a:lnTo>
                    <a:pt x="52870" y="5481"/>
                  </a:lnTo>
                  <a:lnTo>
                    <a:pt x="52870" y="1"/>
                  </a:lnTo>
                  <a:lnTo>
                    <a:pt x="1"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1029500" y="5058150"/>
              <a:ext cx="1321775" cy="275950"/>
            </a:xfrm>
            <a:custGeom>
              <a:avLst/>
              <a:gdLst/>
              <a:ahLst/>
              <a:cxnLst/>
              <a:rect l="l" t="t" r="r" b="b"/>
              <a:pathLst>
                <a:path w="52871" h="11038" extrusionOk="0">
                  <a:moveTo>
                    <a:pt x="26474" y="0"/>
                  </a:moveTo>
                  <a:lnTo>
                    <a:pt x="23773" y="78"/>
                  </a:lnTo>
                  <a:lnTo>
                    <a:pt x="21149" y="155"/>
                  </a:lnTo>
                  <a:lnTo>
                    <a:pt x="18602" y="309"/>
                  </a:lnTo>
                  <a:lnTo>
                    <a:pt x="16132" y="464"/>
                  </a:lnTo>
                  <a:lnTo>
                    <a:pt x="13893" y="695"/>
                  </a:lnTo>
                  <a:lnTo>
                    <a:pt x="11655" y="1004"/>
                  </a:lnTo>
                  <a:lnTo>
                    <a:pt x="9648" y="1313"/>
                  </a:lnTo>
                  <a:lnTo>
                    <a:pt x="7796" y="1621"/>
                  </a:lnTo>
                  <a:lnTo>
                    <a:pt x="6098" y="2084"/>
                  </a:lnTo>
                  <a:lnTo>
                    <a:pt x="4554" y="2470"/>
                  </a:lnTo>
                  <a:lnTo>
                    <a:pt x="3242" y="2933"/>
                  </a:lnTo>
                  <a:lnTo>
                    <a:pt x="2085" y="3396"/>
                  </a:lnTo>
                  <a:lnTo>
                    <a:pt x="1236" y="3937"/>
                  </a:lnTo>
                  <a:lnTo>
                    <a:pt x="541" y="4477"/>
                  </a:lnTo>
                  <a:lnTo>
                    <a:pt x="309" y="4709"/>
                  </a:lnTo>
                  <a:lnTo>
                    <a:pt x="155" y="5017"/>
                  </a:lnTo>
                  <a:lnTo>
                    <a:pt x="78" y="5249"/>
                  </a:lnTo>
                  <a:lnTo>
                    <a:pt x="1" y="5558"/>
                  </a:lnTo>
                  <a:lnTo>
                    <a:pt x="78" y="5866"/>
                  </a:lnTo>
                  <a:lnTo>
                    <a:pt x="155" y="6098"/>
                  </a:lnTo>
                  <a:lnTo>
                    <a:pt x="309" y="6407"/>
                  </a:lnTo>
                  <a:lnTo>
                    <a:pt x="541" y="6638"/>
                  </a:lnTo>
                  <a:lnTo>
                    <a:pt x="1236" y="7178"/>
                  </a:lnTo>
                  <a:lnTo>
                    <a:pt x="2085" y="7719"/>
                  </a:lnTo>
                  <a:lnTo>
                    <a:pt x="3242" y="8182"/>
                  </a:lnTo>
                  <a:lnTo>
                    <a:pt x="4554" y="8645"/>
                  </a:lnTo>
                  <a:lnTo>
                    <a:pt x="6098" y="9031"/>
                  </a:lnTo>
                  <a:lnTo>
                    <a:pt x="7796" y="9494"/>
                  </a:lnTo>
                  <a:lnTo>
                    <a:pt x="9648" y="9803"/>
                  </a:lnTo>
                  <a:lnTo>
                    <a:pt x="11655" y="10111"/>
                  </a:lnTo>
                  <a:lnTo>
                    <a:pt x="13893" y="10420"/>
                  </a:lnTo>
                  <a:lnTo>
                    <a:pt x="16132" y="10652"/>
                  </a:lnTo>
                  <a:lnTo>
                    <a:pt x="18602" y="10806"/>
                  </a:lnTo>
                  <a:lnTo>
                    <a:pt x="21149" y="10960"/>
                  </a:lnTo>
                  <a:lnTo>
                    <a:pt x="23773" y="11038"/>
                  </a:lnTo>
                  <a:lnTo>
                    <a:pt x="29175" y="11038"/>
                  </a:lnTo>
                  <a:lnTo>
                    <a:pt x="31800" y="10960"/>
                  </a:lnTo>
                  <a:lnTo>
                    <a:pt x="34269" y="10806"/>
                  </a:lnTo>
                  <a:lnTo>
                    <a:pt x="36739" y="10652"/>
                  </a:lnTo>
                  <a:lnTo>
                    <a:pt x="39055" y="10420"/>
                  </a:lnTo>
                  <a:lnTo>
                    <a:pt x="41216" y="10111"/>
                  </a:lnTo>
                  <a:lnTo>
                    <a:pt x="43223" y="9803"/>
                  </a:lnTo>
                  <a:lnTo>
                    <a:pt x="45152" y="9494"/>
                  </a:lnTo>
                  <a:lnTo>
                    <a:pt x="46850" y="9031"/>
                  </a:lnTo>
                  <a:lnTo>
                    <a:pt x="48317" y="8645"/>
                  </a:lnTo>
                  <a:lnTo>
                    <a:pt x="49706" y="8182"/>
                  </a:lnTo>
                  <a:lnTo>
                    <a:pt x="50786" y="7719"/>
                  </a:lnTo>
                  <a:lnTo>
                    <a:pt x="51635" y="7178"/>
                  </a:lnTo>
                  <a:lnTo>
                    <a:pt x="52330" y="6638"/>
                  </a:lnTo>
                  <a:lnTo>
                    <a:pt x="52562" y="6407"/>
                  </a:lnTo>
                  <a:lnTo>
                    <a:pt x="52716" y="6098"/>
                  </a:lnTo>
                  <a:lnTo>
                    <a:pt x="52793" y="5866"/>
                  </a:lnTo>
                  <a:lnTo>
                    <a:pt x="52870" y="5558"/>
                  </a:lnTo>
                  <a:lnTo>
                    <a:pt x="52793" y="5249"/>
                  </a:lnTo>
                  <a:lnTo>
                    <a:pt x="52716" y="5017"/>
                  </a:lnTo>
                  <a:lnTo>
                    <a:pt x="52562" y="4709"/>
                  </a:lnTo>
                  <a:lnTo>
                    <a:pt x="52330" y="4477"/>
                  </a:lnTo>
                  <a:lnTo>
                    <a:pt x="51635" y="3937"/>
                  </a:lnTo>
                  <a:lnTo>
                    <a:pt x="50786" y="3396"/>
                  </a:lnTo>
                  <a:lnTo>
                    <a:pt x="49706" y="2933"/>
                  </a:lnTo>
                  <a:lnTo>
                    <a:pt x="48317" y="2470"/>
                  </a:lnTo>
                  <a:lnTo>
                    <a:pt x="46850" y="2084"/>
                  </a:lnTo>
                  <a:lnTo>
                    <a:pt x="45152" y="1621"/>
                  </a:lnTo>
                  <a:lnTo>
                    <a:pt x="43223" y="1313"/>
                  </a:lnTo>
                  <a:lnTo>
                    <a:pt x="41216" y="1004"/>
                  </a:lnTo>
                  <a:lnTo>
                    <a:pt x="39055" y="695"/>
                  </a:lnTo>
                  <a:lnTo>
                    <a:pt x="36739" y="464"/>
                  </a:lnTo>
                  <a:lnTo>
                    <a:pt x="34269" y="309"/>
                  </a:lnTo>
                  <a:lnTo>
                    <a:pt x="31800" y="155"/>
                  </a:lnTo>
                  <a:lnTo>
                    <a:pt x="29175" y="78"/>
                  </a:lnTo>
                  <a:lnTo>
                    <a:pt x="26474"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1029500" y="5058150"/>
              <a:ext cx="1321775" cy="275950"/>
            </a:xfrm>
            <a:custGeom>
              <a:avLst/>
              <a:gdLst/>
              <a:ahLst/>
              <a:cxnLst/>
              <a:rect l="l" t="t" r="r" b="b"/>
              <a:pathLst>
                <a:path w="52871" h="11038" fill="none" extrusionOk="0">
                  <a:moveTo>
                    <a:pt x="52870" y="5558"/>
                  </a:moveTo>
                  <a:lnTo>
                    <a:pt x="52870" y="5558"/>
                  </a:lnTo>
                  <a:lnTo>
                    <a:pt x="52793" y="5866"/>
                  </a:lnTo>
                  <a:lnTo>
                    <a:pt x="52716" y="6098"/>
                  </a:lnTo>
                  <a:lnTo>
                    <a:pt x="52562" y="6407"/>
                  </a:lnTo>
                  <a:lnTo>
                    <a:pt x="52330" y="6638"/>
                  </a:lnTo>
                  <a:lnTo>
                    <a:pt x="51635" y="7178"/>
                  </a:lnTo>
                  <a:lnTo>
                    <a:pt x="50786" y="7719"/>
                  </a:lnTo>
                  <a:lnTo>
                    <a:pt x="49706" y="8182"/>
                  </a:lnTo>
                  <a:lnTo>
                    <a:pt x="48317" y="8645"/>
                  </a:lnTo>
                  <a:lnTo>
                    <a:pt x="46850" y="9031"/>
                  </a:lnTo>
                  <a:lnTo>
                    <a:pt x="45152" y="9494"/>
                  </a:lnTo>
                  <a:lnTo>
                    <a:pt x="43223" y="9803"/>
                  </a:lnTo>
                  <a:lnTo>
                    <a:pt x="41216" y="10111"/>
                  </a:lnTo>
                  <a:lnTo>
                    <a:pt x="39055" y="10420"/>
                  </a:lnTo>
                  <a:lnTo>
                    <a:pt x="36739" y="10652"/>
                  </a:lnTo>
                  <a:lnTo>
                    <a:pt x="34269" y="10806"/>
                  </a:lnTo>
                  <a:lnTo>
                    <a:pt x="31800" y="10960"/>
                  </a:lnTo>
                  <a:lnTo>
                    <a:pt x="29175" y="11038"/>
                  </a:lnTo>
                  <a:lnTo>
                    <a:pt x="26474" y="11038"/>
                  </a:lnTo>
                  <a:lnTo>
                    <a:pt x="26474" y="11038"/>
                  </a:lnTo>
                  <a:lnTo>
                    <a:pt x="23773" y="11038"/>
                  </a:lnTo>
                  <a:lnTo>
                    <a:pt x="21149" y="10960"/>
                  </a:lnTo>
                  <a:lnTo>
                    <a:pt x="18602" y="10806"/>
                  </a:lnTo>
                  <a:lnTo>
                    <a:pt x="16132" y="10652"/>
                  </a:lnTo>
                  <a:lnTo>
                    <a:pt x="13893" y="10420"/>
                  </a:lnTo>
                  <a:lnTo>
                    <a:pt x="11655" y="10111"/>
                  </a:lnTo>
                  <a:lnTo>
                    <a:pt x="9648" y="9803"/>
                  </a:lnTo>
                  <a:lnTo>
                    <a:pt x="7796" y="9494"/>
                  </a:lnTo>
                  <a:lnTo>
                    <a:pt x="6098" y="9031"/>
                  </a:lnTo>
                  <a:lnTo>
                    <a:pt x="4554" y="8645"/>
                  </a:lnTo>
                  <a:lnTo>
                    <a:pt x="3242" y="8182"/>
                  </a:lnTo>
                  <a:lnTo>
                    <a:pt x="2085" y="7719"/>
                  </a:lnTo>
                  <a:lnTo>
                    <a:pt x="1236" y="7178"/>
                  </a:lnTo>
                  <a:lnTo>
                    <a:pt x="541" y="6638"/>
                  </a:lnTo>
                  <a:lnTo>
                    <a:pt x="309" y="6407"/>
                  </a:lnTo>
                  <a:lnTo>
                    <a:pt x="155" y="6098"/>
                  </a:lnTo>
                  <a:lnTo>
                    <a:pt x="78" y="5866"/>
                  </a:lnTo>
                  <a:lnTo>
                    <a:pt x="1" y="5558"/>
                  </a:lnTo>
                  <a:lnTo>
                    <a:pt x="1" y="5558"/>
                  </a:lnTo>
                  <a:lnTo>
                    <a:pt x="78" y="5249"/>
                  </a:lnTo>
                  <a:lnTo>
                    <a:pt x="155" y="5017"/>
                  </a:lnTo>
                  <a:lnTo>
                    <a:pt x="309" y="4709"/>
                  </a:lnTo>
                  <a:lnTo>
                    <a:pt x="541" y="4477"/>
                  </a:lnTo>
                  <a:lnTo>
                    <a:pt x="1236" y="3937"/>
                  </a:lnTo>
                  <a:lnTo>
                    <a:pt x="2085" y="3396"/>
                  </a:lnTo>
                  <a:lnTo>
                    <a:pt x="3242" y="2933"/>
                  </a:lnTo>
                  <a:lnTo>
                    <a:pt x="4554" y="2470"/>
                  </a:lnTo>
                  <a:lnTo>
                    <a:pt x="6098" y="2084"/>
                  </a:lnTo>
                  <a:lnTo>
                    <a:pt x="7796" y="1621"/>
                  </a:lnTo>
                  <a:lnTo>
                    <a:pt x="9648" y="1313"/>
                  </a:lnTo>
                  <a:lnTo>
                    <a:pt x="11655" y="1004"/>
                  </a:lnTo>
                  <a:lnTo>
                    <a:pt x="13893" y="695"/>
                  </a:lnTo>
                  <a:lnTo>
                    <a:pt x="16132" y="464"/>
                  </a:lnTo>
                  <a:lnTo>
                    <a:pt x="18602" y="309"/>
                  </a:lnTo>
                  <a:lnTo>
                    <a:pt x="21149" y="155"/>
                  </a:lnTo>
                  <a:lnTo>
                    <a:pt x="23773" y="78"/>
                  </a:lnTo>
                  <a:lnTo>
                    <a:pt x="26474" y="0"/>
                  </a:lnTo>
                  <a:lnTo>
                    <a:pt x="26474" y="0"/>
                  </a:lnTo>
                  <a:lnTo>
                    <a:pt x="29175" y="78"/>
                  </a:lnTo>
                  <a:lnTo>
                    <a:pt x="31800" y="155"/>
                  </a:lnTo>
                  <a:lnTo>
                    <a:pt x="34269" y="309"/>
                  </a:lnTo>
                  <a:lnTo>
                    <a:pt x="36739" y="464"/>
                  </a:lnTo>
                  <a:lnTo>
                    <a:pt x="39055" y="695"/>
                  </a:lnTo>
                  <a:lnTo>
                    <a:pt x="41216" y="1004"/>
                  </a:lnTo>
                  <a:lnTo>
                    <a:pt x="43223" y="1313"/>
                  </a:lnTo>
                  <a:lnTo>
                    <a:pt x="45152" y="1621"/>
                  </a:lnTo>
                  <a:lnTo>
                    <a:pt x="46850" y="2084"/>
                  </a:lnTo>
                  <a:lnTo>
                    <a:pt x="48317" y="2470"/>
                  </a:lnTo>
                  <a:lnTo>
                    <a:pt x="49706" y="2933"/>
                  </a:lnTo>
                  <a:lnTo>
                    <a:pt x="50786" y="3396"/>
                  </a:lnTo>
                  <a:lnTo>
                    <a:pt x="51635" y="3937"/>
                  </a:lnTo>
                  <a:lnTo>
                    <a:pt x="52330" y="4477"/>
                  </a:lnTo>
                  <a:lnTo>
                    <a:pt x="52562" y="4709"/>
                  </a:lnTo>
                  <a:lnTo>
                    <a:pt x="52716" y="5017"/>
                  </a:lnTo>
                  <a:lnTo>
                    <a:pt x="52793" y="5249"/>
                  </a:lnTo>
                  <a:lnTo>
                    <a:pt x="52870" y="5558"/>
                  </a:lnTo>
                  <a:lnTo>
                    <a:pt x="52870"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1149125" y="5083225"/>
              <a:ext cx="1084450" cy="194925"/>
            </a:xfrm>
            <a:custGeom>
              <a:avLst/>
              <a:gdLst/>
              <a:ahLst/>
              <a:cxnLst/>
              <a:rect l="l" t="t" r="r" b="b"/>
              <a:pathLst>
                <a:path w="43378" h="7797" extrusionOk="0">
                  <a:moveTo>
                    <a:pt x="21689" y="1"/>
                  </a:moveTo>
                  <a:lnTo>
                    <a:pt x="17290" y="78"/>
                  </a:lnTo>
                  <a:lnTo>
                    <a:pt x="13199" y="310"/>
                  </a:lnTo>
                  <a:lnTo>
                    <a:pt x="9572" y="695"/>
                  </a:lnTo>
                  <a:lnTo>
                    <a:pt x="6330" y="1159"/>
                  </a:lnTo>
                  <a:lnTo>
                    <a:pt x="4941" y="1467"/>
                  </a:lnTo>
                  <a:lnTo>
                    <a:pt x="3706" y="1699"/>
                  </a:lnTo>
                  <a:lnTo>
                    <a:pt x="2625" y="2085"/>
                  </a:lnTo>
                  <a:lnTo>
                    <a:pt x="1699" y="2393"/>
                  </a:lnTo>
                  <a:lnTo>
                    <a:pt x="927" y="2779"/>
                  </a:lnTo>
                  <a:lnTo>
                    <a:pt x="387" y="3088"/>
                  </a:lnTo>
                  <a:lnTo>
                    <a:pt x="78" y="3474"/>
                  </a:lnTo>
                  <a:lnTo>
                    <a:pt x="1" y="3706"/>
                  </a:lnTo>
                  <a:lnTo>
                    <a:pt x="1" y="3937"/>
                  </a:lnTo>
                  <a:lnTo>
                    <a:pt x="1" y="4091"/>
                  </a:lnTo>
                  <a:lnTo>
                    <a:pt x="78" y="4323"/>
                  </a:lnTo>
                  <a:lnTo>
                    <a:pt x="387" y="4709"/>
                  </a:lnTo>
                  <a:lnTo>
                    <a:pt x="927" y="5018"/>
                  </a:lnTo>
                  <a:lnTo>
                    <a:pt x="1699" y="5404"/>
                  </a:lnTo>
                  <a:lnTo>
                    <a:pt x="2625" y="5712"/>
                  </a:lnTo>
                  <a:lnTo>
                    <a:pt x="3706" y="6098"/>
                  </a:lnTo>
                  <a:lnTo>
                    <a:pt x="4941" y="6330"/>
                  </a:lnTo>
                  <a:lnTo>
                    <a:pt x="6330" y="6638"/>
                  </a:lnTo>
                  <a:lnTo>
                    <a:pt x="9572" y="7102"/>
                  </a:lnTo>
                  <a:lnTo>
                    <a:pt x="13199" y="7487"/>
                  </a:lnTo>
                  <a:lnTo>
                    <a:pt x="17290" y="7719"/>
                  </a:lnTo>
                  <a:lnTo>
                    <a:pt x="21689" y="7796"/>
                  </a:lnTo>
                  <a:lnTo>
                    <a:pt x="26011" y="7719"/>
                  </a:lnTo>
                  <a:lnTo>
                    <a:pt x="30102" y="7487"/>
                  </a:lnTo>
                  <a:lnTo>
                    <a:pt x="33807" y="7102"/>
                  </a:lnTo>
                  <a:lnTo>
                    <a:pt x="36971" y="6638"/>
                  </a:lnTo>
                  <a:lnTo>
                    <a:pt x="38438" y="6330"/>
                  </a:lnTo>
                  <a:lnTo>
                    <a:pt x="39673" y="6098"/>
                  </a:lnTo>
                  <a:lnTo>
                    <a:pt x="40753" y="5712"/>
                  </a:lnTo>
                  <a:lnTo>
                    <a:pt x="41679" y="5404"/>
                  </a:lnTo>
                  <a:lnTo>
                    <a:pt x="42374" y="5018"/>
                  </a:lnTo>
                  <a:lnTo>
                    <a:pt x="42914" y="4709"/>
                  </a:lnTo>
                  <a:lnTo>
                    <a:pt x="43223" y="4323"/>
                  </a:lnTo>
                  <a:lnTo>
                    <a:pt x="43300" y="4091"/>
                  </a:lnTo>
                  <a:lnTo>
                    <a:pt x="43377" y="3937"/>
                  </a:lnTo>
                  <a:lnTo>
                    <a:pt x="43300" y="3706"/>
                  </a:lnTo>
                  <a:lnTo>
                    <a:pt x="43223" y="3474"/>
                  </a:lnTo>
                  <a:lnTo>
                    <a:pt x="42914" y="3088"/>
                  </a:lnTo>
                  <a:lnTo>
                    <a:pt x="42374" y="2779"/>
                  </a:lnTo>
                  <a:lnTo>
                    <a:pt x="41679" y="2393"/>
                  </a:lnTo>
                  <a:lnTo>
                    <a:pt x="40753" y="2085"/>
                  </a:lnTo>
                  <a:lnTo>
                    <a:pt x="39673" y="1699"/>
                  </a:lnTo>
                  <a:lnTo>
                    <a:pt x="38438" y="1467"/>
                  </a:lnTo>
                  <a:lnTo>
                    <a:pt x="36971" y="1159"/>
                  </a:lnTo>
                  <a:lnTo>
                    <a:pt x="33807" y="695"/>
                  </a:lnTo>
                  <a:lnTo>
                    <a:pt x="30102" y="310"/>
                  </a:lnTo>
                  <a:lnTo>
                    <a:pt x="26011" y="78"/>
                  </a:lnTo>
                  <a:lnTo>
                    <a:pt x="21689"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0"/>
            <p:cNvSpPr/>
            <p:nvPr/>
          </p:nvSpPr>
          <p:spPr>
            <a:xfrm>
              <a:off x="1149125" y="5083225"/>
              <a:ext cx="1084450" cy="194925"/>
            </a:xfrm>
            <a:custGeom>
              <a:avLst/>
              <a:gdLst/>
              <a:ahLst/>
              <a:cxnLst/>
              <a:rect l="l" t="t" r="r" b="b"/>
              <a:pathLst>
                <a:path w="43378" h="7797" fill="none" extrusionOk="0">
                  <a:moveTo>
                    <a:pt x="43377" y="3937"/>
                  </a:moveTo>
                  <a:lnTo>
                    <a:pt x="43377" y="3937"/>
                  </a:lnTo>
                  <a:lnTo>
                    <a:pt x="43300" y="4091"/>
                  </a:lnTo>
                  <a:lnTo>
                    <a:pt x="43223" y="4323"/>
                  </a:lnTo>
                  <a:lnTo>
                    <a:pt x="42914" y="4709"/>
                  </a:lnTo>
                  <a:lnTo>
                    <a:pt x="42374" y="5018"/>
                  </a:lnTo>
                  <a:lnTo>
                    <a:pt x="41679" y="5404"/>
                  </a:lnTo>
                  <a:lnTo>
                    <a:pt x="40753" y="5712"/>
                  </a:lnTo>
                  <a:lnTo>
                    <a:pt x="39673" y="6098"/>
                  </a:lnTo>
                  <a:lnTo>
                    <a:pt x="38438" y="6330"/>
                  </a:lnTo>
                  <a:lnTo>
                    <a:pt x="36971" y="6638"/>
                  </a:lnTo>
                  <a:lnTo>
                    <a:pt x="33807" y="7102"/>
                  </a:lnTo>
                  <a:lnTo>
                    <a:pt x="30102" y="7487"/>
                  </a:lnTo>
                  <a:lnTo>
                    <a:pt x="26011" y="7719"/>
                  </a:lnTo>
                  <a:lnTo>
                    <a:pt x="21689" y="7796"/>
                  </a:lnTo>
                  <a:lnTo>
                    <a:pt x="21689" y="7796"/>
                  </a:lnTo>
                  <a:lnTo>
                    <a:pt x="17290" y="7719"/>
                  </a:lnTo>
                  <a:lnTo>
                    <a:pt x="13199" y="7487"/>
                  </a:lnTo>
                  <a:lnTo>
                    <a:pt x="9572" y="7102"/>
                  </a:lnTo>
                  <a:lnTo>
                    <a:pt x="6330" y="6638"/>
                  </a:lnTo>
                  <a:lnTo>
                    <a:pt x="4941" y="6330"/>
                  </a:lnTo>
                  <a:lnTo>
                    <a:pt x="3706" y="6098"/>
                  </a:lnTo>
                  <a:lnTo>
                    <a:pt x="2625" y="5712"/>
                  </a:lnTo>
                  <a:lnTo>
                    <a:pt x="1699" y="5404"/>
                  </a:lnTo>
                  <a:lnTo>
                    <a:pt x="927" y="5018"/>
                  </a:lnTo>
                  <a:lnTo>
                    <a:pt x="387" y="4709"/>
                  </a:lnTo>
                  <a:lnTo>
                    <a:pt x="78" y="4323"/>
                  </a:lnTo>
                  <a:lnTo>
                    <a:pt x="1" y="4091"/>
                  </a:lnTo>
                  <a:lnTo>
                    <a:pt x="1" y="3937"/>
                  </a:lnTo>
                  <a:lnTo>
                    <a:pt x="1" y="3937"/>
                  </a:lnTo>
                  <a:lnTo>
                    <a:pt x="1" y="3706"/>
                  </a:lnTo>
                  <a:lnTo>
                    <a:pt x="78" y="3474"/>
                  </a:lnTo>
                  <a:lnTo>
                    <a:pt x="387" y="3088"/>
                  </a:lnTo>
                  <a:lnTo>
                    <a:pt x="927" y="2779"/>
                  </a:lnTo>
                  <a:lnTo>
                    <a:pt x="1699" y="2393"/>
                  </a:lnTo>
                  <a:lnTo>
                    <a:pt x="2625" y="2085"/>
                  </a:lnTo>
                  <a:lnTo>
                    <a:pt x="3706" y="1699"/>
                  </a:lnTo>
                  <a:lnTo>
                    <a:pt x="4941" y="1467"/>
                  </a:lnTo>
                  <a:lnTo>
                    <a:pt x="6330" y="1159"/>
                  </a:lnTo>
                  <a:lnTo>
                    <a:pt x="9572" y="695"/>
                  </a:lnTo>
                  <a:lnTo>
                    <a:pt x="13199" y="310"/>
                  </a:lnTo>
                  <a:lnTo>
                    <a:pt x="17290" y="78"/>
                  </a:lnTo>
                  <a:lnTo>
                    <a:pt x="21689" y="1"/>
                  </a:lnTo>
                  <a:lnTo>
                    <a:pt x="21689" y="1"/>
                  </a:lnTo>
                  <a:lnTo>
                    <a:pt x="26011" y="78"/>
                  </a:lnTo>
                  <a:lnTo>
                    <a:pt x="30102" y="310"/>
                  </a:lnTo>
                  <a:lnTo>
                    <a:pt x="33807" y="695"/>
                  </a:lnTo>
                  <a:lnTo>
                    <a:pt x="36971" y="1159"/>
                  </a:lnTo>
                  <a:lnTo>
                    <a:pt x="38438" y="1467"/>
                  </a:lnTo>
                  <a:lnTo>
                    <a:pt x="39673" y="1699"/>
                  </a:lnTo>
                  <a:lnTo>
                    <a:pt x="40753" y="2085"/>
                  </a:lnTo>
                  <a:lnTo>
                    <a:pt x="41679" y="2393"/>
                  </a:lnTo>
                  <a:lnTo>
                    <a:pt x="42374" y="2779"/>
                  </a:lnTo>
                  <a:lnTo>
                    <a:pt x="42914" y="3088"/>
                  </a:lnTo>
                  <a:lnTo>
                    <a:pt x="43223" y="3474"/>
                  </a:lnTo>
                  <a:lnTo>
                    <a:pt x="43300" y="3706"/>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p:cNvSpPr/>
            <p:nvPr/>
          </p:nvSpPr>
          <p:spPr>
            <a:xfrm>
              <a:off x="1178075" y="5083225"/>
              <a:ext cx="1053575" cy="144750"/>
            </a:xfrm>
            <a:custGeom>
              <a:avLst/>
              <a:gdLst/>
              <a:ahLst/>
              <a:cxnLst/>
              <a:rect l="l" t="t" r="r" b="b"/>
              <a:pathLst>
                <a:path w="42143" h="5790" extrusionOk="0">
                  <a:moveTo>
                    <a:pt x="20454" y="1"/>
                  </a:moveTo>
                  <a:lnTo>
                    <a:pt x="16981" y="78"/>
                  </a:lnTo>
                  <a:lnTo>
                    <a:pt x="13739" y="232"/>
                  </a:lnTo>
                  <a:lnTo>
                    <a:pt x="10652" y="464"/>
                  </a:lnTo>
                  <a:lnTo>
                    <a:pt x="7873" y="773"/>
                  </a:lnTo>
                  <a:lnTo>
                    <a:pt x="5326" y="1081"/>
                  </a:lnTo>
                  <a:lnTo>
                    <a:pt x="3165" y="1544"/>
                  </a:lnTo>
                  <a:lnTo>
                    <a:pt x="1390" y="2085"/>
                  </a:lnTo>
                  <a:lnTo>
                    <a:pt x="695" y="2316"/>
                  </a:lnTo>
                  <a:lnTo>
                    <a:pt x="1" y="2625"/>
                  </a:lnTo>
                  <a:lnTo>
                    <a:pt x="1" y="2625"/>
                  </a:lnTo>
                  <a:lnTo>
                    <a:pt x="1544" y="2162"/>
                  </a:lnTo>
                  <a:lnTo>
                    <a:pt x="3397" y="1776"/>
                  </a:lnTo>
                  <a:lnTo>
                    <a:pt x="5481" y="1467"/>
                  </a:lnTo>
                  <a:lnTo>
                    <a:pt x="7873" y="1159"/>
                  </a:lnTo>
                  <a:lnTo>
                    <a:pt x="10420" y="927"/>
                  </a:lnTo>
                  <a:lnTo>
                    <a:pt x="13122" y="773"/>
                  </a:lnTo>
                  <a:lnTo>
                    <a:pt x="15977" y="618"/>
                  </a:lnTo>
                  <a:lnTo>
                    <a:pt x="18987" y="618"/>
                  </a:lnTo>
                  <a:lnTo>
                    <a:pt x="23387" y="695"/>
                  </a:lnTo>
                  <a:lnTo>
                    <a:pt x="27477" y="927"/>
                  </a:lnTo>
                  <a:lnTo>
                    <a:pt x="31105" y="1236"/>
                  </a:lnTo>
                  <a:lnTo>
                    <a:pt x="34347" y="1699"/>
                  </a:lnTo>
                  <a:lnTo>
                    <a:pt x="35736" y="2008"/>
                  </a:lnTo>
                  <a:lnTo>
                    <a:pt x="36971" y="2316"/>
                  </a:lnTo>
                  <a:lnTo>
                    <a:pt x="38051" y="2625"/>
                  </a:lnTo>
                  <a:lnTo>
                    <a:pt x="38978" y="2934"/>
                  </a:lnTo>
                  <a:lnTo>
                    <a:pt x="39749" y="3320"/>
                  </a:lnTo>
                  <a:lnTo>
                    <a:pt x="40290" y="3706"/>
                  </a:lnTo>
                  <a:lnTo>
                    <a:pt x="40598" y="4091"/>
                  </a:lnTo>
                  <a:lnTo>
                    <a:pt x="40676" y="4246"/>
                  </a:lnTo>
                  <a:lnTo>
                    <a:pt x="40676" y="4477"/>
                  </a:lnTo>
                  <a:lnTo>
                    <a:pt x="40598" y="4786"/>
                  </a:lnTo>
                  <a:lnTo>
                    <a:pt x="40367" y="5172"/>
                  </a:lnTo>
                  <a:lnTo>
                    <a:pt x="39981" y="5481"/>
                  </a:lnTo>
                  <a:lnTo>
                    <a:pt x="39441" y="5789"/>
                  </a:lnTo>
                  <a:lnTo>
                    <a:pt x="40598" y="5326"/>
                  </a:lnTo>
                  <a:lnTo>
                    <a:pt x="41447" y="4863"/>
                  </a:lnTo>
                  <a:lnTo>
                    <a:pt x="41756" y="4632"/>
                  </a:lnTo>
                  <a:lnTo>
                    <a:pt x="41988" y="4400"/>
                  </a:lnTo>
                  <a:lnTo>
                    <a:pt x="42065" y="4169"/>
                  </a:lnTo>
                  <a:lnTo>
                    <a:pt x="42142" y="3937"/>
                  </a:lnTo>
                  <a:lnTo>
                    <a:pt x="42142" y="3706"/>
                  </a:lnTo>
                  <a:lnTo>
                    <a:pt x="42065" y="3474"/>
                  </a:lnTo>
                  <a:lnTo>
                    <a:pt x="41679" y="3088"/>
                  </a:lnTo>
                  <a:lnTo>
                    <a:pt x="41139" y="2779"/>
                  </a:lnTo>
                  <a:lnTo>
                    <a:pt x="40444" y="2393"/>
                  </a:lnTo>
                  <a:lnTo>
                    <a:pt x="39518" y="2085"/>
                  </a:lnTo>
                  <a:lnTo>
                    <a:pt x="38437" y="1699"/>
                  </a:lnTo>
                  <a:lnTo>
                    <a:pt x="37202" y="1467"/>
                  </a:lnTo>
                  <a:lnTo>
                    <a:pt x="35813" y="1159"/>
                  </a:lnTo>
                  <a:lnTo>
                    <a:pt x="32572" y="695"/>
                  </a:lnTo>
                  <a:lnTo>
                    <a:pt x="28867" y="310"/>
                  </a:lnTo>
                  <a:lnTo>
                    <a:pt x="24853" y="78"/>
                  </a:lnTo>
                  <a:lnTo>
                    <a:pt x="20454"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p:cNvSpPr/>
            <p:nvPr/>
          </p:nvSpPr>
          <p:spPr>
            <a:xfrm>
              <a:off x="1178075" y="5083225"/>
              <a:ext cx="1053575" cy="144750"/>
            </a:xfrm>
            <a:custGeom>
              <a:avLst/>
              <a:gdLst/>
              <a:ahLst/>
              <a:cxnLst/>
              <a:rect l="l" t="t" r="r" b="b"/>
              <a:pathLst>
                <a:path w="42143" h="5790" fill="none" extrusionOk="0">
                  <a:moveTo>
                    <a:pt x="18987" y="618"/>
                  </a:moveTo>
                  <a:lnTo>
                    <a:pt x="18987" y="618"/>
                  </a:lnTo>
                  <a:lnTo>
                    <a:pt x="23387" y="695"/>
                  </a:lnTo>
                  <a:lnTo>
                    <a:pt x="27477" y="927"/>
                  </a:lnTo>
                  <a:lnTo>
                    <a:pt x="31105" y="1236"/>
                  </a:lnTo>
                  <a:lnTo>
                    <a:pt x="34347" y="1699"/>
                  </a:lnTo>
                  <a:lnTo>
                    <a:pt x="35736" y="2008"/>
                  </a:lnTo>
                  <a:lnTo>
                    <a:pt x="36971" y="2316"/>
                  </a:lnTo>
                  <a:lnTo>
                    <a:pt x="38051" y="2625"/>
                  </a:lnTo>
                  <a:lnTo>
                    <a:pt x="38978" y="2934"/>
                  </a:lnTo>
                  <a:lnTo>
                    <a:pt x="39749" y="3320"/>
                  </a:lnTo>
                  <a:lnTo>
                    <a:pt x="40290" y="3706"/>
                  </a:lnTo>
                  <a:lnTo>
                    <a:pt x="40598" y="4091"/>
                  </a:lnTo>
                  <a:lnTo>
                    <a:pt x="40676" y="4246"/>
                  </a:lnTo>
                  <a:lnTo>
                    <a:pt x="40676" y="4477"/>
                  </a:lnTo>
                  <a:lnTo>
                    <a:pt x="40676" y="4477"/>
                  </a:lnTo>
                  <a:lnTo>
                    <a:pt x="40598" y="4786"/>
                  </a:lnTo>
                  <a:lnTo>
                    <a:pt x="40367" y="5172"/>
                  </a:lnTo>
                  <a:lnTo>
                    <a:pt x="39981" y="5481"/>
                  </a:lnTo>
                  <a:lnTo>
                    <a:pt x="39441" y="5789"/>
                  </a:lnTo>
                  <a:lnTo>
                    <a:pt x="39441" y="5789"/>
                  </a:lnTo>
                  <a:lnTo>
                    <a:pt x="40598" y="5326"/>
                  </a:lnTo>
                  <a:lnTo>
                    <a:pt x="41447" y="4863"/>
                  </a:lnTo>
                  <a:lnTo>
                    <a:pt x="41756" y="4632"/>
                  </a:lnTo>
                  <a:lnTo>
                    <a:pt x="41988" y="4400"/>
                  </a:lnTo>
                  <a:lnTo>
                    <a:pt x="42065" y="4169"/>
                  </a:lnTo>
                  <a:lnTo>
                    <a:pt x="42142" y="3937"/>
                  </a:lnTo>
                  <a:lnTo>
                    <a:pt x="42142" y="3937"/>
                  </a:lnTo>
                  <a:lnTo>
                    <a:pt x="42142" y="3706"/>
                  </a:lnTo>
                  <a:lnTo>
                    <a:pt x="42065" y="3474"/>
                  </a:lnTo>
                  <a:lnTo>
                    <a:pt x="41679" y="3088"/>
                  </a:lnTo>
                  <a:lnTo>
                    <a:pt x="41139" y="2779"/>
                  </a:lnTo>
                  <a:lnTo>
                    <a:pt x="40444" y="2393"/>
                  </a:lnTo>
                  <a:lnTo>
                    <a:pt x="39518" y="2085"/>
                  </a:lnTo>
                  <a:lnTo>
                    <a:pt x="38437" y="1699"/>
                  </a:lnTo>
                  <a:lnTo>
                    <a:pt x="37202" y="1467"/>
                  </a:lnTo>
                  <a:lnTo>
                    <a:pt x="35813" y="1159"/>
                  </a:lnTo>
                  <a:lnTo>
                    <a:pt x="32572" y="695"/>
                  </a:lnTo>
                  <a:lnTo>
                    <a:pt x="28867" y="310"/>
                  </a:lnTo>
                  <a:lnTo>
                    <a:pt x="24853" y="78"/>
                  </a:lnTo>
                  <a:lnTo>
                    <a:pt x="20454" y="1"/>
                  </a:lnTo>
                  <a:lnTo>
                    <a:pt x="20454" y="1"/>
                  </a:lnTo>
                  <a:lnTo>
                    <a:pt x="16981" y="78"/>
                  </a:lnTo>
                  <a:lnTo>
                    <a:pt x="13739" y="232"/>
                  </a:lnTo>
                  <a:lnTo>
                    <a:pt x="10652" y="464"/>
                  </a:lnTo>
                  <a:lnTo>
                    <a:pt x="7873" y="773"/>
                  </a:lnTo>
                  <a:lnTo>
                    <a:pt x="5326" y="1081"/>
                  </a:lnTo>
                  <a:lnTo>
                    <a:pt x="3165" y="1544"/>
                  </a:lnTo>
                  <a:lnTo>
                    <a:pt x="1390" y="2085"/>
                  </a:lnTo>
                  <a:lnTo>
                    <a:pt x="695" y="2316"/>
                  </a:lnTo>
                  <a:lnTo>
                    <a:pt x="1" y="2625"/>
                  </a:lnTo>
                  <a:lnTo>
                    <a:pt x="1" y="2625"/>
                  </a:lnTo>
                  <a:lnTo>
                    <a:pt x="1544" y="2162"/>
                  </a:lnTo>
                  <a:lnTo>
                    <a:pt x="3397" y="1776"/>
                  </a:lnTo>
                  <a:lnTo>
                    <a:pt x="5481" y="1467"/>
                  </a:lnTo>
                  <a:lnTo>
                    <a:pt x="7873" y="1159"/>
                  </a:lnTo>
                  <a:lnTo>
                    <a:pt x="10420" y="927"/>
                  </a:lnTo>
                  <a:lnTo>
                    <a:pt x="13122" y="773"/>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1029500" y="5063925"/>
              <a:ext cx="1321775" cy="275975"/>
            </a:xfrm>
            <a:custGeom>
              <a:avLst/>
              <a:gdLst/>
              <a:ahLst/>
              <a:cxnLst/>
              <a:rect l="l" t="t" r="r" b="b"/>
              <a:pathLst>
                <a:path w="52871" h="11039" extrusionOk="0">
                  <a:moveTo>
                    <a:pt x="1" y="1"/>
                  </a:moveTo>
                  <a:lnTo>
                    <a:pt x="1" y="5481"/>
                  </a:lnTo>
                  <a:lnTo>
                    <a:pt x="78" y="5790"/>
                  </a:lnTo>
                  <a:lnTo>
                    <a:pt x="155" y="6098"/>
                  </a:lnTo>
                  <a:lnTo>
                    <a:pt x="309" y="6330"/>
                  </a:lnTo>
                  <a:lnTo>
                    <a:pt x="541" y="6639"/>
                  </a:lnTo>
                  <a:lnTo>
                    <a:pt x="1236" y="7179"/>
                  </a:lnTo>
                  <a:lnTo>
                    <a:pt x="2085" y="7642"/>
                  </a:lnTo>
                  <a:lnTo>
                    <a:pt x="3242" y="8182"/>
                  </a:lnTo>
                  <a:lnTo>
                    <a:pt x="4554" y="8568"/>
                  </a:lnTo>
                  <a:lnTo>
                    <a:pt x="6098" y="9031"/>
                  </a:lnTo>
                  <a:lnTo>
                    <a:pt x="7796" y="9417"/>
                  </a:lnTo>
                  <a:lnTo>
                    <a:pt x="9648" y="9803"/>
                  </a:lnTo>
                  <a:lnTo>
                    <a:pt x="11655" y="10112"/>
                  </a:lnTo>
                  <a:lnTo>
                    <a:pt x="13893" y="10343"/>
                  </a:lnTo>
                  <a:lnTo>
                    <a:pt x="16132" y="10575"/>
                  </a:lnTo>
                  <a:lnTo>
                    <a:pt x="18602" y="10807"/>
                  </a:lnTo>
                  <a:lnTo>
                    <a:pt x="21149" y="10884"/>
                  </a:lnTo>
                  <a:lnTo>
                    <a:pt x="23773" y="11038"/>
                  </a:lnTo>
                  <a:lnTo>
                    <a:pt x="29175" y="11038"/>
                  </a:lnTo>
                  <a:lnTo>
                    <a:pt x="31800" y="10884"/>
                  </a:lnTo>
                  <a:lnTo>
                    <a:pt x="34269" y="10807"/>
                  </a:lnTo>
                  <a:lnTo>
                    <a:pt x="36739" y="10575"/>
                  </a:lnTo>
                  <a:lnTo>
                    <a:pt x="39055" y="10343"/>
                  </a:lnTo>
                  <a:lnTo>
                    <a:pt x="41216" y="10112"/>
                  </a:lnTo>
                  <a:lnTo>
                    <a:pt x="43223" y="9803"/>
                  </a:lnTo>
                  <a:lnTo>
                    <a:pt x="45152" y="9417"/>
                  </a:lnTo>
                  <a:lnTo>
                    <a:pt x="46850" y="9031"/>
                  </a:lnTo>
                  <a:lnTo>
                    <a:pt x="48317" y="8568"/>
                  </a:lnTo>
                  <a:lnTo>
                    <a:pt x="49706" y="8182"/>
                  </a:lnTo>
                  <a:lnTo>
                    <a:pt x="50786" y="7642"/>
                  </a:lnTo>
                  <a:lnTo>
                    <a:pt x="51635" y="7179"/>
                  </a:lnTo>
                  <a:lnTo>
                    <a:pt x="52330" y="6639"/>
                  </a:lnTo>
                  <a:lnTo>
                    <a:pt x="52562" y="6330"/>
                  </a:lnTo>
                  <a:lnTo>
                    <a:pt x="52716" y="6098"/>
                  </a:lnTo>
                  <a:lnTo>
                    <a:pt x="52793" y="5790"/>
                  </a:lnTo>
                  <a:lnTo>
                    <a:pt x="52870" y="5481"/>
                  </a:lnTo>
                  <a:lnTo>
                    <a:pt x="52870"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1029500" y="5063925"/>
              <a:ext cx="1321775" cy="275975"/>
            </a:xfrm>
            <a:custGeom>
              <a:avLst/>
              <a:gdLst/>
              <a:ahLst/>
              <a:cxnLst/>
              <a:rect l="l" t="t" r="r" b="b"/>
              <a:pathLst>
                <a:path w="52871" h="11039" fill="none" extrusionOk="0">
                  <a:moveTo>
                    <a:pt x="1" y="1"/>
                  </a:moveTo>
                  <a:lnTo>
                    <a:pt x="1" y="5481"/>
                  </a:lnTo>
                  <a:lnTo>
                    <a:pt x="1" y="5481"/>
                  </a:lnTo>
                  <a:lnTo>
                    <a:pt x="78" y="5790"/>
                  </a:lnTo>
                  <a:lnTo>
                    <a:pt x="155" y="6098"/>
                  </a:lnTo>
                  <a:lnTo>
                    <a:pt x="309" y="6330"/>
                  </a:lnTo>
                  <a:lnTo>
                    <a:pt x="541" y="6639"/>
                  </a:lnTo>
                  <a:lnTo>
                    <a:pt x="1236" y="7179"/>
                  </a:lnTo>
                  <a:lnTo>
                    <a:pt x="2085" y="7642"/>
                  </a:lnTo>
                  <a:lnTo>
                    <a:pt x="3242" y="8182"/>
                  </a:lnTo>
                  <a:lnTo>
                    <a:pt x="4554" y="8568"/>
                  </a:lnTo>
                  <a:lnTo>
                    <a:pt x="6098" y="9031"/>
                  </a:lnTo>
                  <a:lnTo>
                    <a:pt x="7796" y="9417"/>
                  </a:lnTo>
                  <a:lnTo>
                    <a:pt x="9648" y="9803"/>
                  </a:lnTo>
                  <a:lnTo>
                    <a:pt x="11655" y="10112"/>
                  </a:lnTo>
                  <a:lnTo>
                    <a:pt x="13893" y="10343"/>
                  </a:lnTo>
                  <a:lnTo>
                    <a:pt x="16132" y="10575"/>
                  </a:lnTo>
                  <a:lnTo>
                    <a:pt x="18602" y="10807"/>
                  </a:lnTo>
                  <a:lnTo>
                    <a:pt x="21149" y="10884"/>
                  </a:lnTo>
                  <a:lnTo>
                    <a:pt x="23773" y="11038"/>
                  </a:lnTo>
                  <a:lnTo>
                    <a:pt x="26474" y="11038"/>
                  </a:lnTo>
                  <a:lnTo>
                    <a:pt x="26474" y="11038"/>
                  </a:lnTo>
                  <a:lnTo>
                    <a:pt x="29175" y="11038"/>
                  </a:lnTo>
                  <a:lnTo>
                    <a:pt x="31800" y="10884"/>
                  </a:lnTo>
                  <a:lnTo>
                    <a:pt x="34269" y="10807"/>
                  </a:lnTo>
                  <a:lnTo>
                    <a:pt x="36739" y="10575"/>
                  </a:lnTo>
                  <a:lnTo>
                    <a:pt x="39055" y="10343"/>
                  </a:lnTo>
                  <a:lnTo>
                    <a:pt x="41216" y="10112"/>
                  </a:lnTo>
                  <a:lnTo>
                    <a:pt x="43223" y="9803"/>
                  </a:lnTo>
                  <a:lnTo>
                    <a:pt x="45152" y="9417"/>
                  </a:lnTo>
                  <a:lnTo>
                    <a:pt x="46850" y="9031"/>
                  </a:lnTo>
                  <a:lnTo>
                    <a:pt x="48317" y="8568"/>
                  </a:lnTo>
                  <a:lnTo>
                    <a:pt x="49706" y="8182"/>
                  </a:lnTo>
                  <a:lnTo>
                    <a:pt x="50786" y="7642"/>
                  </a:lnTo>
                  <a:lnTo>
                    <a:pt x="51635" y="7179"/>
                  </a:lnTo>
                  <a:lnTo>
                    <a:pt x="52330" y="6639"/>
                  </a:lnTo>
                  <a:lnTo>
                    <a:pt x="52562" y="6330"/>
                  </a:lnTo>
                  <a:lnTo>
                    <a:pt x="52716" y="6098"/>
                  </a:lnTo>
                  <a:lnTo>
                    <a:pt x="52793" y="5790"/>
                  </a:lnTo>
                  <a:lnTo>
                    <a:pt x="52870" y="5481"/>
                  </a:lnTo>
                  <a:lnTo>
                    <a:pt x="52870" y="1"/>
                  </a:lnTo>
                  <a:lnTo>
                    <a:pt x="1"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1029500" y="4925000"/>
              <a:ext cx="1321775" cy="275950"/>
            </a:xfrm>
            <a:custGeom>
              <a:avLst/>
              <a:gdLst/>
              <a:ahLst/>
              <a:cxnLst/>
              <a:rect l="l" t="t" r="r" b="b"/>
              <a:pathLst>
                <a:path w="52871" h="11038" extrusionOk="0">
                  <a:moveTo>
                    <a:pt x="26474" y="1"/>
                  </a:moveTo>
                  <a:lnTo>
                    <a:pt x="23773" y="78"/>
                  </a:lnTo>
                  <a:lnTo>
                    <a:pt x="21149" y="155"/>
                  </a:lnTo>
                  <a:lnTo>
                    <a:pt x="18602" y="310"/>
                  </a:lnTo>
                  <a:lnTo>
                    <a:pt x="16132" y="464"/>
                  </a:lnTo>
                  <a:lnTo>
                    <a:pt x="13893" y="696"/>
                  </a:lnTo>
                  <a:lnTo>
                    <a:pt x="11655" y="1004"/>
                  </a:lnTo>
                  <a:lnTo>
                    <a:pt x="9648" y="1313"/>
                  </a:lnTo>
                  <a:lnTo>
                    <a:pt x="7796" y="1622"/>
                  </a:lnTo>
                  <a:lnTo>
                    <a:pt x="6098" y="2008"/>
                  </a:lnTo>
                  <a:lnTo>
                    <a:pt x="4554" y="2471"/>
                  </a:lnTo>
                  <a:lnTo>
                    <a:pt x="3242" y="2934"/>
                  </a:lnTo>
                  <a:lnTo>
                    <a:pt x="2085" y="3397"/>
                  </a:lnTo>
                  <a:lnTo>
                    <a:pt x="1236" y="3937"/>
                  </a:lnTo>
                  <a:lnTo>
                    <a:pt x="541" y="4477"/>
                  </a:lnTo>
                  <a:lnTo>
                    <a:pt x="309" y="4709"/>
                  </a:lnTo>
                  <a:lnTo>
                    <a:pt x="155" y="5018"/>
                  </a:lnTo>
                  <a:lnTo>
                    <a:pt x="78" y="5249"/>
                  </a:lnTo>
                  <a:lnTo>
                    <a:pt x="1" y="5558"/>
                  </a:lnTo>
                  <a:lnTo>
                    <a:pt x="78" y="5867"/>
                  </a:lnTo>
                  <a:lnTo>
                    <a:pt x="155" y="6098"/>
                  </a:lnTo>
                  <a:lnTo>
                    <a:pt x="309" y="6407"/>
                  </a:lnTo>
                  <a:lnTo>
                    <a:pt x="541" y="6639"/>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9"/>
                  </a:lnTo>
                  <a:lnTo>
                    <a:pt x="52562" y="6407"/>
                  </a:lnTo>
                  <a:lnTo>
                    <a:pt x="52716" y="6098"/>
                  </a:lnTo>
                  <a:lnTo>
                    <a:pt x="52793" y="5867"/>
                  </a:lnTo>
                  <a:lnTo>
                    <a:pt x="52870" y="5558"/>
                  </a:lnTo>
                  <a:lnTo>
                    <a:pt x="52793" y="5249"/>
                  </a:lnTo>
                  <a:lnTo>
                    <a:pt x="52716" y="5018"/>
                  </a:lnTo>
                  <a:lnTo>
                    <a:pt x="52562" y="4709"/>
                  </a:lnTo>
                  <a:lnTo>
                    <a:pt x="52330" y="4477"/>
                  </a:lnTo>
                  <a:lnTo>
                    <a:pt x="51635" y="3937"/>
                  </a:lnTo>
                  <a:lnTo>
                    <a:pt x="50786" y="3397"/>
                  </a:lnTo>
                  <a:lnTo>
                    <a:pt x="49706" y="2934"/>
                  </a:lnTo>
                  <a:lnTo>
                    <a:pt x="48317" y="2471"/>
                  </a:lnTo>
                  <a:lnTo>
                    <a:pt x="46850" y="2008"/>
                  </a:lnTo>
                  <a:lnTo>
                    <a:pt x="45152" y="1622"/>
                  </a:lnTo>
                  <a:lnTo>
                    <a:pt x="43223" y="1313"/>
                  </a:lnTo>
                  <a:lnTo>
                    <a:pt x="41216" y="1004"/>
                  </a:lnTo>
                  <a:lnTo>
                    <a:pt x="39055" y="696"/>
                  </a:lnTo>
                  <a:lnTo>
                    <a:pt x="36739" y="464"/>
                  </a:lnTo>
                  <a:lnTo>
                    <a:pt x="34269" y="310"/>
                  </a:lnTo>
                  <a:lnTo>
                    <a:pt x="31800" y="155"/>
                  </a:lnTo>
                  <a:lnTo>
                    <a:pt x="29175" y="78"/>
                  </a:lnTo>
                  <a:lnTo>
                    <a:pt x="26474"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0"/>
            <p:cNvSpPr/>
            <p:nvPr/>
          </p:nvSpPr>
          <p:spPr>
            <a:xfrm>
              <a:off x="1029500" y="4925000"/>
              <a:ext cx="1321775" cy="275950"/>
            </a:xfrm>
            <a:custGeom>
              <a:avLst/>
              <a:gdLst/>
              <a:ahLst/>
              <a:cxnLst/>
              <a:rect l="l" t="t" r="r" b="b"/>
              <a:pathLst>
                <a:path w="52871" h="11038" fill="none" extrusionOk="0">
                  <a:moveTo>
                    <a:pt x="52870" y="5558"/>
                  </a:moveTo>
                  <a:lnTo>
                    <a:pt x="52870" y="5558"/>
                  </a:lnTo>
                  <a:lnTo>
                    <a:pt x="52793" y="5867"/>
                  </a:lnTo>
                  <a:lnTo>
                    <a:pt x="52716" y="6098"/>
                  </a:lnTo>
                  <a:lnTo>
                    <a:pt x="52562" y="6407"/>
                  </a:lnTo>
                  <a:lnTo>
                    <a:pt x="52330" y="6639"/>
                  </a:lnTo>
                  <a:lnTo>
                    <a:pt x="51635" y="7179"/>
                  </a:lnTo>
                  <a:lnTo>
                    <a:pt x="50786" y="7719"/>
                  </a:lnTo>
                  <a:lnTo>
                    <a:pt x="49706" y="8182"/>
                  </a:lnTo>
                  <a:lnTo>
                    <a:pt x="48317" y="8645"/>
                  </a:lnTo>
                  <a:lnTo>
                    <a:pt x="46850" y="9031"/>
                  </a:lnTo>
                  <a:lnTo>
                    <a:pt x="45152" y="9417"/>
                  </a:lnTo>
                  <a:lnTo>
                    <a:pt x="43223" y="9803"/>
                  </a:lnTo>
                  <a:lnTo>
                    <a:pt x="41216" y="10112"/>
                  </a:lnTo>
                  <a:lnTo>
                    <a:pt x="39055" y="10420"/>
                  </a:lnTo>
                  <a:lnTo>
                    <a:pt x="36739" y="10652"/>
                  </a:lnTo>
                  <a:lnTo>
                    <a:pt x="34269" y="10806"/>
                  </a:lnTo>
                  <a:lnTo>
                    <a:pt x="31800" y="10961"/>
                  </a:lnTo>
                  <a:lnTo>
                    <a:pt x="29175" y="11038"/>
                  </a:lnTo>
                  <a:lnTo>
                    <a:pt x="26474" y="11038"/>
                  </a:lnTo>
                  <a:lnTo>
                    <a:pt x="26474" y="11038"/>
                  </a:lnTo>
                  <a:lnTo>
                    <a:pt x="23773" y="11038"/>
                  </a:lnTo>
                  <a:lnTo>
                    <a:pt x="21149" y="10961"/>
                  </a:lnTo>
                  <a:lnTo>
                    <a:pt x="18602" y="10806"/>
                  </a:lnTo>
                  <a:lnTo>
                    <a:pt x="16132" y="10652"/>
                  </a:lnTo>
                  <a:lnTo>
                    <a:pt x="13893" y="10420"/>
                  </a:lnTo>
                  <a:lnTo>
                    <a:pt x="11655" y="10112"/>
                  </a:lnTo>
                  <a:lnTo>
                    <a:pt x="9648" y="9803"/>
                  </a:lnTo>
                  <a:lnTo>
                    <a:pt x="7796" y="9417"/>
                  </a:lnTo>
                  <a:lnTo>
                    <a:pt x="6098" y="9031"/>
                  </a:lnTo>
                  <a:lnTo>
                    <a:pt x="4554" y="8645"/>
                  </a:lnTo>
                  <a:lnTo>
                    <a:pt x="3242" y="8182"/>
                  </a:lnTo>
                  <a:lnTo>
                    <a:pt x="2085" y="7719"/>
                  </a:lnTo>
                  <a:lnTo>
                    <a:pt x="1236" y="7179"/>
                  </a:lnTo>
                  <a:lnTo>
                    <a:pt x="541" y="6639"/>
                  </a:lnTo>
                  <a:lnTo>
                    <a:pt x="309" y="6407"/>
                  </a:lnTo>
                  <a:lnTo>
                    <a:pt x="155" y="6098"/>
                  </a:lnTo>
                  <a:lnTo>
                    <a:pt x="78" y="5867"/>
                  </a:lnTo>
                  <a:lnTo>
                    <a:pt x="1" y="5558"/>
                  </a:lnTo>
                  <a:lnTo>
                    <a:pt x="1" y="5558"/>
                  </a:lnTo>
                  <a:lnTo>
                    <a:pt x="78" y="5249"/>
                  </a:lnTo>
                  <a:lnTo>
                    <a:pt x="155" y="5018"/>
                  </a:lnTo>
                  <a:lnTo>
                    <a:pt x="309" y="4709"/>
                  </a:lnTo>
                  <a:lnTo>
                    <a:pt x="541" y="4477"/>
                  </a:lnTo>
                  <a:lnTo>
                    <a:pt x="1236" y="3937"/>
                  </a:lnTo>
                  <a:lnTo>
                    <a:pt x="2085" y="3397"/>
                  </a:lnTo>
                  <a:lnTo>
                    <a:pt x="3242" y="2934"/>
                  </a:lnTo>
                  <a:lnTo>
                    <a:pt x="4554" y="2471"/>
                  </a:lnTo>
                  <a:lnTo>
                    <a:pt x="6098" y="2008"/>
                  </a:lnTo>
                  <a:lnTo>
                    <a:pt x="7796" y="1622"/>
                  </a:lnTo>
                  <a:lnTo>
                    <a:pt x="9648" y="1313"/>
                  </a:lnTo>
                  <a:lnTo>
                    <a:pt x="11655" y="1004"/>
                  </a:lnTo>
                  <a:lnTo>
                    <a:pt x="13893" y="696"/>
                  </a:lnTo>
                  <a:lnTo>
                    <a:pt x="16132" y="464"/>
                  </a:lnTo>
                  <a:lnTo>
                    <a:pt x="18602" y="310"/>
                  </a:lnTo>
                  <a:lnTo>
                    <a:pt x="21149" y="155"/>
                  </a:lnTo>
                  <a:lnTo>
                    <a:pt x="23773" y="78"/>
                  </a:lnTo>
                  <a:lnTo>
                    <a:pt x="26474" y="1"/>
                  </a:lnTo>
                  <a:lnTo>
                    <a:pt x="26474" y="1"/>
                  </a:lnTo>
                  <a:lnTo>
                    <a:pt x="29175" y="78"/>
                  </a:lnTo>
                  <a:lnTo>
                    <a:pt x="31800" y="155"/>
                  </a:lnTo>
                  <a:lnTo>
                    <a:pt x="34269" y="310"/>
                  </a:lnTo>
                  <a:lnTo>
                    <a:pt x="36739" y="464"/>
                  </a:lnTo>
                  <a:lnTo>
                    <a:pt x="39055" y="696"/>
                  </a:lnTo>
                  <a:lnTo>
                    <a:pt x="41216" y="1004"/>
                  </a:lnTo>
                  <a:lnTo>
                    <a:pt x="43223" y="1313"/>
                  </a:lnTo>
                  <a:lnTo>
                    <a:pt x="45152" y="1622"/>
                  </a:lnTo>
                  <a:lnTo>
                    <a:pt x="46850" y="2008"/>
                  </a:lnTo>
                  <a:lnTo>
                    <a:pt x="48317" y="2471"/>
                  </a:lnTo>
                  <a:lnTo>
                    <a:pt x="49706" y="2934"/>
                  </a:lnTo>
                  <a:lnTo>
                    <a:pt x="50786" y="3397"/>
                  </a:lnTo>
                  <a:lnTo>
                    <a:pt x="51635" y="3937"/>
                  </a:lnTo>
                  <a:lnTo>
                    <a:pt x="52330" y="4477"/>
                  </a:lnTo>
                  <a:lnTo>
                    <a:pt x="52562" y="4709"/>
                  </a:lnTo>
                  <a:lnTo>
                    <a:pt x="52716" y="5018"/>
                  </a:lnTo>
                  <a:lnTo>
                    <a:pt x="52793" y="5249"/>
                  </a:lnTo>
                  <a:lnTo>
                    <a:pt x="52870" y="5558"/>
                  </a:lnTo>
                  <a:lnTo>
                    <a:pt x="52870"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0"/>
            <p:cNvSpPr/>
            <p:nvPr/>
          </p:nvSpPr>
          <p:spPr>
            <a:xfrm>
              <a:off x="1149125" y="4950100"/>
              <a:ext cx="1084450" cy="194900"/>
            </a:xfrm>
            <a:custGeom>
              <a:avLst/>
              <a:gdLst/>
              <a:ahLst/>
              <a:cxnLst/>
              <a:rect l="l" t="t" r="r" b="b"/>
              <a:pathLst>
                <a:path w="43378" h="7796" extrusionOk="0">
                  <a:moveTo>
                    <a:pt x="21689" y="0"/>
                  </a:moveTo>
                  <a:lnTo>
                    <a:pt x="17290" y="77"/>
                  </a:lnTo>
                  <a:lnTo>
                    <a:pt x="13199" y="309"/>
                  </a:lnTo>
                  <a:lnTo>
                    <a:pt x="9572" y="695"/>
                  </a:lnTo>
                  <a:lnTo>
                    <a:pt x="6330" y="1158"/>
                  </a:lnTo>
                  <a:lnTo>
                    <a:pt x="4941" y="1390"/>
                  </a:lnTo>
                  <a:lnTo>
                    <a:pt x="3706" y="1698"/>
                  </a:lnTo>
                  <a:lnTo>
                    <a:pt x="2625" y="2084"/>
                  </a:lnTo>
                  <a:lnTo>
                    <a:pt x="1699" y="2393"/>
                  </a:lnTo>
                  <a:lnTo>
                    <a:pt x="927" y="2779"/>
                  </a:lnTo>
                  <a:lnTo>
                    <a:pt x="387" y="3088"/>
                  </a:lnTo>
                  <a:lnTo>
                    <a:pt x="78" y="3473"/>
                  </a:lnTo>
                  <a:lnTo>
                    <a:pt x="1" y="3705"/>
                  </a:lnTo>
                  <a:lnTo>
                    <a:pt x="1" y="3859"/>
                  </a:lnTo>
                  <a:lnTo>
                    <a:pt x="1" y="4091"/>
                  </a:lnTo>
                  <a:lnTo>
                    <a:pt x="78" y="4322"/>
                  </a:lnTo>
                  <a:lnTo>
                    <a:pt x="387" y="4708"/>
                  </a:lnTo>
                  <a:lnTo>
                    <a:pt x="927" y="5017"/>
                  </a:lnTo>
                  <a:lnTo>
                    <a:pt x="1699" y="5403"/>
                  </a:lnTo>
                  <a:lnTo>
                    <a:pt x="2625" y="5712"/>
                  </a:lnTo>
                  <a:lnTo>
                    <a:pt x="3706" y="6098"/>
                  </a:lnTo>
                  <a:lnTo>
                    <a:pt x="4941" y="6329"/>
                  </a:lnTo>
                  <a:lnTo>
                    <a:pt x="6330" y="6638"/>
                  </a:lnTo>
                  <a:lnTo>
                    <a:pt x="9572" y="7101"/>
                  </a:lnTo>
                  <a:lnTo>
                    <a:pt x="13199" y="7487"/>
                  </a:lnTo>
                  <a:lnTo>
                    <a:pt x="17290" y="7718"/>
                  </a:lnTo>
                  <a:lnTo>
                    <a:pt x="21689" y="7796"/>
                  </a:lnTo>
                  <a:lnTo>
                    <a:pt x="26011" y="7718"/>
                  </a:lnTo>
                  <a:lnTo>
                    <a:pt x="30102" y="7487"/>
                  </a:lnTo>
                  <a:lnTo>
                    <a:pt x="33807" y="7101"/>
                  </a:lnTo>
                  <a:lnTo>
                    <a:pt x="36971" y="6638"/>
                  </a:lnTo>
                  <a:lnTo>
                    <a:pt x="38438" y="6329"/>
                  </a:lnTo>
                  <a:lnTo>
                    <a:pt x="39673" y="6098"/>
                  </a:lnTo>
                  <a:lnTo>
                    <a:pt x="40753" y="5712"/>
                  </a:lnTo>
                  <a:lnTo>
                    <a:pt x="41679" y="5403"/>
                  </a:lnTo>
                  <a:lnTo>
                    <a:pt x="42374" y="5017"/>
                  </a:lnTo>
                  <a:lnTo>
                    <a:pt x="42914" y="4708"/>
                  </a:lnTo>
                  <a:lnTo>
                    <a:pt x="43223" y="4322"/>
                  </a:lnTo>
                  <a:lnTo>
                    <a:pt x="43300" y="4091"/>
                  </a:lnTo>
                  <a:lnTo>
                    <a:pt x="43377" y="3859"/>
                  </a:lnTo>
                  <a:lnTo>
                    <a:pt x="43300" y="3705"/>
                  </a:lnTo>
                  <a:lnTo>
                    <a:pt x="43223" y="3473"/>
                  </a:lnTo>
                  <a:lnTo>
                    <a:pt x="42914" y="3088"/>
                  </a:lnTo>
                  <a:lnTo>
                    <a:pt x="42374" y="2779"/>
                  </a:lnTo>
                  <a:lnTo>
                    <a:pt x="41679" y="2393"/>
                  </a:lnTo>
                  <a:lnTo>
                    <a:pt x="40753" y="2084"/>
                  </a:lnTo>
                  <a:lnTo>
                    <a:pt x="39673" y="1698"/>
                  </a:lnTo>
                  <a:lnTo>
                    <a:pt x="38438" y="1390"/>
                  </a:lnTo>
                  <a:lnTo>
                    <a:pt x="36971" y="1158"/>
                  </a:lnTo>
                  <a:lnTo>
                    <a:pt x="33807" y="695"/>
                  </a:lnTo>
                  <a:lnTo>
                    <a:pt x="30102" y="309"/>
                  </a:lnTo>
                  <a:lnTo>
                    <a:pt x="26011" y="77"/>
                  </a:lnTo>
                  <a:lnTo>
                    <a:pt x="21689"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0"/>
            <p:cNvSpPr/>
            <p:nvPr/>
          </p:nvSpPr>
          <p:spPr>
            <a:xfrm>
              <a:off x="1149125" y="4950100"/>
              <a:ext cx="1084450" cy="194900"/>
            </a:xfrm>
            <a:custGeom>
              <a:avLst/>
              <a:gdLst/>
              <a:ahLst/>
              <a:cxnLst/>
              <a:rect l="l" t="t" r="r" b="b"/>
              <a:pathLst>
                <a:path w="43378" h="7796" fill="none" extrusionOk="0">
                  <a:moveTo>
                    <a:pt x="43377" y="3859"/>
                  </a:moveTo>
                  <a:lnTo>
                    <a:pt x="43377" y="3859"/>
                  </a:lnTo>
                  <a:lnTo>
                    <a:pt x="43300" y="4091"/>
                  </a:lnTo>
                  <a:lnTo>
                    <a:pt x="43223" y="4322"/>
                  </a:lnTo>
                  <a:lnTo>
                    <a:pt x="42914" y="4708"/>
                  </a:lnTo>
                  <a:lnTo>
                    <a:pt x="42374" y="5017"/>
                  </a:lnTo>
                  <a:lnTo>
                    <a:pt x="41679" y="5403"/>
                  </a:lnTo>
                  <a:lnTo>
                    <a:pt x="40753" y="5712"/>
                  </a:lnTo>
                  <a:lnTo>
                    <a:pt x="39673" y="6098"/>
                  </a:lnTo>
                  <a:lnTo>
                    <a:pt x="38438" y="6329"/>
                  </a:lnTo>
                  <a:lnTo>
                    <a:pt x="36971" y="6638"/>
                  </a:lnTo>
                  <a:lnTo>
                    <a:pt x="33807" y="7101"/>
                  </a:lnTo>
                  <a:lnTo>
                    <a:pt x="30102" y="7487"/>
                  </a:lnTo>
                  <a:lnTo>
                    <a:pt x="26011" y="7718"/>
                  </a:lnTo>
                  <a:lnTo>
                    <a:pt x="21689" y="7796"/>
                  </a:lnTo>
                  <a:lnTo>
                    <a:pt x="21689" y="7796"/>
                  </a:lnTo>
                  <a:lnTo>
                    <a:pt x="17290" y="7718"/>
                  </a:lnTo>
                  <a:lnTo>
                    <a:pt x="13199" y="7487"/>
                  </a:lnTo>
                  <a:lnTo>
                    <a:pt x="9572" y="7101"/>
                  </a:lnTo>
                  <a:lnTo>
                    <a:pt x="6330" y="6638"/>
                  </a:lnTo>
                  <a:lnTo>
                    <a:pt x="4941" y="6329"/>
                  </a:lnTo>
                  <a:lnTo>
                    <a:pt x="3706" y="6098"/>
                  </a:lnTo>
                  <a:lnTo>
                    <a:pt x="2625" y="5712"/>
                  </a:lnTo>
                  <a:lnTo>
                    <a:pt x="1699" y="5403"/>
                  </a:lnTo>
                  <a:lnTo>
                    <a:pt x="927" y="5017"/>
                  </a:lnTo>
                  <a:lnTo>
                    <a:pt x="387" y="4708"/>
                  </a:lnTo>
                  <a:lnTo>
                    <a:pt x="78" y="4322"/>
                  </a:lnTo>
                  <a:lnTo>
                    <a:pt x="1" y="4091"/>
                  </a:lnTo>
                  <a:lnTo>
                    <a:pt x="1" y="3859"/>
                  </a:lnTo>
                  <a:lnTo>
                    <a:pt x="1" y="3859"/>
                  </a:lnTo>
                  <a:lnTo>
                    <a:pt x="1" y="3705"/>
                  </a:lnTo>
                  <a:lnTo>
                    <a:pt x="78" y="3473"/>
                  </a:lnTo>
                  <a:lnTo>
                    <a:pt x="387" y="3088"/>
                  </a:lnTo>
                  <a:lnTo>
                    <a:pt x="927" y="2779"/>
                  </a:lnTo>
                  <a:lnTo>
                    <a:pt x="1699" y="2393"/>
                  </a:lnTo>
                  <a:lnTo>
                    <a:pt x="2625" y="2084"/>
                  </a:lnTo>
                  <a:lnTo>
                    <a:pt x="3706" y="1698"/>
                  </a:lnTo>
                  <a:lnTo>
                    <a:pt x="4941" y="1390"/>
                  </a:lnTo>
                  <a:lnTo>
                    <a:pt x="6330" y="1158"/>
                  </a:lnTo>
                  <a:lnTo>
                    <a:pt x="9572" y="695"/>
                  </a:lnTo>
                  <a:lnTo>
                    <a:pt x="13199" y="309"/>
                  </a:lnTo>
                  <a:lnTo>
                    <a:pt x="17290" y="77"/>
                  </a:lnTo>
                  <a:lnTo>
                    <a:pt x="21689" y="0"/>
                  </a:lnTo>
                  <a:lnTo>
                    <a:pt x="21689" y="0"/>
                  </a:lnTo>
                  <a:lnTo>
                    <a:pt x="26011" y="77"/>
                  </a:lnTo>
                  <a:lnTo>
                    <a:pt x="30102" y="309"/>
                  </a:lnTo>
                  <a:lnTo>
                    <a:pt x="33807" y="695"/>
                  </a:lnTo>
                  <a:lnTo>
                    <a:pt x="36971" y="1158"/>
                  </a:lnTo>
                  <a:lnTo>
                    <a:pt x="38438" y="1390"/>
                  </a:lnTo>
                  <a:lnTo>
                    <a:pt x="39673" y="1698"/>
                  </a:lnTo>
                  <a:lnTo>
                    <a:pt x="40753" y="2084"/>
                  </a:lnTo>
                  <a:lnTo>
                    <a:pt x="41679" y="2393"/>
                  </a:lnTo>
                  <a:lnTo>
                    <a:pt x="42374" y="2779"/>
                  </a:lnTo>
                  <a:lnTo>
                    <a:pt x="42914" y="3088"/>
                  </a:lnTo>
                  <a:lnTo>
                    <a:pt x="43223" y="3473"/>
                  </a:lnTo>
                  <a:lnTo>
                    <a:pt x="43300" y="3705"/>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0"/>
            <p:cNvSpPr/>
            <p:nvPr/>
          </p:nvSpPr>
          <p:spPr>
            <a:xfrm>
              <a:off x="1178075" y="4950100"/>
              <a:ext cx="1053575" cy="144725"/>
            </a:xfrm>
            <a:custGeom>
              <a:avLst/>
              <a:gdLst/>
              <a:ahLst/>
              <a:cxnLst/>
              <a:rect l="l" t="t" r="r" b="b"/>
              <a:pathLst>
                <a:path w="42143" h="5789" extrusionOk="0">
                  <a:moveTo>
                    <a:pt x="20454" y="0"/>
                  </a:moveTo>
                  <a:lnTo>
                    <a:pt x="16981" y="77"/>
                  </a:lnTo>
                  <a:lnTo>
                    <a:pt x="13739" y="232"/>
                  </a:lnTo>
                  <a:lnTo>
                    <a:pt x="10652" y="463"/>
                  </a:lnTo>
                  <a:lnTo>
                    <a:pt x="7873" y="772"/>
                  </a:lnTo>
                  <a:lnTo>
                    <a:pt x="5326" y="1081"/>
                  </a:lnTo>
                  <a:lnTo>
                    <a:pt x="3165" y="1544"/>
                  </a:lnTo>
                  <a:lnTo>
                    <a:pt x="1390" y="2007"/>
                  </a:lnTo>
                  <a:lnTo>
                    <a:pt x="695" y="2316"/>
                  </a:lnTo>
                  <a:lnTo>
                    <a:pt x="1" y="2547"/>
                  </a:lnTo>
                  <a:lnTo>
                    <a:pt x="1544" y="2161"/>
                  </a:lnTo>
                  <a:lnTo>
                    <a:pt x="3397" y="1775"/>
                  </a:lnTo>
                  <a:lnTo>
                    <a:pt x="5481" y="1467"/>
                  </a:lnTo>
                  <a:lnTo>
                    <a:pt x="7873" y="1158"/>
                  </a:lnTo>
                  <a:lnTo>
                    <a:pt x="10420" y="926"/>
                  </a:lnTo>
                  <a:lnTo>
                    <a:pt x="13122" y="695"/>
                  </a:lnTo>
                  <a:lnTo>
                    <a:pt x="15977" y="618"/>
                  </a:lnTo>
                  <a:lnTo>
                    <a:pt x="18987" y="618"/>
                  </a:lnTo>
                  <a:lnTo>
                    <a:pt x="23387" y="695"/>
                  </a:lnTo>
                  <a:lnTo>
                    <a:pt x="27477" y="926"/>
                  </a:lnTo>
                  <a:lnTo>
                    <a:pt x="31105" y="1235"/>
                  </a:lnTo>
                  <a:lnTo>
                    <a:pt x="34347" y="1698"/>
                  </a:lnTo>
                  <a:lnTo>
                    <a:pt x="35736" y="2007"/>
                  </a:lnTo>
                  <a:lnTo>
                    <a:pt x="36971" y="2316"/>
                  </a:lnTo>
                  <a:lnTo>
                    <a:pt x="38051" y="2624"/>
                  </a:lnTo>
                  <a:lnTo>
                    <a:pt x="38978" y="2933"/>
                  </a:lnTo>
                  <a:lnTo>
                    <a:pt x="39749" y="3319"/>
                  </a:lnTo>
                  <a:lnTo>
                    <a:pt x="40290" y="3705"/>
                  </a:lnTo>
                  <a:lnTo>
                    <a:pt x="40598" y="4091"/>
                  </a:lnTo>
                  <a:lnTo>
                    <a:pt x="40676" y="4245"/>
                  </a:lnTo>
                  <a:lnTo>
                    <a:pt x="40676" y="4477"/>
                  </a:lnTo>
                  <a:lnTo>
                    <a:pt x="40598" y="4786"/>
                  </a:lnTo>
                  <a:lnTo>
                    <a:pt x="40367" y="5171"/>
                  </a:lnTo>
                  <a:lnTo>
                    <a:pt x="39981" y="5480"/>
                  </a:lnTo>
                  <a:lnTo>
                    <a:pt x="39441" y="5789"/>
                  </a:lnTo>
                  <a:lnTo>
                    <a:pt x="40598" y="5326"/>
                  </a:lnTo>
                  <a:lnTo>
                    <a:pt x="41447" y="4863"/>
                  </a:lnTo>
                  <a:lnTo>
                    <a:pt x="41756" y="4631"/>
                  </a:lnTo>
                  <a:lnTo>
                    <a:pt x="41988" y="4400"/>
                  </a:lnTo>
                  <a:lnTo>
                    <a:pt x="42065" y="4168"/>
                  </a:lnTo>
                  <a:lnTo>
                    <a:pt x="42142" y="3859"/>
                  </a:lnTo>
                  <a:lnTo>
                    <a:pt x="42142" y="3705"/>
                  </a:lnTo>
                  <a:lnTo>
                    <a:pt x="42065" y="3473"/>
                  </a:lnTo>
                  <a:lnTo>
                    <a:pt x="41679" y="3088"/>
                  </a:lnTo>
                  <a:lnTo>
                    <a:pt x="41139" y="2779"/>
                  </a:lnTo>
                  <a:lnTo>
                    <a:pt x="40444" y="2393"/>
                  </a:lnTo>
                  <a:lnTo>
                    <a:pt x="39518" y="2084"/>
                  </a:lnTo>
                  <a:lnTo>
                    <a:pt x="38437" y="1698"/>
                  </a:lnTo>
                  <a:lnTo>
                    <a:pt x="37202" y="1390"/>
                  </a:lnTo>
                  <a:lnTo>
                    <a:pt x="35813" y="1158"/>
                  </a:lnTo>
                  <a:lnTo>
                    <a:pt x="32572" y="695"/>
                  </a:lnTo>
                  <a:lnTo>
                    <a:pt x="28867" y="309"/>
                  </a:lnTo>
                  <a:lnTo>
                    <a:pt x="24853" y="77"/>
                  </a:lnTo>
                  <a:lnTo>
                    <a:pt x="20454"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0"/>
            <p:cNvSpPr/>
            <p:nvPr/>
          </p:nvSpPr>
          <p:spPr>
            <a:xfrm>
              <a:off x="1178075" y="4950100"/>
              <a:ext cx="1053575" cy="144725"/>
            </a:xfrm>
            <a:custGeom>
              <a:avLst/>
              <a:gdLst/>
              <a:ahLst/>
              <a:cxnLst/>
              <a:rect l="l" t="t" r="r" b="b"/>
              <a:pathLst>
                <a:path w="42143" h="5789" fill="none" extrusionOk="0">
                  <a:moveTo>
                    <a:pt x="18987" y="618"/>
                  </a:moveTo>
                  <a:lnTo>
                    <a:pt x="18987" y="618"/>
                  </a:lnTo>
                  <a:lnTo>
                    <a:pt x="23387" y="695"/>
                  </a:lnTo>
                  <a:lnTo>
                    <a:pt x="27477" y="926"/>
                  </a:lnTo>
                  <a:lnTo>
                    <a:pt x="31105" y="1235"/>
                  </a:lnTo>
                  <a:lnTo>
                    <a:pt x="34347" y="1698"/>
                  </a:lnTo>
                  <a:lnTo>
                    <a:pt x="35736" y="2007"/>
                  </a:lnTo>
                  <a:lnTo>
                    <a:pt x="36971" y="2316"/>
                  </a:lnTo>
                  <a:lnTo>
                    <a:pt x="38051" y="2624"/>
                  </a:lnTo>
                  <a:lnTo>
                    <a:pt x="38978" y="2933"/>
                  </a:lnTo>
                  <a:lnTo>
                    <a:pt x="39749" y="3319"/>
                  </a:lnTo>
                  <a:lnTo>
                    <a:pt x="40290" y="3705"/>
                  </a:lnTo>
                  <a:lnTo>
                    <a:pt x="40598" y="4091"/>
                  </a:lnTo>
                  <a:lnTo>
                    <a:pt x="40676" y="4245"/>
                  </a:lnTo>
                  <a:lnTo>
                    <a:pt x="40676" y="4477"/>
                  </a:lnTo>
                  <a:lnTo>
                    <a:pt x="40676" y="4477"/>
                  </a:lnTo>
                  <a:lnTo>
                    <a:pt x="40598" y="4786"/>
                  </a:lnTo>
                  <a:lnTo>
                    <a:pt x="40367" y="5171"/>
                  </a:lnTo>
                  <a:lnTo>
                    <a:pt x="39981" y="5480"/>
                  </a:lnTo>
                  <a:lnTo>
                    <a:pt x="39441" y="5789"/>
                  </a:lnTo>
                  <a:lnTo>
                    <a:pt x="39441" y="5789"/>
                  </a:lnTo>
                  <a:lnTo>
                    <a:pt x="40598" y="5326"/>
                  </a:lnTo>
                  <a:lnTo>
                    <a:pt x="41447" y="4863"/>
                  </a:lnTo>
                  <a:lnTo>
                    <a:pt x="41756" y="4631"/>
                  </a:lnTo>
                  <a:lnTo>
                    <a:pt x="41988" y="4400"/>
                  </a:lnTo>
                  <a:lnTo>
                    <a:pt x="42065" y="4168"/>
                  </a:lnTo>
                  <a:lnTo>
                    <a:pt x="42142" y="3859"/>
                  </a:lnTo>
                  <a:lnTo>
                    <a:pt x="42142" y="3859"/>
                  </a:lnTo>
                  <a:lnTo>
                    <a:pt x="42142" y="3705"/>
                  </a:lnTo>
                  <a:lnTo>
                    <a:pt x="42065" y="3473"/>
                  </a:lnTo>
                  <a:lnTo>
                    <a:pt x="41679" y="3088"/>
                  </a:lnTo>
                  <a:lnTo>
                    <a:pt x="41139" y="2779"/>
                  </a:lnTo>
                  <a:lnTo>
                    <a:pt x="40444" y="2393"/>
                  </a:lnTo>
                  <a:lnTo>
                    <a:pt x="39518" y="2084"/>
                  </a:lnTo>
                  <a:lnTo>
                    <a:pt x="38437" y="1698"/>
                  </a:lnTo>
                  <a:lnTo>
                    <a:pt x="37202" y="1390"/>
                  </a:lnTo>
                  <a:lnTo>
                    <a:pt x="35813" y="1158"/>
                  </a:lnTo>
                  <a:lnTo>
                    <a:pt x="32572" y="695"/>
                  </a:lnTo>
                  <a:lnTo>
                    <a:pt x="28867" y="309"/>
                  </a:lnTo>
                  <a:lnTo>
                    <a:pt x="24853" y="77"/>
                  </a:lnTo>
                  <a:lnTo>
                    <a:pt x="20454" y="0"/>
                  </a:lnTo>
                  <a:lnTo>
                    <a:pt x="20454" y="0"/>
                  </a:lnTo>
                  <a:lnTo>
                    <a:pt x="16981" y="77"/>
                  </a:lnTo>
                  <a:lnTo>
                    <a:pt x="13739" y="232"/>
                  </a:lnTo>
                  <a:lnTo>
                    <a:pt x="10652" y="463"/>
                  </a:lnTo>
                  <a:lnTo>
                    <a:pt x="7873" y="772"/>
                  </a:lnTo>
                  <a:lnTo>
                    <a:pt x="5326" y="1081"/>
                  </a:lnTo>
                  <a:lnTo>
                    <a:pt x="3165" y="1544"/>
                  </a:lnTo>
                  <a:lnTo>
                    <a:pt x="1390" y="2007"/>
                  </a:lnTo>
                  <a:lnTo>
                    <a:pt x="695" y="2316"/>
                  </a:lnTo>
                  <a:lnTo>
                    <a:pt x="1" y="2547"/>
                  </a:lnTo>
                  <a:lnTo>
                    <a:pt x="1" y="2547"/>
                  </a:lnTo>
                  <a:lnTo>
                    <a:pt x="1544" y="2161"/>
                  </a:lnTo>
                  <a:lnTo>
                    <a:pt x="3397" y="1775"/>
                  </a:lnTo>
                  <a:lnTo>
                    <a:pt x="5481" y="1467"/>
                  </a:lnTo>
                  <a:lnTo>
                    <a:pt x="7873" y="1158"/>
                  </a:lnTo>
                  <a:lnTo>
                    <a:pt x="10420" y="926"/>
                  </a:lnTo>
                  <a:lnTo>
                    <a:pt x="13122"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0"/>
            <p:cNvSpPr/>
            <p:nvPr/>
          </p:nvSpPr>
          <p:spPr>
            <a:xfrm>
              <a:off x="1029500" y="4930800"/>
              <a:ext cx="1321775" cy="275950"/>
            </a:xfrm>
            <a:custGeom>
              <a:avLst/>
              <a:gdLst/>
              <a:ahLst/>
              <a:cxnLst/>
              <a:rect l="l" t="t" r="r" b="b"/>
              <a:pathLst>
                <a:path w="52871" h="11038" extrusionOk="0">
                  <a:moveTo>
                    <a:pt x="1" y="0"/>
                  </a:moveTo>
                  <a:lnTo>
                    <a:pt x="1" y="5558"/>
                  </a:lnTo>
                  <a:lnTo>
                    <a:pt x="78" y="5866"/>
                  </a:lnTo>
                  <a:lnTo>
                    <a:pt x="155" y="6098"/>
                  </a:lnTo>
                  <a:lnTo>
                    <a:pt x="309" y="6407"/>
                  </a:lnTo>
                  <a:lnTo>
                    <a:pt x="541" y="6638"/>
                  </a:lnTo>
                  <a:lnTo>
                    <a:pt x="1236" y="7178"/>
                  </a:lnTo>
                  <a:lnTo>
                    <a:pt x="2085" y="7719"/>
                  </a:lnTo>
                  <a:lnTo>
                    <a:pt x="3242" y="8182"/>
                  </a:lnTo>
                  <a:lnTo>
                    <a:pt x="4554" y="8645"/>
                  </a:lnTo>
                  <a:lnTo>
                    <a:pt x="6098" y="9031"/>
                  </a:lnTo>
                  <a:lnTo>
                    <a:pt x="7796" y="9417"/>
                  </a:lnTo>
                  <a:lnTo>
                    <a:pt x="9648" y="9803"/>
                  </a:lnTo>
                  <a:lnTo>
                    <a:pt x="11655" y="10111"/>
                  </a:lnTo>
                  <a:lnTo>
                    <a:pt x="13893" y="10420"/>
                  </a:lnTo>
                  <a:lnTo>
                    <a:pt x="16132" y="10652"/>
                  </a:lnTo>
                  <a:lnTo>
                    <a:pt x="18602" y="10806"/>
                  </a:lnTo>
                  <a:lnTo>
                    <a:pt x="21149" y="10960"/>
                  </a:lnTo>
                  <a:lnTo>
                    <a:pt x="23773" y="11037"/>
                  </a:lnTo>
                  <a:lnTo>
                    <a:pt x="29175" y="11037"/>
                  </a:lnTo>
                  <a:lnTo>
                    <a:pt x="31800" y="10960"/>
                  </a:lnTo>
                  <a:lnTo>
                    <a:pt x="34269" y="10806"/>
                  </a:lnTo>
                  <a:lnTo>
                    <a:pt x="36739" y="10652"/>
                  </a:lnTo>
                  <a:lnTo>
                    <a:pt x="39055" y="10420"/>
                  </a:lnTo>
                  <a:lnTo>
                    <a:pt x="41216" y="10111"/>
                  </a:lnTo>
                  <a:lnTo>
                    <a:pt x="43223" y="9803"/>
                  </a:lnTo>
                  <a:lnTo>
                    <a:pt x="45152" y="9417"/>
                  </a:lnTo>
                  <a:lnTo>
                    <a:pt x="46850" y="9031"/>
                  </a:lnTo>
                  <a:lnTo>
                    <a:pt x="48317" y="8645"/>
                  </a:lnTo>
                  <a:lnTo>
                    <a:pt x="49706" y="8182"/>
                  </a:lnTo>
                  <a:lnTo>
                    <a:pt x="50786" y="7719"/>
                  </a:lnTo>
                  <a:lnTo>
                    <a:pt x="51635" y="7178"/>
                  </a:lnTo>
                  <a:lnTo>
                    <a:pt x="52330" y="6638"/>
                  </a:lnTo>
                  <a:lnTo>
                    <a:pt x="52562" y="6407"/>
                  </a:lnTo>
                  <a:lnTo>
                    <a:pt x="52716" y="6098"/>
                  </a:lnTo>
                  <a:lnTo>
                    <a:pt x="52793" y="5866"/>
                  </a:lnTo>
                  <a:lnTo>
                    <a:pt x="52870" y="5558"/>
                  </a:lnTo>
                  <a:lnTo>
                    <a:pt x="52870"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0"/>
            <p:cNvSpPr/>
            <p:nvPr/>
          </p:nvSpPr>
          <p:spPr>
            <a:xfrm>
              <a:off x="1029500" y="4930800"/>
              <a:ext cx="1321775" cy="275950"/>
            </a:xfrm>
            <a:custGeom>
              <a:avLst/>
              <a:gdLst/>
              <a:ahLst/>
              <a:cxnLst/>
              <a:rect l="l" t="t" r="r" b="b"/>
              <a:pathLst>
                <a:path w="52871" h="11038" fill="none" extrusionOk="0">
                  <a:moveTo>
                    <a:pt x="1" y="0"/>
                  </a:moveTo>
                  <a:lnTo>
                    <a:pt x="1" y="5558"/>
                  </a:lnTo>
                  <a:lnTo>
                    <a:pt x="1" y="5558"/>
                  </a:lnTo>
                  <a:lnTo>
                    <a:pt x="78" y="5866"/>
                  </a:lnTo>
                  <a:lnTo>
                    <a:pt x="155" y="6098"/>
                  </a:lnTo>
                  <a:lnTo>
                    <a:pt x="309" y="6407"/>
                  </a:lnTo>
                  <a:lnTo>
                    <a:pt x="541" y="6638"/>
                  </a:lnTo>
                  <a:lnTo>
                    <a:pt x="1236" y="7178"/>
                  </a:lnTo>
                  <a:lnTo>
                    <a:pt x="2085" y="7719"/>
                  </a:lnTo>
                  <a:lnTo>
                    <a:pt x="3242" y="8182"/>
                  </a:lnTo>
                  <a:lnTo>
                    <a:pt x="4554" y="8645"/>
                  </a:lnTo>
                  <a:lnTo>
                    <a:pt x="6098" y="9031"/>
                  </a:lnTo>
                  <a:lnTo>
                    <a:pt x="7796" y="9417"/>
                  </a:lnTo>
                  <a:lnTo>
                    <a:pt x="9648" y="9803"/>
                  </a:lnTo>
                  <a:lnTo>
                    <a:pt x="11655" y="10111"/>
                  </a:lnTo>
                  <a:lnTo>
                    <a:pt x="13893" y="10420"/>
                  </a:lnTo>
                  <a:lnTo>
                    <a:pt x="16132" y="10652"/>
                  </a:lnTo>
                  <a:lnTo>
                    <a:pt x="18602" y="10806"/>
                  </a:lnTo>
                  <a:lnTo>
                    <a:pt x="21149" y="10960"/>
                  </a:lnTo>
                  <a:lnTo>
                    <a:pt x="23773" y="11037"/>
                  </a:lnTo>
                  <a:lnTo>
                    <a:pt x="26474" y="11037"/>
                  </a:lnTo>
                  <a:lnTo>
                    <a:pt x="26474" y="11037"/>
                  </a:lnTo>
                  <a:lnTo>
                    <a:pt x="29175" y="11037"/>
                  </a:lnTo>
                  <a:lnTo>
                    <a:pt x="31800" y="10960"/>
                  </a:lnTo>
                  <a:lnTo>
                    <a:pt x="34269" y="10806"/>
                  </a:lnTo>
                  <a:lnTo>
                    <a:pt x="36739" y="10652"/>
                  </a:lnTo>
                  <a:lnTo>
                    <a:pt x="39055" y="10420"/>
                  </a:lnTo>
                  <a:lnTo>
                    <a:pt x="41216" y="10111"/>
                  </a:lnTo>
                  <a:lnTo>
                    <a:pt x="43223" y="9803"/>
                  </a:lnTo>
                  <a:lnTo>
                    <a:pt x="45152" y="9417"/>
                  </a:lnTo>
                  <a:lnTo>
                    <a:pt x="46850" y="9031"/>
                  </a:lnTo>
                  <a:lnTo>
                    <a:pt x="48317" y="8645"/>
                  </a:lnTo>
                  <a:lnTo>
                    <a:pt x="49706" y="8182"/>
                  </a:lnTo>
                  <a:lnTo>
                    <a:pt x="50786" y="7719"/>
                  </a:lnTo>
                  <a:lnTo>
                    <a:pt x="51635" y="7178"/>
                  </a:lnTo>
                  <a:lnTo>
                    <a:pt x="52330" y="6638"/>
                  </a:lnTo>
                  <a:lnTo>
                    <a:pt x="52562" y="6407"/>
                  </a:lnTo>
                  <a:lnTo>
                    <a:pt x="52716" y="6098"/>
                  </a:lnTo>
                  <a:lnTo>
                    <a:pt x="52793" y="5866"/>
                  </a:lnTo>
                  <a:lnTo>
                    <a:pt x="52870" y="5558"/>
                  </a:lnTo>
                  <a:lnTo>
                    <a:pt x="52870" y="0"/>
                  </a:lnTo>
                  <a:lnTo>
                    <a:pt x="1"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1029500" y="4793800"/>
              <a:ext cx="1321775" cy="275950"/>
            </a:xfrm>
            <a:custGeom>
              <a:avLst/>
              <a:gdLst/>
              <a:ahLst/>
              <a:cxnLst/>
              <a:rect l="l" t="t" r="r" b="b"/>
              <a:pathLst>
                <a:path w="52871" h="11038" extrusionOk="0">
                  <a:moveTo>
                    <a:pt x="23773" y="0"/>
                  </a:moveTo>
                  <a:lnTo>
                    <a:pt x="21149" y="78"/>
                  </a:lnTo>
                  <a:lnTo>
                    <a:pt x="18602" y="232"/>
                  </a:lnTo>
                  <a:lnTo>
                    <a:pt x="16132" y="464"/>
                  </a:lnTo>
                  <a:lnTo>
                    <a:pt x="13893" y="695"/>
                  </a:lnTo>
                  <a:lnTo>
                    <a:pt x="11655" y="927"/>
                  </a:lnTo>
                  <a:lnTo>
                    <a:pt x="9648" y="1235"/>
                  </a:lnTo>
                  <a:lnTo>
                    <a:pt x="7796" y="1621"/>
                  </a:lnTo>
                  <a:lnTo>
                    <a:pt x="6098" y="2007"/>
                  </a:lnTo>
                  <a:lnTo>
                    <a:pt x="4554" y="2393"/>
                  </a:lnTo>
                  <a:lnTo>
                    <a:pt x="3242" y="2856"/>
                  </a:lnTo>
                  <a:lnTo>
                    <a:pt x="2085" y="3396"/>
                  </a:lnTo>
                  <a:lnTo>
                    <a:pt x="1236" y="3860"/>
                  </a:lnTo>
                  <a:lnTo>
                    <a:pt x="541" y="4400"/>
                  </a:lnTo>
                  <a:lnTo>
                    <a:pt x="309" y="4709"/>
                  </a:lnTo>
                  <a:lnTo>
                    <a:pt x="155" y="4940"/>
                  </a:lnTo>
                  <a:lnTo>
                    <a:pt x="78" y="5249"/>
                  </a:lnTo>
                  <a:lnTo>
                    <a:pt x="1" y="5480"/>
                  </a:lnTo>
                  <a:lnTo>
                    <a:pt x="78" y="5789"/>
                  </a:lnTo>
                  <a:lnTo>
                    <a:pt x="155" y="6098"/>
                  </a:lnTo>
                  <a:lnTo>
                    <a:pt x="309" y="6329"/>
                  </a:lnTo>
                  <a:lnTo>
                    <a:pt x="541" y="6638"/>
                  </a:lnTo>
                  <a:lnTo>
                    <a:pt x="1236" y="7178"/>
                  </a:lnTo>
                  <a:lnTo>
                    <a:pt x="2085" y="7642"/>
                  </a:lnTo>
                  <a:lnTo>
                    <a:pt x="3242" y="8182"/>
                  </a:lnTo>
                  <a:lnTo>
                    <a:pt x="4554" y="8568"/>
                  </a:lnTo>
                  <a:lnTo>
                    <a:pt x="6098" y="9031"/>
                  </a:lnTo>
                  <a:lnTo>
                    <a:pt x="7796" y="9417"/>
                  </a:lnTo>
                  <a:lnTo>
                    <a:pt x="9648" y="9803"/>
                  </a:lnTo>
                  <a:lnTo>
                    <a:pt x="11655" y="10111"/>
                  </a:lnTo>
                  <a:lnTo>
                    <a:pt x="13893" y="10343"/>
                  </a:lnTo>
                  <a:lnTo>
                    <a:pt x="16132" y="10574"/>
                  </a:lnTo>
                  <a:lnTo>
                    <a:pt x="18602" y="10806"/>
                  </a:lnTo>
                  <a:lnTo>
                    <a:pt x="21149" y="10883"/>
                  </a:lnTo>
                  <a:lnTo>
                    <a:pt x="23773" y="11038"/>
                  </a:lnTo>
                  <a:lnTo>
                    <a:pt x="29175" y="11038"/>
                  </a:lnTo>
                  <a:lnTo>
                    <a:pt x="31800" y="10883"/>
                  </a:lnTo>
                  <a:lnTo>
                    <a:pt x="34269" y="10806"/>
                  </a:lnTo>
                  <a:lnTo>
                    <a:pt x="36739" y="10574"/>
                  </a:lnTo>
                  <a:lnTo>
                    <a:pt x="39055" y="10343"/>
                  </a:lnTo>
                  <a:lnTo>
                    <a:pt x="41216" y="10111"/>
                  </a:lnTo>
                  <a:lnTo>
                    <a:pt x="43223" y="9803"/>
                  </a:lnTo>
                  <a:lnTo>
                    <a:pt x="45152" y="9417"/>
                  </a:lnTo>
                  <a:lnTo>
                    <a:pt x="46850" y="9031"/>
                  </a:lnTo>
                  <a:lnTo>
                    <a:pt x="48317" y="8568"/>
                  </a:lnTo>
                  <a:lnTo>
                    <a:pt x="49706" y="8182"/>
                  </a:lnTo>
                  <a:lnTo>
                    <a:pt x="50786" y="7642"/>
                  </a:lnTo>
                  <a:lnTo>
                    <a:pt x="51635" y="7178"/>
                  </a:lnTo>
                  <a:lnTo>
                    <a:pt x="52330" y="6638"/>
                  </a:lnTo>
                  <a:lnTo>
                    <a:pt x="52562" y="6329"/>
                  </a:lnTo>
                  <a:lnTo>
                    <a:pt x="52716" y="6098"/>
                  </a:lnTo>
                  <a:lnTo>
                    <a:pt x="52793" y="5789"/>
                  </a:lnTo>
                  <a:lnTo>
                    <a:pt x="52870" y="5480"/>
                  </a:lnTo>
                  <a:lnTo>
                    <a:pt x="52793" y="5249"/>
                  </a:lnTo>
                  <a:lnTo>
                    <a:pt x="52716" y="4940"/>
                  </a:lnTo>
                  <a:lnTo>
                    <a:pt x="52562" y="4709"/>
                  </a:lnTo>
                  <a:lnTo>
                    <a:pt x="52330" y="4400"/>
                  </a:lnTo>
                  <a:lnTo>
                    <a:pt x="51635" y="3860"/>
                  </a:lnTo>
                  <a:lnTo>
                    <a:pt x="50786" y="3396"/>
                  </a:lnTo>
                  <a:lnTo>
                    <a:pt x="49706" y="2856"/>
                  </a:lnTo>
                  <a:lnTo>
                    <a:pt x="48317" y="2393"/>
                  </a:lnTo>
                  <a:lnTo>
                    <a:pt x="46850" y="2007"/>
                  </a:lnTo>
                  <a:lnTo>
                    <a:pt x="45152" y="1621"/>
                  </a:lnTo>
                  <a:lnTo>
                    <a:pt x="43223" y="1235"/>
                  </a:lnTo>
                  <a:lnTo>
                    <a:pt x="41216" y="927"/>
                  </a:lnTo>
                  <a:lnTo>
                    <a:pt x="39055" y="695"/>
                  </a:lnTo>
                  <a:lnTo>
                    <a:pt x="36739" y="464"/>
                  </a:lnTo>
                  <a:lnTo>
                    <a:pt x="34269" y="232"/>
                  </a:lnTo>
                  <a:lnTo>
                    <a:pt x="31800" y="78"/>
                  </a:lnTo>
                  <a:lnTo>
                    <a:pt x="29175"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1029500" y="4793800"/>
              <a:ext cx="1321775" cy="275950"/>
            </a:xfrm>
            <a:custGeom>
              <a:avLst/>
              <a:gdLst/>
              <a:ahLst/>
              <a:cxnLst/>
              <a:rect l="l" t="t" r="r" b="b"/>
              <a:pathLst>
                <a:path w="52871" h="11038" fill="none" extrusionOk="0">
                  <a:moveTo>
                    <a:pt x="52870" y="5480"/>
                  </a:moveTo>
                  <a:lnTo>
                    <a:pt x="52870" y="5480"/>
                  </a:lnTo>
                  <a:lnTo>
                    <a:pt x="52793" y="5789"/>
                  </a:lnTo>
                  <a:lnTo>
                    <a:pt x="52716" y="6098"/>
                  </a:lnTo>
                  <a:lnTo>
                    <a:pt x="52562" y="6329"/>
                  </a:lnTo>
                  <a:lnTo>
                    <a:pt x="52330" y="6638"/>
                  </a:lnTo>
                  <a:lnTo>
                    <a:pt x="51635" y="7178"/>
                  </a:lnTo>
                  <a:lnTo>
                    <a:pt x="50786" y="7642"/>
                  </a:lnTo>
                  <a:lnTo>
                    <a:pt x="49706" y="8182"/>
                  </a:lnTo>
                  <a:lnTo>
                    <a:pt x="48317" y="8568"/>
                  </a:lnTo>
                  <a:lnTo>
                    <a:pt x="46850" y="9031"/>
                  </a:lnTo>
                  <a:lnTo>
                    <a:pt x="45152" y="9417"/>
                  </a:lnTo>
                  <a:lnTo>
                    <a:pt x="43223" y="9803"/>
                  </a:lnTo>
                  <a:lnTo>
                    <a:pt x="41216" y="10111"/>
                  </a:lnTo>
                  <a:lnTo>
                    <a:pt x="39055" y="10343"/>
                  </a:lnTo>
                  <a:lnTo>
                    <a:pt x="36739" y="10574"/>
                  </a:lnTo>
                  <a:lnTo>
                    <a:pt x="34269" y="10806"/>
                  </a:lnTo>
                  <a:lnTo>
                    <a:pt x="31800" y="10883"/>
                  </a:lnTo>
                  <a:lnTo>
                    <a:pt x="29175" y="11038"/>
                  </a:lnTo>
                  <a:lnTo>
                    <a:pt x="26474" y="11038"/>
                  </a:lnTo>
                  <a:lnTo>
                    <a:pt x="26474" y="11038"/>
                  </a:lnTo>
                  <a:lnTo>
                    <a:pt x="23773" y="11038"/>
                  </a:lnTo>
                  <a:lnTo>
                    <a:pt x="21149" y="10883"/>
                  </a:lnTo>
                  <a:lnTo>
                    <a:pt x="18602" y="10806"/>
                  </a:lnTo>
                  <a:lnTo>
                    <a:pt x="16132" y="10574"/>
                  </a:lnTo>
                  <a:lnTo>
                    <a:pt x="13893" y="10343"/>
                  </a:lnTo>
                  <a:lnTo>
                    <a:pt x="11655" y="10111"/>
                  </a:lnTo>
                  <a:lnTo>
                    <a:pt x="9648" y="9803"/>
                  </a:lnTo>
                  <a:lnTo>
                    <a:pt x="7796" y="9417"/>
                  </a:lnTo>
                  <a:lnTo>
                    <a:pt x="6098" y="9031"/>
                  </a:lnTo>
                  <a:lnTo>
                    <a:pt x="4554" y="8568"/>
                  </a:lnTo>
                  <a:lnTo>
                    <a:pt x="3242" y="8182"/>
                  </a:lnTo>
                  <a:lnTo>
                    <a:pt x="2085" y="7642"/>
                  </a:lnTo>
                  <a:lnTo>
                    <a:pt x="1236" y="7178"/>
                  </a:lnTo>
                  <a:lnTo>
                    <a:pt x="541" y="6638"/>
                  </a:lnTo>
                  <a:lnTo>
                    <a:pt x="309" y="6329"/>
                  </a:lnTo>
                  <a:lnTo>
                    <a:pt x="155" y="6098"/>
                  </a:lnTo>
                  <a:lnTo>
                    <a:pt x="78" y="5789"/>
                  </a:lnTo>
                  <a:lnTo>
                    <a:pt x="1" y="5480"/>
                  </a:lnTo>
                  <a:lnTo>
                    <a:pt x="1" y="5480"/>
                  </a:lnTo>
                  <a:lnTo>
                    <a:pt x="78" y="5249"/>
                  </a:lnTo>
                  <a:lnTo>
                    <a:pt x="155" y="4940"/>
                  </a:lnTo>
                  <a:lnTo>
                    <a:pt x="309" y="4709"/>
                  </a:lnTo>
                  <a:lnTo>
                    <a:pt x="541" y="4400"/>
                  </a:lnTo>
                  <a:lnTo>
                    <a:pt x="1236" y="3860"/>
                  </a:lnTo>
                  <a:lnTo>
                    <a:pt x="2085" y="3396"/>
                  </a:lnTo>
                  <a:lnTo>
                    <a:pt x="3242" y="2856"/>
                  </a:lnTo>
                  <a:lnTo>
                    <a:pt x="4554" y="2393"/>
                  </a:lnTo>
                  <a:lnTo>
                    <a:pt x="6098" y="2007"/>
                  </a:lnTo>
                  <a:lnTo>
                    <a:pt x="7796" y="1621"/>
                  </a:lnTo>
                  <a:lnTo>
                    <a:pt x="9648" y="1235"/>
                  </a:lnTo>
                  <a:lnTo>
                    <a:pt x="11655" y="927"/>
                  </a:lnTo>
                  <a:lnTo>
                    <a:pt x="13893" y="695"/>
                  </a:lnTo>
                  <a:lnTo>
                    <a:pt x="16132" y="464"/>
                  </a:lnTo>
                  <a:lnTo>
                    <a:pt x="18602" y="232"/>
                  </a:lnTo>
                  <a:lnTo>
                    <a:pt x="21149" y="78"/>
                  </a:lnTo>
                  <a:lnTo>
                    <a:pt x="23773" y="0"/>
                  </a:lnTo>
                  <a:lnTo>
                    <a:pt x="26474" y="0"/>
                  </a:lnTo>
                  <a:lnTo>
                    <a:pt x="26474" y="0"/>
                  </a:lnTo>
                  <a:lnTo>
                    <a:pt x="29175" y="0"/>
                  </a:lnTo>
                  <a:lnTo>
                    <a:pt x="31800" y="78"/>
                  </a:lnTo>
                  <a:lnTo>
                    <a:pt x="34269" y="232"/>
                  </a:lnTo>
                  <a:lnTo>
                    <a:pt x="36739" y="464"/>
                  </a:lnTo>
                  <a:lnTo>
                    <a:pt x="39055" y="695"/>
                  </a:lnTo>
                  <a:lnTo>
                    <a:pt x="41216" y="927"/>
                  </a:lnTo>
                  <a:lnTo>
                    <a:pt x="43223" y="1235"/>
                  </a:lnTo>
                  <a:lnTo>
                    <a:pt x="45152" y="1621"/>
                  </a:lnTo>
                  <a:lnTo>
                    <a:pt x="46850" y="2007"/>
                  </a:lnTo>
                  <a:lnTo>
                    <a:pt x="48317" y="2393"/>
                  </a:lnTo>
                  <a:lnTo>
                    <a:pt x="49706" y="2856"/>
                  </a:lnTo>
                  <a:lnTo>
                    <a:pt x="50786" y="3396"/>
                  </a:lnTo>
                  <a:lnTo>
                    <a:pt x="51635" y="3860"/>
                  </a:lnTo>
                  <a:lnTo>
                    <a:pt x="52330" y="4400"/>
                  </a:lnTo>
                  <a:lnTo>
                    <a:pt x="52562" y="4709"/>
                  </a:lnTo>
                  <a:lnTo>
                    <a:pt x="52716" y="4940"/>
                  </a:lnTo>
                  <a:lnTo>
                    <a:pt x="52793" y="5249"/>
                  </a:lnTo>
                  <a:lnTo>
                    <a:pt x="52870" y="5480"/>
                  </a:lnTo>
                  <a:lnTo>
                    <a:pt x="52870"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1149125" y="4818875"/>
              <a:ext cx="1084450" cy="193000"/>
            </a:xfrm>
            <a:custGeom>
              <a:avLst/>
              <a:gdLst/>
              <a:ahLst/>
              <a:cxnLst/>
              <a:rect l="l" t="t" r="r" b="b"/>
              <a:pathLst>
                <a:path w="43378" h="7720" extrusionOk="0">
                  <a:moveTo>
                    <a:pt x="21689" y="1"/>
                  </a:moveTo>
                  <a:lnTo>
                    <a:pt x="17290" y="78"/>
                  </a:lnTo>
                  <a:lnTo>
                    <a:pt x="13199" y="310"/>
                  </a:lnTo>
                  <a:lnTo>
                    <a:pt x="9572" y="618"/>
                  </a:lnTo>
                  <a:lnTo>
                    <a:pt x="6330" y="1081"/>
                  </a:lnTo>
                  <a:lnTo>
                    <a:pt x="4941" y="1390"/>
                  </a:lnTo>
                  <a:lnTo>
                    <a:pt x="3706" y="1699"/>
                  </a:lnTo>
                  <a:lnTo>
                    <a:pt x="2625" y="2008"/>
                  </a:lnTo>
                  <a:lnTo>
                    <a:pt x="1699" y="2316"/>
                  </a:lnTo>
                  <a:lnTo>
                    <a:pt x="927" y="2702"/>
                  </a:lnTo>
                  <a:lnTo>
                    <a:pt x="387" y="3088"/>
                  </a:lnTo>
                  <a:lnTo>
                    <a:pt x="78" y="3474"/>
                  </a:lnTo>
                  <a:lnTo>
                    <a:pt x="1" y="3628"/>
                  </a:lnTo>
                  <a:lnTo>
                    <a:pt x="1" y="3860"/>
                  </a:lnTo>
                  <a:lnTo>
                    <a:pt x="1" y="4091"/>
                  </a:lnTo>
                  <a:lnTo>
                    <a:pt x="78" y="4246"/>
                  </a:lnTo>
                  <a:lnTo>
                    <a:pt x="387" y="4632"/>
                  </a:lnTo>
                  <a:lnTo>
                    <a:pt x="927" y="5018"/>
                  </a:lnTo>
                  <a:lnTo>
                    <a:pt x="1699" y="5404"/>
                  </a:lnTo>
                  <a:lnTo>
                    <a:pt x="2625" y="5712"/>
                  </a:lnTo>
                  <a:lnTo>
                    <a:pt x="3706" y="6021"/>
                  </a:lnTo>
                  <a:lnTo>
                    <a:pt x="4941" y="6330"/>
                  </a:lnTo>
                  <a:lnTo>
                    <a:pt x="6330" y="6561"/>
                  </a:lnTo>
                  <a:lnTo>
                    <a:pt x="9572" y="7102"/>
                  </a:lnTo>
                  <a:lnTo>
                    <a:pt x="13199" y="7410"/>
                  </a:lnTo>
                  <a:lnTo>
                    <a:pt x="17290" y="7642"/>
                  </a:lnTo>
                  <a:lnTo>
                    <a:pt x="21689" y="7719"/>
                  </a:lnTo>
                  <a:lnTo>
                    <a:pt x="26011" y="7642"/>
                  </a:lnTo>
                  <a:lnTo>
                    <a:pt x="30102" y="7410"/>
                  </a:lnTo>
                  <a:lnTo>
                    <a:pt x="33807" y="7102"/>
                  </a:lnTo>
                  <a:lnTo>
                    <a:pt x="36971" y="6561"/>
                  </a:lnTo>
                  <a:lnTo>
                    <a:pt x="38438" y="6330"/>
                  </a:lnTo>
                  <a:lnTo>
                    <a:pt x="39673" y="6021"/>
                  </a:lnTo>
                  <a:lnTo>
                    <a:pt x="40753" y="5712"/>
                  </a:lnTo>
                  <a:lnTo>
                    <a:pt x="41679" y="5404"/>
                  </a:lnTo>
                  <a:lnTo>
                    <a:pt x="42374" y="5018"/>
                  </a:lnTo>
                  <a:lnTo>
                    <a:pt x="42914" y="4632"/>
                  </a:lnTo>
                  <a:lnTo>
                    <a:pt x="43223" y="4246"/>
                  </a:lnTo>
                  <a:lnTo>
                    <a:pt x="43300" y="4091"/>
                  </a:lnTo>
                  <a:lnTo>
                    <a:pt x="43377" y="3860"/>
                  </a:lnTo>
                  <a:lnTo>
                    <a:pt x="43300" y="3628"/>
                  </a:lnTo>
                  <a:lnTo>
                    <a:pt x="43223" y="3474"/>
                  </a:lnTo>
                  <a:lnTo>
                    <a:pt x="42914" y="3088"/>
                  </a:lnTo>
                  <a:lnTo>
                    <a:pt x="42374" y="2702"/>
                  </a:lnTo>
                  <a:lnTo>
                    <a:pt x="41679" y="2316"/>
                  </a:lnTo>
                  <a:lnTo>
                    <a:pt x="40753" y="2008"/>
                  </a:lnTo>
                  <a:lnTo>
                    <a:pt x="39673" y="1699"/>
                  </a:lnTo>
                  <a:lnTo>
                    <a:pt x="38438" y="1390"/>
                  </a:lnTo>
                  <a:lnTo>
                    <a:pt x="36971" y="1081"/>
                  </a:lnTo>
                  <a:lnTo>
                    <a:pt x="33807" y="618"/>
                  </a:lnTo>
                  <a:lnTo>
                    <a:pt x="30102" y="310"/>
                  </a:lnTo>
                  <a:lnTo>
                    <a:pt x="26011" y="78"/>
                  </a:lnTo>
                  <a:lnTo>
                    <a:pt x="21689"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1149125" y="4818875"/>
              <a:ext cx="1084450" cy="193000"/>
            </a:xfrm>
            <a:custGeom>
              <a:avLst/>
              <a:gdLst/>
              <a:ahLst/>
              <a:cxnLst/>
              <a:rect l="l" t="t" r="r" b="b"/>
              <a:pathLst>
                <a:path w="43378" h="7720" fill="none" extrusionOk="0">
                  <a:moveTo>
                    <a:pt x="43377" y="3860"/>
                  </a:moveTo>
                  <a:lnTo>
                    <a:pt x="43377" y="3860"/>
                  </a:lnTo>
                  <a:lnTo>
                    <a:pt x="43300" y="4091"/>
                  </a:lnTo>
                  <a:lnTo>
                    <a:pt x="43223" y="4246"/>
                  </a:lnTo>
                  <a:lnTo>
                    <a:pt x="42914" y="4632"/>
                  </a:lnTo>
                  <a:lnTo>
                    <a:pt x="42374" y="5018"/>
                  </a:lnTo>
                  <a:lnTo>
                    <a:pt x="41679" y="5404"/>
                  </a:lnTo>
                  <a:lnTo>
                    <a:pt x="40753" y="5712"/>
                  </a:lnTo>
                  <a:lnTo>
                    <a:pt x="39673" y="6021"/>
                  </a:lnTo>
                  <a:lnTo>
                    <a:pt x="38438" y="6330"/>
                  </a:lnTo>
                  <a:lnTo>
                    <a:pt x="36971" y="6561"/>
                  </a:lnTo>
                  <a:lnTo>
                    <a:pt x="33807" y="7102"/>
                  </a:lnTo>
                  <a:lnTo>
                    <a:pt x="30102" y="7410"/>
                  </a:lnTo>
                  <a:lnTo>
                    <a:pt x="26011" y="7642"/>
                  </a:lnTo>
                  <a:lnTo>
                    <a:pt x="21689" y="7719"/>
                  </a:lnTo>
                  <a:lnTo>
                    <a:pt x="21689" y="7719"/>
                  </a:lnTo>
                  <a:lnTo>
                    <a:pt x="17290" y="7642"/>
                  </a:lnTo>
                  <a:lnTo>
                    <a:pt x="13199" y="7410"/>
                  </a:lnTo>
                  <a:lnTo>
                    <a:pt x="9572" y="7102"/>
                  </a:lnTo>
                  <a:lnTo>
                    <a:pt x="6330" y="6561"/>
                  </a:lnTo>
                  <a:lnTo>
                    <a:pt x="4941" y="6330"/>
                  </a:lnTo>
                  <a:lnTo>
                    <a:pt x="3706" y="6021"/>
                  </a:lnTo>
                  <a:lnTo>
                    <a:pt x="2625" y="5712"/>
                  </a:lnTo>
                  <a:lnTo>
                    <a:pt x="1699" y="5404"/>
                  </a:lnTo>
                  <a:lnTo>
                    <a:pt x="927" y="5018"/>
                  </a:lnTo>
                  <a:lnTo>
                    <a:pt x="387" y="4632"/>
                  </a:lnTo>
                  <a:lnTo>
                    <a:pt x="78" y="4246"/>
                  </a:lnTo>
                  <a:lnTo>
                    <a:pt x="1" y="4091"/>
                  </a:lnTo>
                  <a:lnTo>
                    <a:pt x="1" y="3860"/>
                  </a:lnTo>
                  <a:lnTo>
                    <a:pt x="1" y="3860"/>
                  </a:lnTo>
                  <a:lnTo>
                    <a:pt x="1" y="3628"/>
                  </a:lnTo>
                  <a:lnTo>
                    <a:pt x="78" y="3474"/>
                  </a:lnTo>
                  <a:lnTo>
                    <a:pt x="387" y="3088"/>
                  </a:lnTo>
                  <a:lnTo>
                    <a:pt x="927" y="2702"/>
                  </a:lnTo>
                  <a:lnTo>
                    <a:pt x="1699" y="2316"/>
                  </a:lnTo>
                  <a:lnTo>
                    <a:pt x="2625" y="2008"/>
                  </a:lnTo>
                  <a:lnTo>
                    <a:pt x="3706" y="1699"/>
                  </a:lnTo>
                  <a:lnTo>
                    <a:pt x="4941" y="1390"/>
                  </a:lnTo>
                  <a:lnTo>
                    <a:pt x="6330" y="1081"/>
                  </a:lnTo>
                  <a:lnTo>
                    <a:pt x="9572" y="618"/>
                  </a:lnTo>
                  <a:lnTo>
                    <a:pt x="13199" y="310"/>
                  </a:lnTo>
                  <a:lnTo>
                    <a:pt x="17290" y="78"/>
                  </a:lnTo>
                  <a:lnTo>
                    <a:pt x="21689" y="1"/>
                  </a:lnTo>
                  <a:lnTo>
                    <a:pt x="21689" y="1"/>
                  </a:lnTo>
                  <a:lnTo>
                    <a:pt x="26011" y="78"/>
                  </a:lnTo>
                  <a:lnTo>
                    <a:pt x="30102" y="310"/>
                  </a:lnTo>
                  <a:lnTo>
                    <a:pt x="33807" y="618"/>
                  </a:lnTo>
                  <a:lnTo>
                    <a:pt x="36971" y="1081"/>
                  </a:lnTo>
                  <a:lnTo>
                    <a:pt x="38438" y="1390"/>
                  </a:lnTo>
                  <a:lnTo>
                    <a:pt x="39673" y="1699"/>
                  </a:lnTo>
                  <a:lnTo>
                    <a:pt x="40753" y="2008"/>
                  </a:lnTo>
                  <a:lnTo>
                    <a:pt x="41679" y="2316"/>
                  </a:lnTo>
                  <a:lnTo>
                    <a:pt x="42374" y="2702"/>
                  </a:lnTo>
                  <a:lnTo>
                    <a:pt x="42914" y="3088"/>
                  </a:lnTo>
                  <a:lnTo>
                    <a:pt x="43223" y="3474"/>
                  </a:lnTo>
                  <a:lnTo>
                    <a:pt x="43300" y="3628"/>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1178075" y="4818875"/>
              <a:ext cx="1053575" cy="142825"/>
            </a:xfrm>
            <a:custGeom>
              <a:avLst/>
              <a:gdLst/>
              <a:ahLst/>
              <a:cxnLst/>
              <a:rect l="l" t="t" r="r" b="b"/>
              <a:pathLst>
                <a:path w="42143" h="5713" extrusionOk="0">
                  <a:moveTo>
                    <a:pt x="16981" y="1"/>
                  </a:moveTo>
                  <a:lnTo>
                    <a:pt x="13739" y="155"/>
                  </a:lnTo>
                  <a:lnTo>
                    <a:pt x="10652" y="387"/>
                  </a:lnTo>
                  <a:lnTo>
                    <a:pt x="7873" y="695"/>
                  </a:lnTo>
                  <a:lnTo>
                    <a:pt x="5326" y="1081"/>
                  </a:lnTo>
                  <a:lnTo>
                    <a:pt x="3165" y="1544"/>
                  </a:lnTo>
                  <a:lnTo>
                    <a:pt x="1390" y="2008"/>
                  </a:lnTo>
                  <a:lnTo>
                    <a:pt x="695" y="2239"/>
                  </a:lnTo>
                  <a:lnTo>
                    <a:pt x="1" y="2548"/>
                  </a:lnTo>
                  <a:lnTo>
                    <a:pt x="1544" y="2085"/>
                  </a:lnTo>
                  <a:lnTo>
                    <a:pt x="3397" y="1699"/>
                  </a:lnTo>
                  <a:lnTo>
                    <a:pt x="5481" y="1390"/>
                  </a:lnTo>
                  <a:lnTo>
                    <a:pt x="7873" y="1081"/>
                  </a:lnTo>
                  <a:lnTo>
                    <a:pt x="10420" y="850"/>
                  </a:lnTo>
                  <a:lnTo>
                    <a:pt x="13122" y="695"/>
                  </a:lnTo>
                  <a:lnTo>
                    <a:pt x="15977" y="618"/>
                  </a:lnTo>
                  <a:lnTo>
                    <a:pt x="18987" y="541"/>
                  </a:lnTo>
                  <a:lnTo>
                    <a:pt x="23387" y="618"/>
                  </a:lnTo>
                  <a:lnTo>
                    <a:pt x="27477" y="850"/>
                  </a:lnTo>
                  <a:lnTo>
                    <a:pt x="31105" y="1236"/>
                  </a:lnTo>
                  <a:lnTo>
                    <a:pt x="34347" y="1699"/>
                  </a:lnTo>
                  <a:lnTo>
                    <a:pt x="35736" y="1930"/>
                  </a:lnTo>
                  <a:lnTo>
                    <a:pt x="36971" y="2239"/>
                  </a:lnTo>
                  <a:lnTo>
                    <a:pt x="38051" y="2548"/>
                  </a:lnTo>
                  <a:lnTo>
                    <a:pt x="38978" y="2934"/>
                  </a:lnTo>
                  <a:lnTo>
                    <a:pt x="39749" y="3242"/>
                  </a:lnTo>
                  <a:lnTo>
                    <a:pt x="40290" y="3628"/>
                  </a:lnTo>
                  <a:lnTo>
                    <a:pt x="40598" y="4014"/>
                  </a:lnTo>
                  <a:lnTo>
                    <a:pt x="40676" y="4246"/>
                  </a:lnTo>
                  <a:lnTo>
                    <a:pt x="40676" y="4400"/>
                  </a:lnTo>
                  <a:lnTo>
                    <a:pt x="40598" y="4786"/>
                  </a:lnTo>
                  <a:lnTo>
                    <a:pt x="40367" y="5095"/>
                  </a:lnTo>
                  <a:lnTo>
                    <a:pt x="39981" y="5404"/>
                  </a:lnTo>
                  <a:lnTo>
                    <a:pt x="39441" y="5712"/>
                  </a:lnTo>
                  <a:lnTo>
                    <a:pt x="40598" y="5326"/>
                  </a:lnTo>
                  <a:lnTo>
                    <a:pt x="41447" y="4863"/>
                  </a:lnTo>
                  <a:lnTo>
                    <a:pt x="41756" y="4632"/>
                  </a:lnTo>
                  <a:lnTo>
                    <a:pt x="41988" y="4323"/>
                  </a:lnTo>
                  <a:lnTo>
                    <a:pt x="42065" y="4091"/>
                  </a:lnTo>
                  <a:lnTo>
                    <a:pt x="42142" y="3860"/>
                  </a:lnTo>
                  <a:lnTo>
                    <a:pt x="42142" y="3628"/>
                  </a:lnTo>
                  <a:lnTo>
                    <a:pt x="42065" y="3474"/>
                  </a:lnTo>
                  <a:lnTo>
                    <a:pt x="41679" y="3088"/>
                  </a:lnTo>
                  <a:lnTo>
                    <a:pt x="41139" y="2702"/>
                  </a:lnTo>
                  <a:lnTo>
                    <a:pt x="40444" y="2316"/>
                  </a:lnTo>
                  <a:lnTo>
                    <a:pt x="39518" y="2008"/>
                  </a:lnTo>
                  <a:lnTo>
                    <a:pt x="38437" y="1699"/>
                  </a:lnTo>
                  <a:lnTo>
                    <a:pt x="37202" y="1390"/>
                  </a:lnTo>
                  <a:lnTo>
                    <a:pt x="35813" y="1081"/>
                  </a:lnTo>
                  <a:lnTo>
                    <a:pt x="32572" y="618"/>
                  </a:lnTo>
                  <a:lnTo>
                    <a:pt x="28867" y="310"/>
                  </a:lnTo>
                  <a:lnTo>
                    <a:pt x="24853" y="78"/>
                  </a:lnTo>
                  <a:lnTo>
                    <a:pt x="20454"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1178075" y="4818875"/>
              <a:ext cx="1053575" cy="142825"/>
            </a:xfrm>
            <a:custGeom>
              <a:avLst/>
              <a:gdLst/>
              <a:ahLst/>
              <a:cxnLst/>
              <a:rect l="l" t="t" r="r" b="b"/>
              <a:pathLst>
                <a:path w="42143" h="5713" fill="none" extrusionOk="0">
                  <a:moveTo>
                    <a:pt x="18987" y="541"/>
                  </a:moveTo>
                  <a:lnTo>
                    <a:pt x="18987" y="541"/>
                  </a:lnTo>
                  <a:lnTo>
                    <a:pt x="23387" y="618"/>
                  </a:lnTo>
                  <a:lnTo>
                    <a:pt x="27477" y="850"/>
                  </a:lnTo>
                  <a:lnTo>
                    <a:pt x="31105" y="1236"/>
                  </a:lnTo>
                  <a:lnTo>
                    <a:pt x="34347" y="1699"/>
                  </a:lnTo>
                  <a:lnTo>
                    <a:pt x="35736" y="1930"/>
                  </a:lnTo>
                  <a:lnTo>
                    <a:pt x="36971" y="2239"/>
                  </a:lnTo>
                  <a:lnTo>
                    <a:pt x="38051" y="2548"/>
                  </a:lnTo>
                  <a:lnTo>
                    <a:pt x="38978" y="2934"/>
                  </a:lnTo>
                  <a:lnTo>
                    <a:pt x="39749" y="3242"/>
                  </a:lnTo>
                  <a:lnTo>
                    <a:pt x="40290" y="3628"/>
                  </a:lnTo>
                  <a:lnTo>
                    <a:pt x="40598" y="4014"/>
                  </a:lnTo>
                  <a:lnTo>
                    <a:pt x="40676" y="4246"/>
                  </a:lnTo>
                  <a:lnTo>
                    <a:pt x="40676" y="4400"/>
                  </a:lnTo>
                  <a:lnTo>
                    <a:pt x="40676" y="4400"/>
                  </a:lnTo>
                  <a:lnTo>
                    <a:pt x="40598" y="4786"/>
                  </a:lnTo>
                  <a:lnTo>
                    <a:pt x="40367" y="5095"/>
                  </a:lnTo>
                  <a:lnTo>
                    <a:pt x="39981" y="5404"/>
                  </a:lnTo>
                  <a:lnTo>
                    <a:pt x="39441" y="5712"/>
                  </a:lnTo>
                  <a:lnTo>
                    <a:pt x="39441" y="5712"/>
                  </a:lnTo>
                  <a:lnTo>
                    <a:pt x="40598" y="5326"/>
                  </a:lnTo>
                  <a:lnTo>
                    <a:pt x="41447" y="4863"/>
                  </a:lnTo>
                  <a:lnTo>
                    <a:pt x="41756" y="4632"/>
                  </a:lnTo>
                  <a:lnTo>
                    <a:pt x="41988" y="4323"/>
                  </a:lnTo>
                  <a:lnTo>
                    <a:pt x="42065" y="4091"/>
                  </a:lnTo>
                  <a:lnTo>
                    <a:pt x="42142" y="3860"/>
                  </a:lnTo>
                  <a:lnTo>
                    <a:pt x="42142" y="3860"/>
                  </a:lnTo>
                  <a:lnTo>
                    <a:pt x="42142" y="3628"/>
                  </a:lnTo>
                  <a:lnTo>
                    <a:pt x="42065" y="3474"/>
                  </a:lnTo>
                  <a:lnTo>
                    <a:pt x="41679" y="3088"/>
                  </a:lnTo>
                  <a:lnTo>
                    <a:pt x="41139" y="2702"/>
                  </a:lnTo>
                  <a:lnTo>
                    <a:pt x="40444" y="2316"/>
                  </a:lnTo>
                  <a:lnTo>
                    <a:pt x="39518" y="2008"/>
                  </a:lnTo>
                  <a:lnTo>
                    <a:pt x="38437" y="1699"/>
                  </a:lnTo>
                  <a:lnTo>
                    <a:pt x="37202" y="1390"/>
                  </a:lnTo>
                  <a:lnTo>
                    <a:pt x="35813" y="1081"/>
                  </a:lnTo>
                  <a:lnTo>
                    <a:pt x="32572" y="618"/>
                  </a:lnTo>
                  <a:lnTo>
                    <a:pt x="28867" y="310"/>
                  </a:lnTo>
                  <a:lnTo>
                    <a:pt x="24853" y="78"/>
                  </a:lnTo>
                  <a:lnTo>
                    <a:pt x="20454" y="1"/>
                  </a:lnTo>
                  <a:lnTo>
                    <a:pt x="20454" y="1"/>
                  </a:lnTo>
                  <a:lnTo>
                    <a:pt x="16981" y="1"/>
                  </a:lnTo>
                  <a:lnTo>
                    <a:pt x="13739" y="155"/>
                  </a:lnTo>
                  <a:lnTo>
                    <a:pt x="10652" y="387"/>
                  </a:lnTo>
                  <a:lnTo>
                    <a:pt x="7873" y="695"/>
                  </a:lnTo>
                  <a:lnTo>
                    <a:pt x="5326" y="1081"/>
                  </a:lnTo>
                  <a:lnTo>
                    <a:pt x="3165" y="1544"/>
                  </a:lnTo>
                  <a:lnTo>
                    <a:pt x="1390" y="2008"/>
                  </a:lnTo>
                  <a:lnTo>
                    <a:pt x="695" y="2239"/>
                  </a:lnTo>
                  <a:lnTo>
                    <a:pt x="1" y="2548"/>
                  </a:lnTo>
                  <a:lnTo>
                    <a:pt x="1" y="2548"/>
                  </a:lnTo>
                  <a:lnTo>
                    <a:pt x="1544" y="2085"/>
                  </a:lnTo>
                  <a:lnTo>
                    <a:pt x="3397" y="1699"/>
                  </a:lnTo>
                  <a:lnTo>
                    <a:pt x="5481" y="1390"/>
                  </a:lnTo>
                  <a:lnTo>
                    <a:pt x="7873" y="1081"/>
                  </a:lnTo>
                  <a:lnTo>
                    <a:pt x="10420" y="850"/>
                  </a:lnTo>
                  <a:lnTo>
                    <a:pt x="13122"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1029500" y="4797650"/>
              <a:ext cx="1321775" cy="275950"/>
            </a:xfrm>
            <a:custGeom>
              <a:avLst/>
              <a:gdLst/>
              <a:ahLst/>
              <a:cxnLst/>
              <a:rect l="l" t="t" r="r" b="b"/>
              <a:pathLst>
                <a:path w="52871" h="11038" extrusionOk="0">
                  <a:moveTo>
                    <a:pt x="1" y="1"/>
                  </a:moveTo>
                  <a:lnTo>
                    <a:pt x="1" y="5558"/>
                  </a:lnTo>
                  <a:lnTo>
                    <a:pt x="78" y="5867"/>
                  </a:lnTo>
                  <a:lnTo>
                    <a:pt x="155" y="6098"/>
                  </a:lnTo>
                  <a:lnTo>
                    <a:pt x="309" y="6407"/>
                  </a:lnTo>
                  <a:lnTo>
                    <a:pt x="541" y="6639"/>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9"/>
                  </a:lnTo>
                  <a:lnTo>
                    <a:pt x="52562" y="6407"/>
                  </a:lnTo>
                  <a:lnTo>
                    <a:pt x="52716" y="6098"/>
                  </a:lnTo>
                  <a:lnTo>
                    <a:pt x="52793" y="5867"/>
                  </a:lnTo>
                  <a:lnTo>
                    <a:pt x="52870" y="5558"/>
                  </a:lnTo>
                  <a:lnTo>
                    <a:pt x="52870"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1029500" y="4797650"/>
              <a:ext cx="1321775" cy="275950"/>
            </a:xfrm>
            <a:custGeom>
              <a:avLst/>
              <a:gdLst/>
              <a:ahLst/>
              <a:cxnLst/>
              <a:rect l="l" t="t" r="r" b="b"/>
              <a:pathLst>
                <a:path w="52871" h="11038" fill="none" extrusionOk="0">
                  <a:moveTo>
                    <a:pt x="1" y="1"/>
                  </a:moveTo>
                  <a:lnTo>
                    <a:pt x="1" y="5558"/>
                  </a:lnTo>
                  <a:lnTo>
                    <a:pt x="1" y="5558"/>
                  </a:lnTo>
                  <a:lnTo>
                    <a:pt x="78" y="5867"/>
                  </a:lnTo>
                  <a:lnTo>
                    <a:pt x="155" y="6098"/>
                  </a:lnTo>
                  <a:lnTo>
                    <a:pt x="309" y="6407"/>
                  </a:lnTo>
                  <a:lnTo>
                    <a:pt x="541" y="6639"/>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6474" y="11038"/>
                  </a:lnTo>
                  <a:lnTo>
                    <a:pt x="26474"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9"/>
                  </a:lnTo>
                  <a:lnTo>
                    <a:pt x="52562" y="6407"/>
                  </a:lnTo>
                  <a:lnTo>
                    <a:pt x="52716" y="6098"/>
                  </a:lnTo>
                  <a:lnTo>
                    <a:pt x="52793" y="5867"/>
                  </a:lnTo>
                  <a:lnTo>
                    <a:pt x="52870" y="5558"/>
                  </a:lnTo>
                  <a:lnTo>
                    <a:pt x="52870" y="1"/>
                  </a:lnTo>
                  <a:lnTo>
                    <a:pt x="1"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1029500" y="4660650"/>
              <a:ext cx="1321775" cy="275950"/>
            </a:xfrm>
            <a:custGeom>
              <a:avLst/>
              <a:gdLst/>
              <a:ahLst/>
              <a:cxnLst/>
              <a:rect l="l" t="t" r="r" b="b"/>
              <a:pathLst>
                <a:path w="52871" h="11038" extrusionOk="0">
                  <a:moveTo>
                    <a:pt x="23773" y="1"/>
                  </a:moveTo>
                  <a:lnTo>
                    <a:pt x="21149" y="78"/>
                  </a:lnTo>
                  <a:lnTo>
                    <a:pt x="18602" y="232"/>
                  </a:lnTo>
                  <a:lnTo>
                    <a:pt x="16132" y="387"/>
                  </a:lnTo>
                  <a:lnTo>
                    <a:pt x="13893" y="618"/>
                  </a:lnTo>
                  <a:lnTo>
                    <a:pt x="11655" y="927"/>
                  </a:lnTo>
                  <a:lnTo>
                    <a:pt x="9648" y="1236"/>
                  </a:lnTo>
                  <a:lnTo>
                    <a:pt x="7796" y="1622"/>
                  </a:lnTo>
                  <a:lnTo>
                    <a:pt x="6098" y="2008"/>
                  </a:lnTo>
                  <a:lnTo>
                    <a:pt x="4554" y="2394"/>
                  </a:lnTo>
                  <a:lnTo>
                    <a:pt x="3242" y="2857"/>
                  </a:lnTo>
                  <a:lnTo>
                    <a:pt x="2085" y="3397"/>
                  </a:lnTo>
                  <a:lnTo>
                    <a:pt x="1236" y="3860"/>
                  </a:lnTo>
                  <a:lnTo>
                    <a:pt x="541" y="4400"/>
                  </a:lnTo>
                  <a:lnTo>
                    <a:pt x="309" y="4632"/>
                  </a:lnTo>
                  <a:lnTo>
                    <a:pt x="155" y="4941"/>
                  </a:lnTo>
                  <a:lnTo>
                    <a:pt x="78" y="5249"/>
                  </a:lnTo>
                  <a:lnTo>
                    <a:pt x="1" y="5481"/>
                  </a:lnTo>
                  <a:lnTo>
                    <a:pt x="78" y="5790"/>
                  </a:lnTo>
                  <a:lnTo>
                    <a:pt x="155" y="6098"/>
                  </a:lnTo>
                  <a:lnTo>
                    <a:pt x="309" y="6330"/>
                  </a:lnTo>
                  <a:lnTo>
                    <a:pt x="541" y="6639"/>
                  </a:lnTo>
                  <a:lnTo>
                    <a:pt x="1236" y="7179"/>
                  </a:lnTo>
                  <a:lnTo>
                    <a:pt x="2085" y="7642"/>
                  </a:lnTo>
                  <a:lnTo>
                    <a:pt x="3242" y="8105"/>
                  </a:lnTo>
                  <a:lnTo>
                    <a:pt x="4554" y="8568"/>
                  </a:lnTo>
                  <a:lnTo>
                    <a:pt x="6098" y="9031"/>
                  </a:lnTo>
                  <a:lnTo>
                    <a:pt x="7796" y="9417"/>
                  </a:lnTo>
                  <a:lnTo>
                    <a:pt x="9648" y="9803"/>
                  </a:lnTo>
                  <a:lnTo>
                    <a:pt x="11655" y="10112"/>
                  </a:lnTo>
                  <a:lnTo>
                    <a:pt x="13893" y="10343"/>
                  </a:lnTo>
                  <a:lnTo>
                    <a:pt x="16132" y="10575"/>
                  </a:lnTo>
                  <a:lnTo>
                    <a:pt x="18602" y="10806"/>
                  </a:lnTo>
                  <a:lnTo>
                    <a:pt x="21149" y="10884"/>
                  </a:lnTo>
                  <a:lnTo>
                    <a:pt x="23773" y="10961"/>
                  </a:lnTo>
                  <a:lnTo>
                    <a:pt x="26474" y="11038"/>
                  </a:lnTo>
                  <a:lnTo>
                    <a:pt x="29175" y="10961"/>
                  </a:lnTo>
                  <a:lnTo>
                    <a:pt x="31800" y="10884"/>
                  </a:lnTo>
                  <a:lnTo>
                    <a:pt x="34269" y="10806"/>
                  </a:lnTo>
                  <a:lnTo>
                    <a:pt x="36739" y="10575"/>
                  </a:lnTo>
                  <a:lnTo>
                    <a:pt x="39055" y="10343"/>
                  </a:lnTo>
                  <a:lnTo>
                    <a:pt x="41216" y="10112"/>
                  </a:lnTo>
                  <a:lnTo>
                    <a:pt x="43223" y="9803"/>
                  </a:lnTo>
                  <a:lnTo>
                    <a:pt x="45152" y="9417"/>
                  </a:lnTo>
                  <a:lnTo>
                    <a:pt x="46850" y="9031"/>
                  </a:lnTo>
                  <a:lnTo>
                    <a:pt x="48317" y="8568"/>
                  </a:lnTo>
                  <a:lnTo>
                    <a:pt x="49706" y="8105"/>
                  </a:lnTo>
                  <a:lnTo>
                    <a:pt x="50786" y="7642"/>
                  </a:lnTo>
                  <a:lnTo>
                    <a:pt x="51635" y="7179"/>
                  </a:lnTo>
                  <a:lnTo>
                    <a:pt x="52330" y="6639"/>
                  </a:lnTo>
                  <a:lnTo>
                    <a:pt x="52562" y="6330"/>
                  </a:lnTo>
                  <a:lnTo>
                    <a:pt x="52716" y="6098"/>
                  </a:lnTo>
                  <a:lnTo>
                    <a:pt x="52793" y="5790"/>
                  </a:lnTo>
                  <a:lnTo>
                    <a:pt x="52870" y="5481"/>
                  </a:lnTo>
                  <a:lnTo>
                    <a:pt x="52793" y="5249"/>
                  </a:lnTo>
                  <a:lnTo>
                    <a:pt x="52716" y="4941"/>
                  </a:lnTo>
                  <a:lnTo>
                    <a:pt x="52562" y="4632"/>
                  </a:lnTo>
                  <a:lnTo>
                    <a:pt x="52330" y="4400"/>
                  </a:lnTo>
                  <a:lnTo>
                    <a:pt x="51635" y="3860"/>
                  </a:lnTo>
                  <a:lnTo>
                    <a:pt x="50786" y="3397"/>
                  </a:lnTo>
                  <a:lnTo>
                    <a:pt x="49706" y="2857"/>
                  </a:lnTo>
                  <a:lnTo>
                    <a:pt x="48317" y="2394"/>
                  </a:lnTo>
                  <a:lnTo>
                    <a:pt x="46850" y="2008"/>
                  </a:lnTo>
                  <a:lnTo>
                    <a:pt x="45152" y="1622"/>
                  </a:lnTo>
                  <a:lnTo>
                    <a:pt x="43223" y="1236"/>
                  </a:lnTo>
                  <a:lnTo>
                    <a:pt x="41216" y="927"/>
                  </a:lnTo>
                  <a:lnTo>
                    <a:pt x="39055" y="618"/>
                  </a:lnTo>
                  <a:lnTo>
                    <a:pt x="36739" y="387"/>
                  </a:lnTo>
                  <a:lnTo>
                    <a:pt x="34269" y="232"/>
                  </a:lnTo>
                  <a:lnTo>
                    <a:pt x="31800" y="78"/>
                  </a:lnTo>
                  <a:lnTo>
                    <a:pt x="29175"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1029500" y="4660650"/>
              <a:ext cx="1321775" cy="275950"/>
            </a:xfrm>
            <a:custGeom>
              <a:avLst/>
              <a:gdLst/>
              <a:ahLst/>
              <a:cxnLst/>
              <a:rect l="l" t="t" r="r" b="b"/>
              <a:pathLst>
                <a:path w="52871" h="11038" fill="none" extrusionOk="0">
                  <a:moveTo>
                    <a:pt x="52870" y="5481"/>
                  </a:moveTo>
                  <a:lnTo>
                    <a:pt x="52870" y="5481"/>
                  </a:lnTo>
                  <a:lnTo>
                    <a:pt x="52793" y="5790"/>
                  </a:lnTo>
                  <a:lnTo>
                    <a:pt x="52716" y="6098"/>
                  </a:lnTo>
                  <a:lnTo>
                    <a:pt x="52562" y="6330"/>
                  </a:lnTo>
                  <a:lnTo>
                    <a:pt x="52330" y="6639"/>
                  </a:lnTo>
                  <a:lnTo>
                    <a:pt x="51635" y="7179"/>
                  </a:lnTo>
                  <a:lnTo>
                    <a:pt x="50786" y="7642"/>
                  </a:lnTo>
                  <a:lnTo>
                    <a:pt x="49706" y="8105"/>
                  </a:lnTo>
                  <a:lnTo>
                    <a:pt x="48317" y="8568"/>
                  </a:lnTo>
                  <a:lnTo>
                    <a:pt x="46850" y="9031"/>
                  </a:lnTo>
                  <a:lnTo>
                    <a:pt x="45152" y="9417"/>
                  </a:lnTo>
                  <a:lnTo>
                    <a:pt x="43223" y="9803"/>
                  </a:lnTo>
                  <a:lnTo>
                    <a:pt x="41216" y="10112"/>
                  </a:lnTo>
                  <a:lnTo>
                    <a:pt x="39055" y="10343"/>
                  </a:lnTo>
                  <a:lnTo>
                    <a:pt x="36739" y="10575"/>
                  </a:lnTo>
                  <a:lnTo>
                    <a:pt x="34269" y="10806"/>
                  </a:lnTo>
                  <a:lnTo>
                    <a:pt x="31800" y="10884"/>
                  </a:lnTo>
                  <a:lnTo>
                    <a:pt x="29175" y="10961"/>
                  </a:lnTo>
                  <a:lnTo>
                    <a:pt x="26474" y="11038"/>
                  </a:lnTo>
                  <a:lnTo>
                    <a:pt x="26474" y="11038"/>
                  </a:lnTo>
                  <a:lnTo>
                    <a:pt x="23773" y="10961"/>
                  </a:lnTo>
                  <a:lnTo>
                    <a:pt x="21149" y="10884"/>
                  </a:lnTo>
                  <a:lnTo>
                    <a:pt x="18602" y="10806"/>
                  </a:lnTo>
                  <a:lnTo>
                    <a:pt x="16132" y="10575"/>
                  </a:lnTo>
                  <a:lnTo>
                    <a:pt x="13893" y="10343"/>
                  </a:lnTo>
                  <a:lnTo>
                    <a:pt x="11655" y="10112"/>
                  </a:lnTo>
                  <a:lnTo>
                    <a:pt x="9648" y="9803"/>
                  </a:lnTo>
                  <a:lnTo>
                    <a:pt x="7796" y="9417"/>
                  </a:lnTo>
                  <a:lnTo>
                    <a:pt x="6098" y="9031"/>
                  </a:lnTo>
                  <a:lnTo>
                    <a:pt x="4554" y="8568"/>
                  </a:lnTo>
                  <a:lnTo>
                    <a:pt x="3242" y="8105"/>
                  </a:lnTo>
                  <a:lnTo>
                    <a:pt x="2085" y="7642"/>
                  </a:lnTo>
                  <a:lnTo>
                    <a:pt x="1236" y="7179"/>
                  </a:lnTo>
                  <a:lnTo>
                    <a:pt x="541" y="6639"/>
                  </a:lnTo>
                  <a:lnTo>
                    <a:pt x="309" y="6330"/>
                  </a:lnTo>
                  <a:lnTo>
                    <a:pt x="155" y="6098"/>
                  </a:lnTo>
                  <a:lnTo>
                    <a:pt x="78" y="5790"/>
                  </a:lnTo>
                  <a:lnTo>
                    <a:pt x="1" y="5481"/>
                  </a:lnTo>
                  <a:lnTo>
                    <a:pt x="1" y="5481"/>
                  </a:lnTo>
                  <a:lnTo>
                    <a:pt x="78" y="5249"/>
                  </a:lnTo>
                  <a:lnTo>
                    <a:pt x="155" y="4941"/>
                  </a:lnTo>
                  <a:lnTo>
                    <a:pt x="309" y="4632"/>
                  </a:lnTo>
                  <a:lnTo>
                    <a:pt x="541" y="4400"/>
                  </a:lnTo>
                  <a:lnTo>
                    <a:pt x="1236" y="3860"/>
                  </a:lnTo>
                  <a:lnTo>
                    <a:pt x="2085" y="3397"/>
                  </a:lnTo>
                  <a:lnTo>
                    <a:pt x="3242" y="2857"/>
                  </a:lnTo>
                  <a:lnTo>
                    <a:pt x="4554" y="2394"/>
                  </a:lnTo>
                  <a:lnTo>
                    <a:pt x="6098" y="2008"/>
                  </a:lnTo>
                  <a:lnTo>
                    <a:pt x="7796" y="1622"/>
                  </a:lnTo>
                  <a:lnTo>
                    <a:pt x="9648" y="1236"/>
                  </a:lnTo>
                  <a:lnTo>
                    <a:pt x="11655" y="927"/>
                  </a:lnTo>
                  <a:lnTo>
                    <a:pt x="13893" y="618"/>
                  </a:lnTo>
                  <a:lnTo>
                    <a:pt x="16132" y="387"/>
                  </a:lnTo>
                  <a:lnTo>
                    <a:pt x="18602" y="232"/>
                  </a:lnTo>
                  <a:lnTo>
                    <a:pt x="21149" y="78"/>
                  </a:lnTo>
                  <a:lnTo>
                    <a:pt x="23773" y="1"/>
                  </a:lnTo>
                  <a:lnTo>
                    <a:pt x="26474" y="1"/>
                  </a:lnTo>
                  <a:lnTo>
                    <a:pt x="26474" y="1"/>
                  </a:lnTo>
                  <a:lnTo>
                    <a:pt x="29175" y="1"/>
                  </a:lnTo>
                  <a:lnTo>
                    <a:pt x="31800" y="78"/>
                  </a:lnTo>
                  <a:lnTo>
                    <a:pt x="34269" y="232"/>
                  </a:lnTo>
                  <a:lnTo>
                    <a:pt x="36739" y="387"/>
                  </a:lnTo>
                  <a:lnTo>
                    <a:pt x="39055" y="618"/>
                  </a:lnTo>
                  <a:lnTo>
                    <a:pt x="41216" y="927"/>
                  </a:lnTo>
                  <a:lnTo>
                    <a:pt x="43223" y="1236"/>
                  </a:lnTo>
                  <a:lnTo>
                    <a:pt x="45152" y="1622"/>
                  </a:lnTo>
                  <a:lnTo>
                    <a:pt x="46850" y="2008"/>
                  </a:lnTo>
                  <a:lnTo>
                    <a:pt x="48317" y="2394"/>
                  </a:lnTo>
                  <a:lnTo>
                    <a:pt x="49706" y="2857"/>
                  </a:lnTo>
                  <a:lnTo>
                    <a:pt x="50786" y="3397"/>
                  </a:lnTo>
                  <a:lnTo>
                    <a:pt x="51635" y="3860"/>
                  </a:lnTo>
                  <a:lnTo>
                    <a:pt x="52330" y="4400"/>
                  </a:lnTo>
                  <a:lnTo>
                    <a:pt x="52562" y="4632"/>
                  </a:lnTo>
                  <a:lnTo>
                    <a:pt x="52716" y="4941"/>
                  </a:lnTo>
                  <a:lnTo>
                    <a:pt x="52793" y="5249"/>
                  </a:lnTo>
                  <a:lnTo>
                    <a:pt x="52870" y="5481"/>
                  </a:lnTo>
                  <a:lnTo>
                    <a:pt x="52870"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1149125" y="4685750"/>
              <a:ext cx="1084450" cy="192975"/>
            </a:xfrm>
            <a:custGeom>
              <a:avLst/>
              <a:gdLst/>
              <a:ahLst/>
              <a:cxnLst/>
              <a:rect l="l" t="t" r="r" b="b"/>
              <a:pathLst>
                <a:path w="43378" h="7719" extrusionOk="0">
                  <a:moveTo>
                    <a:pt x="21689" y="0"/>
                  </a:moveTo>
                  <a:lnTo>
                    <a:pt x="17290" y="77"/>
                  </a:lnTo>
                  <a:lnTo>
                    <a:pt x="13199" y="309"/>
                  </a:lnTo>
                  <a:lnTo>
                    <a:pt x="9572" y="618"/>
                  </a:lnTo>
                  <a:lnTo>
                    <a:pt x="6330" y="1081"/>
                  </a:lnTo>
                  <a:lnTo>
                    <a:pt x="4941" y="1390"/>
                  </a:lnTo>
                  <a:lnTo>
                    <a:pt x="3706" y="1698"/>
                  </a:lnTo>
                  <a:lnTo>
                    <a:pt x="2625" y="2007"/>
                  </a:lnTo>
                  <a:lnTo>
                    <a:pt x="1699" y="2316"/>
                  </a:lnTo>
                  <a:lnTo>
                    <a:pt x="927" y="2702"/>
                  </a:lnTo>
                  <a:lnTo>
                    <a:pt x="387" y="3088"/>
                  </a:lnTo>
                  <a:lnTo>
                    <a:pt x="78" y="3473"/>
                  </a:lnTo>
                  <a:lnTo>
                    <a:pt x="1" y="3628"/>
                  </a:lnTo>
                  <a:lnTo>
                    <a:pt x="1" y="3859"/>
                  </a:lnTo>
                  <a:lnTo>
                    <a:pt x="1" y="4014"/>
                  </a:lnTo>
                  <a:lnTo>
                    <a:pt x="78" y="4245"/>
                  </a:lnTo>
                  <a:lnTo>
                    <a:pt x="387" y="4631"/>
                  </a:lnTo>
                  <a:lnTo>
                    <a:pt x="927" y="5017"/>
                  </a:lnTo>
                  <a:lnTo>
                    <a:pt x="1699" y="5326"/>
                  </a:lnTo>
                  <a:lnTo>
                    <a:pt x="2625" y="5712"/>
                  </a:lnTo>
                  <a:lnTo>
                    <a:pt x="3706" y="6020"/>
                  </a:lnTo>
                  <a:lnTo>
                    <a:pt x="4941" y="6329"/>
                  </a:lnTo>
                  <a:lnTo>
                    <a:pt x="6330" y="6561"/>
                  </a:lnTo>
                  <a:lnTo>
                    <a:pt x="9572" y="7101"/>
                  </a:lnTo>
                  <a:lnTo>
                    <a:pt x="13199" y="7410"/>
                  </a:lnTo>
                  <a:lnTo>
                    <a:pt x="17290" y="7641"/>
                  </a:lnTo>
                  <a:lnTo>
                    <a:pt x="21689" y="7718"/>
                  </a:lnTo>
                  <a:lnTo>
                    <a:pt x="26011" y="7641"/>
                  </a:lnTo>
                  <a:lnTo>
                    <a:pt x="30102" y="7410"/>
                  </a:lnTo>
                  <a:lnTo>
                    <a:pt x="33807" y="7101"/>
                  </a:lnTo>
                  <a:lnTo>
                    <a:pt x="36971" y="6561"/>
                  </a:lnTo>
                  <a:lnTo>
                    <a:pt x="38438" y="6329"/>
                  </a:lnTo>
                  <a:lnTo>
                    <a:pt x="39673" y="6020"/>
                  </a:lnTo>
                  <a:lnTo>
                    <a:pt x="40753" y="5712"/>
                  </a:lnTo>
                  <a:lnTo>
                    <a:pt x="41679" y="5326"/>
                  </a:lnTo>
                  <a:lnTo>
                    <a:pt x="42374" y="5017"/>
                  </a:lnTo>
                  <a:lnTo>
                    <a:pt x="42914" y="4631"/>
                  </a:lnTo>
                  <a:lnTo>
                    <a:pt x="43223" y="4245"/>
                  </a:lnTo>
                  <a:lnTo>
                    <a:pt x="43300" y="4014"/>
                  </a:lnTo>
                  <a:lnTo>
                    <a:pt x="43377" y="3859"/>
                  </a:lnTo>
                  <a:lnTo>
                    <a:pt x="43300" y="3628"/>
                  </a:lnTo>
                  <a:lnTo>
                    <a:pt x="43223" y="3473"/>
                  </a:lnTo>
                  <a:lnTo>
                    <a:pt x="42914" y="3088"/>
                  </a:lnTo>
                  <a:lnTo>
                    <a:pt x="42374" y="2702"/>
                  </a:lnTo>
                  <a:lnTo>
                    <a:pt x="41679" y="2316"/>
                  </a:lnTo>
                  <a:lnTo>
                    <a:pt x="40753" y="2007"/>
                  </a:lnTo>
                  <a:lnTo>
                    <a:pt x="39673" y="1698"/>
                  </a:lnTo>
                  <a:lnTo>
                    <a:pt x="38438" y="1390"/>
                  </a:lnTo>
                  <a:lnTo>
                    <a:pt x="36971" y="1081"/>
                  </a:lnTo>
                  <a:lnTo>
                    <a:pt x="33807" y="618"/>
                  </a:lnTo>
                  <a:lnTo>
                    <a:pt x="30102" y="309"/>
                  </a:lnTo>
                  <a:lnTo>
                    <a:pt x="26011" y="77"/>
                  </a:lnTo>
                  <a:lnTo>
                    <a:pt x="21689"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1149125" y="4685750"/>
              <a:ext cx="1084450" cy="192975"/>
            </a:xfrm>
            <a:custGeom>
              <a:avLst/>
              <a:gdLst/>
              <a:ahLst/>
              <a:cxnLst/>
              <a:rect l="l" t="t" r="r" b="b"/>
              <a:pathLst>
                <a:path w="43378" h="7719" fill="none" extrusionOk="0">
                  <a:moveTo>
                    <a:pt x="43377" y="3859"/>
                  </a:moveTo>
                  <a:lnTo>
                    <a:pt x="43377" y="3859"/>
                  </a:lnTo>
                  <a:lnTo>
                    <a:pt x="43300" y="4014"/>
                  </a:lnTo>
                  <a:lnTo>
                    <a:pt x="43223" y="4245"/>
                  </a:lnTo>
                  <a:lnTo>
                    <a:pt x="42914" y="4631"/>
                  </a:lnTo>
                  <a:lnTo>
                    <a:pt x="42374" y="5017"/>
                  </a:lnTo>
                  <a:lnTo>
                    <a:pt x="41679" y="5326"/>
                  </a:lnTo>
                  <a:lnTo>
                    <a:pt x="40753" y="5712"/>
                  </a:lnTo>
                  <a:lnTo>
                    <a:pt x="39673" y="6020"/>
                  </a:lnTo>
                  <a:lnTo>
                    <a:pt x="38438" y="6329"/>
                  </a:lnTo>
                  <a:lnTo>
                    <a:pt x="36971" y="6561"/>
                  </a:lnTo>
                  <a:lnTo>
                    <a:pt x="33807" y="7101"/>
                  </a:lnTo>
                  <a:lnTo>
                    <a:pt x="30102" y="7410"/>
                  </a:lnTo>
                  <a:lnTo>
                    <a:pt x="26011" y="7641"/>
                  </a:lnTo>
                  <a:lnTo>
                    <a:pt x="21689" y="7718"/>
                  </a:lnTo>
                  <a:lnTo>
                    <a:pt x="21689" y="7718"/>
                  </a:lnTo>
                  <a:lnTo>
                    <a:pt x="17290" y="7641"/>
                  </a:lnTo>
                  <a:lnTo>
                    <a:pt x="13199" y="7410"/>
                  </a:lnTo>
                  <a:lnTo>
                    <a:pt x="9572" y="7101"/>
                  </a:lnTo>
                  <a:lnTo>
                    <a:pt x="6330" y="6561"/>
                  </a:lnTo>
                  <a:lnTo>
                    <a:pt x="4941" y="6329"/>
                  </a:lnTo>
                  <a:lnTo>
                    <a:pt x="3706" y="6020"/>
                  </a:lnTo>
                  <a:lnTo>
                    <a:pt x="2625" y="5712"/>
                  </a:lnTo>
                  <a:lnTo>
                    <a:pt x="1699" y="5326"/>
                  </a:lnTo>
                  <a:lnTo>
                    <a:pt x="927" y="5017"/>
                  </a:lnTo>
                  <a:lnTo>
                    <a:pt x="387" y="4631"/>
                  </a:lnTo>
                  <a:lnTo>
                    <a:pt x="78" y="4245"/>
                  </a:lnTo>
                  <a:lnTo>
                    <a:pt x="1" y="4014"/>
                  </a:lnTo>
                  <a:lnTo>
                    <a:pt x="1" y="3859"/>
                  </a:lnTo>
                  <a:lnTo>
                    <a:pt x="1" y="3859"/>
                  </a:lnTo>
                  <a:lnTo>
                    <a:pt x="1" y="3628"/>
                  </a:lnTo>
                  <a:lnTo>
                    <a:pt x="78" y="3473"/>
                  </a:lnTo>
                  <a:lnTo>
                    <a:pt x="387" y="3088"/>
                  </a:lnTo>
                  <a:lnTo>
                    <a:pt x="927" y="2702"/>
                  </a:lnTo>
                  <a:lnTo>
                    <a:pt x="1699" y="2316"/>
                  </a:lnTo>
                  <a:lnTo>
                    <a:pt x="2625" y="2007"/>
                  </a:lnTo>
                  <a:lnTo>
                    <a:pt x="3706" y="1698"/>
                  </a:lnTo>
                  <a:lnTo>
                    <a:pt x="4941" y="1390"/>
                  </a:lnTo>
                  <a:lnTo>
                    <a:pt x="6330" y="1081"/>
                  </a:lnTo>
                  <a:lnTo>
                    <a:pt x="9572" y="618"/>
                  </a:lnTo>
                  <a:lnTo>
                    <a:pt x="13199" y="309"/>
                  </a:lnTo>
                  <a:lnTo>
                    <a:pt x="17290" y="77"/>
                  </a:lnTo>
                  <a:lnTo>
                    <a:pt x="21689" y="0"/>
                  </a:lnTo>
                  <a:lnTo>
                    <a:pt x="21689" y="0"/>
                  </a:lnTo>
                  <a:lnTo>
                    <a:pt x="26011" y="77"/>
                  </a:lnTo>
                  <a:lnTo>
                    <a:pt x="30102" y="309"/>
                  </a:lnTo>
                  <a:lnTo>
                    <a:pt x="33807" y="618"/>
                  </a:lnTo>
                  <a:lnTo>
                    <a:pt x="36971" y="1081"/>
                  </a:lnTo>
                  <a:lnTo>
                    <a:pt x="38438" y="1390"/>
                  </a:lnTo>
                  <a:lnTo>
                    <a:pt x="39673" y="1698"/>
                  </a:lnTo>
                  <a:lnTo>
                    <a:pt x="40753" y="2007"/>
                  </a:lnTo>
                  <a:lnTo>
                    <a:pt x="41679" y="2316"/>
                  </a:lnTo>
                  <a:lnTo>
                    <a:pt x="42374" y="2702"/>
                  </a:lnTo>
                  <a:lnTo>
                    <a:pt x="42914" y="3088"/>
                  </a:lnTo>
                  <a:lnTo>
                    <a:pt x="43223" y="3473"/>
                  </a:lnTo>
                  <a:lnTo>
                    <a:pt x="43300" y="3628"/>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1178075" y="4685750"/>
              <a:ext cx="1053575" cy="142800"/>
            </a:xfrm>
            <a:custGeom>
              <a:avLst/>
              <a:gdLst/>
              <a:ahLst/>
              <a:cxnLst/>
              <a:rect l="l" t="t" r="r" b="b"/>
              <a:pathLst>
                <a:path w="42143" h="5712" extrusionOk="0">
                  <a:moveTo>
                    <a:pt x="16981" y="0"/>
                  </a:moveTo>
                  <a:lnTo>
                    <a:pt x="13739" y="155"/>
                  </a:lnTo>
                  <a:lnTo>
                    <a:pt x="10652" y="386"/>
                  </a:lnTo>
                  <a:lnTo>
                    <a:pt x="7873" y="695"/>
                  </a:lnTo>
                  <a:lnTo>
                    <a:pt x="5326" y="1081"/>
                  </a:lnTo>
                  <a:lnTo>
                    <a:pt x="3165" y="1544"/>
                  </a:lnTo>
                  <a:lnTo>
                    <a:pt x="1390" y="2007"/>
                  </a:lnTo>
                  <a:lnTo>
                    <a:pt x="695" y="2239"/>
                  </a:lnTo>
                  <a:lnTo>
                    <a:pt x="1" y="2547"/>
                  </a:lnTo>
                  <a:lnTo>
                    <a:pt x="1544" y="2084"/>
                  </a:lnTo>
                  <a:lnTo>
                    <a:pt x="3397" y="1698"/>
                  </a:lnTo>
                  <a:lnTo>
                    <a:pt x="5481" y="1390"/>
                  </a:lnTo>
                  <a:lnTo>
                    <a:pt x="7873" y="1081"/>
                  </a:lnTo>
                  <a:lnTo>
                    <a:pt x="10420" y="849"/>
                  </a:lnTo>
                  <a:lnTo>
                    <a:pt x="13122" y="695"/>
                  </a:lnTo>
                  <a:lnTo>
                    <a:pt x="15977" y="618"/>
                  </a:lnTo>
                  <a:lnTo>
                    <a:pt x="18987" y="541"/>
                  </a:lnTo>
                  <a:lnTo>
                    <a:pt x="23387" y="618"/>
                  </a:lnTo>
                  <a:lnTo>
                    <a:pt x="27477" y="849"/>
                  </a:lnTo>
                  <a:lnTo>
                    <a:pt x="31105" y="1235"/>
                  </a:lnTo>
                  <a:lnTo>
                    <a:pt x="34347" y="1698"/>
                  </a:lnTo>
                  <a:lnTo>
                    <a:pt x="35736" y="1930"/>
                  </a:lnTo>
                  <a:lnTo>
                    <a:pt x="36971" y="2239"/>
                  </a:lnTo>
                  <a:lnTo>
                    <a:pt x="38051" y="2547"/>
                  </a:lnTo>
                  <a:lnTo>
                    <a:pt x="38978" y="2933"/>
                  </a:lnTo>
                  <a:lnTo>
                    <a:pt x="39749" y="3242"/>
                  </a:lnTo>
                  <a:lnTo>
                    <a:pt x="40290" y="3628"/>
                  </a:lnTo>
                  <a:lnTo>
                    <a:pt x="40598" y="4014"/>
                  </a:lnTo>
                  <a:lnTo>
                    <a:pt x="40676" y="4245"/>
                  </a:lnTo>
                  <a:lnTo>
                    <a:pt x="40676" y="4400"/>
                  </a:lnTo>
                  <a:lnTo>
                    <a:pt x="40598" y="4786"/>
                  </a:lnTo>
                  <a:lnTo>
                    <a:pt x="40367" y="5094"/>
                  </a:lnTo>
                  <a:lnTo>
                    <a:pt x="39981" y="5403"/>
                  </a:lnTo>
                  <a:lnTo>
                    <a:pt x="39441" y="5712"/>
                  </a:lnTo>
                  <a:lnTo>
                    <a:pt x="40598" y="5326"/>
                  </a:lnTo>
                  <a:lnTo>
                    <a:pt x="41447" y="4863"/>
                  </a:lnTo>
                  <a:lnTo>
                    <a:pt x="41756" y="4631"/>
                  </a:lnTo>
                  <a:lnTo>
                    <a:pt x="41988" y="4322"/>
                  </a:lnTo>
                  <a:lnTo>
                    <a:pt x="42065" y="4091"/>
                  </a:lnTo>
                  <a:lnTo>
                    <a:pt x="42142" y="3859"/>
                  </a:lnTo>
                  <a:lnTo>
                    <a:pt x="42142" y="3628"/>
                  </a:lnTo>
                  <a:lnTo>
                    <a:pt x="42065" y="3473"/>
                  </a:lnTo>
                  <a:lnTo>
                    <a:pt x="41679" y="3088"/>
                  </a:lnTo>
                  <a:lnTo>
                    <a:pt x="41139" y="2702"/>
                  </a:lnTo>
                  <a:lnTo>
                    <a:pt x="40444" y="2316"/>
                  </a:lnTo>
                  <a:lnTo>
                    <a:pt x="39518" y="2007"/>
                  </a:lnTo>
                  <a:lnTo>
                    <a:pt x="38437" y="1698"/>
                  </a:lnTo>
                  <a:lnTo>
                    <a:pt x="37202" y="1390"/>
                  </a:lnTo>
                  <a:lnTo>
                    <a:pt x="35813" y="1081"/>
                  </a:lnTo>
                  <a:lnTo>
                    <a:pt x="32572" y="618"/>
                  </a:lnTo>
                  <a:lnTo>
                    <a:pt x="28867" y="309"/>
                  </a:lnTo>
                  <a:lnTo>
                    <a:pt x="24853" y="77"/>
                  </a:lnTo>
                  <a:lnTo>
                    <a:pt x="20454"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1178075" y="4685750"/>
              <a:ext cx="1053575" cy="142800"/>
            </a:xfrm>
            <a:custGeom>
              <a:avLst/>
              <a:gdLst/>
              <a:ahLst/>
              <a:cxnLst/>
              <a:rect l="l" t="t" r="r" b="b"/>
              <a:pathLst>
                <a:path w="42143" h="5712" fill="none" extrusionOk="0">
                  <a:moveTo>
                    <a:pt x="18987" y="541"/>
                  </a:moveTo>
                  <a:lnTo>
                    <a:pt x="18987" y="541"/>
                  </a:lnTo>
                  <a:lnTo>
                    <a:pt x="23387" y="618"/>
                  </a:lnTo>
                  <a:lnTo>
                    <a:pt x="27477" y="849"/>
                  </a:lnTo>
                  <a:lnTo>
                    <a:pt x="31105" y="1235"/>
                  </a:lnTo>
                  <a:lnTo>
                    <a:pt x="34347" y="1698"/>
                  </a:lnTo>
                  <a:lnTo>
                    <a:pt x="35736" y="1930"/>
                  </a:lnTo>
                  <a:lnTo>
                    <a:pt x="36971" y="2239"/>
                  </a:lnTo>
                  <a:lnTo>
                    <a:pt x="38051" y="2547"/>
                  </a:lnTo>
                  <a:lnTo>
                    <a:pt x="38978" y="2933"/>
                  </a:lnTo>
                  <a:lnTo>
                    <a:pt x="39749" y="3242"/>
                  </a:lnTo>
                  <a:lnTo>
                    <a:pt x="40290" y="3628"/>
                  </a:lnTo>
                  <a:lnTo>
                    <a:pt x="40598" y="4014"/>
                  </a:lnTo>
                  <a:lnTo>
                    <a:pt x="40676" y="4245"/>
                  </a:lnTo>
                  <a:lnTo>
                    <a:pt x="40676" y="4400"/>
                  </a:lnTo>
                  <a:lnTo>
                    <a:pt x="40676" y="4400"/>
                  </a:lnTo>
                  <a:lnTo>
                    <a:pt x="40598" y="4786"/>
                  </a:lnTo>
                  <a:lnTo>
                    <a:pt x="40367" y="5094"/>
                  </a:lnTo>
                  <a:lnTo>
                    <a:pt x="39981" y="5403"/>
                  </a:lnTo>
                  <a:lnTo>
                    <a:pt x="39441" y="5712"/>
                  </a:lnTo>
                  <a:lnTo>
                    <a:pt x="39441" y="5712"/>
                  </a:lnTo>
                  <a:lnTo>
                    <a:pt x="40598" y="5326"/>
                  </a:lnTo>
                  <a:lnTo>
                    <a:pt x="41447" y="4863"/>
                  </a:lnTo>
                  <a:lnTo>
                    <a:pt x="41756" y="4631"/>
                  </a:lnTo>
                  <a:lnTo>
                    <a:pt x="41988" y="4322"/>
                  </a:lnTo>
                  <a:lnTo>
                    <a:pt x="42065" y="4091"/>
                  </a:lnTo>
                  <a:lnTo>
                    <a:pt x="42142" y="3859"/>
                  </a:lnTo>
                  <a:lnTo>
                    <a:pt x="42142" y="3859"/>
                  </a:lnTo>
                  <a:lnTo>
                    <a:pt x="42142" y="3628"/>
                  </a:lnTo>
                  <a:lnTo>
                    <a:pt x="42065" y="3473"/>
                  </a:lnTo>
                  <a:lnTo>
                    <a:pt x="41679" y="3088"/>
                  </a:lnTo>
                  <a:lnTo>
                    <a:pt x="41139" y="2702"/>
                  </a:lnTo>
                  <a:lnTo>
                    <a:pt x="40444" y="2316"/>
                  </a:lnTo>
                  <a:lnTo>
                    <a:pt x="39518" y="2007"/>
                  </a:lnTo>
                  <a:lnTo>
                    <a:pt x="38437" y="1698"/>
                  </a:lnTo>
                  <a:lnTo>
                    <a:pt x="37202" y="1390"/>
                  </a:lnTo>
                  <a:lnTo>
                    <a:pt x="35813" y="1081"/>
                  </a:lnTo>
                  <a:lnTo>
                    <a:pt x="32572" y="618"/>
                  </a:lnTo>
                  <a:lnTo>
                    <a:pt x="28867" y="309"/>
                  </a:lnTo>
                  <a:lnTo>
                    <a:pt x="24853" y="77"/>
                  </a:lnTo>
                  <a:lnTo>
                    <a:pt x="20454" y="0"/>
                  </a:lnTo>
                  <a:lnTo>
                    <a:pt x="20454" y="0"/>
                  </a:lnTo>
                  <a:lnTo>
                    <a:pt x="16981" y="0"/>
                  </a:lnTo>
                  <a:lnTo>
                    <a:pt x="13739" y="155"/>
                  </a:lnTo>
                  <a:lnTo>
                    <a:pt x="10652" y="386"/>
                  </a:lnTo>
                  <a:lnTo>
                    <a:pt x="7873" y="695"/>
                  </a:lnTo>
                  <a:lnTo>
                    <a:pt x="5326" y="1081"/>
                  </a:lnTo>
                  <a:lnTo>
                    <a:pt x="3165" y="1544"/>
                  </a:lnTo>
                  <a:lnTo>
                    <a:pt x="1390" y="2007"/>
                  </a:lnTo>
                  <a:lnTo>
                    <a:pt x="695" y="2239"/>
                  </a:lnTo>
                  <a:lnTo>
                    <a:pt x="1" y="2547"/>
                  </a:lnTo>
                  <a:lnTo>
                    <a:pt x="1" y="2547"/>
                  </a:lnTo>
                  <a:lnTo>
                    <a:pt x="1544" y="2084"/>
                  </a:lnTo>
                  <a:lnTo>
                    <a:pt x="3397" y="1698"/>
                  </a:lnTo>
                  <a:lnTo>
                    <a:pt x="5481" y="1390"/>
                  </a:lnTo>
                  <a:lnTo>
                    <a:pt x="7873" y="1081"/>
                  </a:lnTo>
                  <a:lnTo>
                    <a:pt x="10420" y="849"/>
                  </a:lnTo>
                  <a:lnTo>
                    <a:pt x="13122"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1029500" y="4660650"/>
              <a:ext cx="1321775" cy="275950"/>
            </a:xfrm>
            <a:custGeom>
              <a:avLst/>
              <a:gdLst/>
              <a:ahLst/>
              <a:cxnLst/>
              <a:rect l="l" t="t" r="r" b="b"/>
              <a:pathLst>
                <a:path w="52871" h="11038" extrusionOk="0">
                  <a:moveTo>
                    <a:pt x="1" y="1"/>
                  </a:moveTo>
                  <a:lnTo>
                    <a:pt x="1" y="5481"/>
                  </a:lnTo>
                  <a:lnTo>
                    <a:pt x="78" y="5790"/>
                  </a:lnTo>
                  <a:lnTo>
                    <a:pt x="155" y="6098"/>
                  </a:lnTo>
                  <a:lnTo>
                    <a:pt x="309" y="6330"/>
                  </a:lnTo>
                  <a:lnTo>
                    <a:pt x="541" y="6639"/>
                  </a:lnTo>
                  <a:lnTo>
                    <a:pt x="1236" y="7179"/>
                  </a:lnTo>
                  <a:lnTo>
                    <a:pt x="2085" y="7642"/>
                  </a:lnTo>
                  <a:lnTo>
                    <a:pt x="3242" y="8105"/>
                  </a:lnTo>
                  <a:lnTo>
                    <a:pt x="4554" y="8568"/>
                  </a:lnTo>
                  <a:lnTo>
                    <a:pt x="6098" y="9031"/>
                  </a:lnTo>
                  <a:lnTo>
                    <a:pt x="7796" y="9417"/>
                  </a:lnTo>
                  <a:lnTo>
                    <a:pt x="9648" y="9803"/>
                  </a:lnTo>
                  <a:lnTo>
                    <a:pt x="11655" y="10112"/>
                  </a:lnTo>
                  <a:lnTo>
                    <a:pt x="13893" y="10343"/>
                  </a:lnTo>
                  <a:lnTo>
                    <a:pt x="16132" y="10575"/>
                  </a:lnTo>
                  <a:lnTo>
                    <a:pt x="18602" y="10806"/>
                  </a:lnTo>
                  <a:lnTo>
                    <a:pt x="21149" y="10884"/>
                  </a:lnTo>
                  <a:lnTo>
                    <a:pt x="23773" y="10961"/>
                  </a:lnTo>
                  <a:lnTo>
                    <a:pt x="26474" y="11038"/>
                  </a:lnTo>
                  <a:lnTo>
                    <a:pt x="29175" y="10961"/>
                  </a:lnTo>
                  <a:lnTo>
                    <a:pt x="31800" y="10884"/>
                  </a:lnTo>
                  <a:lnTo>
                    <a:pt x="34269" y="10806"/>
                  </a:lnTo>
                  <a:lnTo>
                    <a:pt x="36739" y="10575"/>
                  </a:lnTo>
                  <a:lnTo>
                    <a:pt x="39055" y="10343"/>
                  </a:lnTo>
                  <a:lnTo>
                    <a:pt x="41216" y="10112"/>
                  </a:lnTo>
                  <a:lnTo>
                    <a:pt x="43223" y="9803"/>
                  </a:lnTo>
                  <a:lnTo>
                    <a:pt x="45152" y="9417"/>
                  </a:lnTo>
                  <a:lnTo>
                    <a:pt x="46850" y="9031"/>
                  </a:lnTo>
                  <a:lnTo>
                    <a:pt x="48317" y="8568"/>
                  </a:lnTo>
                  <a:lnTo>
                    <a:pt x="49706" y="8105"/>
                  </a:lnTo>
                  <a:lnTo>
                    <a:pt x="50786" y="7642"/>
                  </a:lnTo>
                  <a:lnTo>
                    <a:pt x="51635" y="7179"/>
                  </a:lnTo>
                  <a:lnTo>
                    <a:pt x="52330" y="6639"/>
                  </a:lnTo>
                  <a:lnTo>
                    <a:pt x="52562" y="6330"/>
                  </a:lnTo>
                  <a:lnTo>
                    <a:pt x="52716" y="6098"/>
                  </a:lnTo>
                  <a:lnTo>
                    <a:pt x="52793" y="5790"/>
                  </a:lnTo>
                  <a:lnTo>
                    <a:pt x="52870" y="5481"/>
                  </a:lnTo>
                  <a:lnTo>
                    <a:pt x="52870"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1029500" y="4660650"/>
              <a:ext cx="1321775" cy="275950"/>
            </a:xfrm>
            <a:custGeom>
              <a:avLst/>
              <a:gdLst/>
              <a:ahLst/>
              <a:cxnLst/>
              <a:rect l="l" t="t" r="r" b="b"/>
              <a:pathLst>
                <a:path w="52871" h="11038" fill="none" extrusionOk="0">
                  <a:moveTo>
                    <a:pt x="1" y="1"/>
                  </a:moveTo>
                  <a:lnTo>
                    <a:pt x="1" y="5481"/>
                  </a:lnTo>
                  <a:lnTo>
                    <a:pt x="1" y="5481"/>
                  </a:lnTo>
                  <a:lnTo>
                    <a:pt x="78" y="5790"/>
                  </a:lnTo>
                  <a:lnTo>
                    <a:pt x="155" y="6098"/>
                  </a:lnTo>
                  <a:lnTo>
                    <a:pt x="309" y="6330"/>
                  </a:lnTo>
                  <a:lnTo>
                    <a:pt x="541" y="6639"/>
                  </a:lnTo>
                  <a:lnTo>
                    <a:pt x="1236" y="7179"/>
                  </a:lnTo>
                  <a:lnTo>
                    <a:pt x="2085" y="7642"/>
                  </a:lnTo>
                  <a:lnTo>
                    <a:pt x="3242" y="8105"/>
                  </a:lnTo>
                  <a:lnTo>
                    <a:pt x="4554" y="8568"/>
                  </a:lnTo>
                  <a:lnTo>
                    <a:pt x="6098" y="9031"/>
                  </a:lnTo>
                  <a:lnTo>
                    <a:pt x="7796" y="9417"/>
                  </a:lnTo>
                  <a:lnTo>
                    <a:pt x="9648" y="9803"/>
                  </a:lnTo>
                  <a:lnTo>
                    <a:pt x="11655" y="10112"/>
                  </a:lnTo>
                  <a:lnTo>
                    <a:pt x="13893" y="10343"/>
                  </a:lnTo>
                  <a:lnTo>
                    <a:pt x="16132" y="10575"/>
                  </a:lnTo>
                  <a:lnTo>
                    <a:pt x="18602" y="10806"/>
                  </a:lnTo>
                  <a:lnTo>
                    <a:pt x="21149" y="10884"/>
                  </a:lnTo>
                  <a:lnTo>
                    <a:pt x="23773" y="10961"/>
                  </a:lnTo>
                  <a:lnTo>
                    <a:pt x="26474" y="11038"/>
                  </a:lnTo>
                  <a:lnTo>
                    <a:pt x="26474" y="11038"/>
                  </a:lnTo>
                  <a:lnTo>
                    <a:pt x="29175" y="10961"/>
                  </a:lnTo>
                  <a:lnTo>
                    <a:pt x="31800" y="10884"/>
                  </a:lnTo>
                  <a:lnTo>
                    <a:pt x="34269" y="10806"/>
                  </a:lnTo>
                  <a:lnTo>
                    <a:pt x="36739" y="10575"/>
                  </a:lnTo>
                  <a:lnTo>
                    <a:pt x="39055" y="10343"/>
                  </a:lnTo>
                  <a:lnTo>
                    <a:pt x="41216" y="10112"/>
                  </a:lnTo>
                  <a:lnTo>
                    <a:pt x="43223" y="9803"/>
                  </a:lnTo>
                  <a:lnTo>
                    <a:pt x="45152" y="9417"/>
                  </a:lnTo>
                  <a:lnTo>
                    <a:pt x="46850" y="9031"/>
                  </a:lnTo>
                  <a:lnTo>
                    <a:pt x="48317" y="8568"/>
                  </a:lnTo>
                  <a:lnTo>
                    <a:pt x="49706" y="8105"/>
                  </a:lnTo>
                  <a:lnTo>
                    <a:pt x="50786" y="7642"/>
                  </a:lnTo>
                  <a:lnTo>
                    <a:pt x="51635" y="7179"/>
                  </a:lnTo>
                  <a:lnTo>
                    <a:pt x="52330" y="6639"/>
                  </a:lnTo>
                  <a:lnTo>
                    <a:pt x="52562" y="6330"/>
                  </a:lnTo>
                  <a:lnTo>
                    <a:pt x="52716" y="6098"/>
                  </a:lnTo>
                  <a:lnTo>
                    <a:pt x="52793" y="5790"/>
                  </a:lnTo>
                  <a:lnTo>
                    <a:pt x="52870" y="5481"/>
                  </a:lnTo>
                  <a:lnTo>
                    <a:pt x="52870" y="1"/>
                  </a:lnTo>
                  <a:lnTo>
                    <a:pt x="1"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1029500" y="4521725"/>
              <a:ext cx="1321775" cy="275950"/>
            </a:xfrm>
            <a:custGeom>
              <a:avLst/>
              <a:gdLst/>
              <a:ahLst/>
              <a:cxnLst/>
              <a:rect l="l" t="t" r="r" b="b"/>
              <a:pathLst>
                <a:path w="52871" h="11038" extrusionOk="0">
                  <a:moveTo>
                    <a:pt x="26474" y="1"/>
                  </a:moveTo>
                  <a:lnTo>
                    <a:pt x="23773" y="78"/>
                  </a:lnTo>
                  <a:lnTo>
                    <a:pt x="21149" y="155"/>
                  </a:lnTo>
                  <a:lnTo>
                    <a:pt x="18602" y="309"/>
                  </a:lnTo>
                  <a:lnTo>
                    <a:pt x="16132" y="464"/>
                  </a:lnTo>
                  <a:lnTo>
                    <a:pt x="13893" y="695"/>
                  </a:lnTo>
                  <a:lnTo>
                    <a:pt x="11655" y="1004"/>
                  </a:lnTo>
                  <a:lnTo>
                    <a:pt x="9648" y="1313"/>
                  </a:lnTo>
                  <a:lnTo>
                    <a:pt x="7796" y="1622"/>
                  </a:lnTo>
                  <a:lnTo>
                    <a:pt x="6098" y="2007"/>
                  </a:lnTo>
                  <a:lnTo>
                    <a:pt x="4554" y="2471"/>
                  </a:lnTo>
                  <a:lnTo>
                    <a:pt x="3242" y="2934"/>
                  </a:lnTo>
                  <a:lnTo>
                    <a:pt x="2085" y="3397"/>
                  </a:lnTo>
                  <a:lnTo>
                    <a:pt x="1236" y="3937"/>
                  </a:lnTo>
                  <a:lnTo>
                    <a:pt x="541" y="4400"/>
                  </a:lnTo>
                  <a:lnTo>
                    <a:pt x="309" y="4709"/>
                  </a:lnTo>
                  <a:lnTo>
                    <a:pt x="155" y="5018"/>
                  </a:lnTo>
                  <a:lnTo>
                    <a:pt x="78" y="5249"/>
                  </a:lnTo>
                  <a:lnTo>
                    <a:pt x="1" y="5558"/>
                  </a:lnTo>
                  <a:lnTo>
                    <a:pt x="78" y="5867"/>
                  </a:lnTo>
                  <a:lnTo>
                    <a:pt x="155" y="6098"/>
                  </a:lnTo>
                  <a:lnTo>
                    <a:pt x="309" y="6407"/>
                  </a:lnTo>
                  <a:lnTo>
                    <a:pt x="541" y="6638"/>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8"/>
                  </a:lnTo>
                  <a:lnTo>
                    <a:pt x="52562" y="6407"/>
                  </a:lnTo>
                  <a:lnTo>
                    <a:pt x="52716" y="6098"/>
                  </a:lnTo>
                  <a:lnTo>
                    <a:pt x="52793" y="5867"/>
                  </a:lnTo>
                  <a:lnTo>
                    <a:pt x="52870" y="5558"/>
                  </a:lnTo>
                  <a:lnTo>
                    <a:pt x="52793" y="5249"/>
                  </a:lnTo>
                  <a:lnTo>
                    <a:pt x="52716" y="5018"/>
                  </a:lnTo>
                  <a:lnTo>
                    <a:pt x="52562" y="4709"/>
                  </a:lnTo>
                  <a:lnTo>
                    <a:pt x="52330" y="4400"/>
                  </a:lnTo>
                  <a:lnTo>
                    <a:pt x="51635" y="3937"/>
                  </a:lnTo>
                  <a:lnTo>
                    <a:pt x="50786" y="3397"/>
                  </a:lnTo>
                  <a:lnTo>
                    <a:pt x="49706" y="2934"/>
                  </a:lnTo>
                  <a:lnTo>
                    <a:pt x="48317" y="2471"/>
                  </a:lnTo>
                  <a:lnTo>
                    <a:pt x="46850" y="2007"/>
                  </a:lnTo>
                  <a:lnTo>
                    <a:pt x="45152" y="1622"/>
                  </a:lnTo>
                  <a:lnTo>
                    <a:pt x="43223" y="1313"/>
                  </a:lnTo>
                  <a:lnTo>
                    <a:pt x="41216" y="1004"/>
                  </a:lnTo>
                  <a:lnTo>
                    <a:pt x="39055" y="695"/>
                  </a:lnTo>
                  <a:lnTo>
                    <a:pt x="36739" y="464"/>
                  </a:lnTo>
                  <a:lnTo>
                    <a:pt x="34269" y="309"/>
                  </a:lnTo>
                  <a:lnTo>
                    <a:pt x="31800" y="155"/>
                  </a:lnTo>
                  <a:lnTo>
                    <a:pt x="29175" y="78"/>
                  </a:lnTo>
                  <a:lnTo>
                    <a:pt x="26474"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1029500" y="4521725"/>
              <a:ext cx="1321775" cy="275950"/>
            </a:xfrm>
            <a:custGeom>
              <a:avLst/>
              <a:gdLst/>
              <a:ahLst/>
              <a:cxnLst/>
              <a:rect l="l" t="t" r="r" b="b"/>
              <a:pathLst>
                <a:path w="52871" h="11038" fill="none" extrusionOk="0">
                  <a:moveTo>
                    <a:pt x="52870" y="5558"/>
                  </a:moveTo>
                  <a:lnTo>
                    <a:pt x="52870" y="5558"/>
                  </a:lnTo>
                  <a:lnTo>
                    <a:pt x="52793" y="5867"/>
                  </a:lnTo>
                  <a:lnTo>
                    <a:pt x="52716" y="6098"/>
                  </a:lnTo>
                  <a:lnTo>
                    <a:pt x="52562" y="6407"/>
                  </a:lnTo>
                  <a:lnTo>
                    <a:pt x="52330" y="6638"/>
                  </a:lnTo>
                  <a:lnTo>
                    <a:pt x="51635" y="7179"/>
                  </a:lnTo>
                  <a:lnTo>
                    <a:pt x="50786" y="7719"/>
                  </a:lnTo>
                  <a:lnTo>
                    <a:pt x="49706" y="8182"/>
                  </a:lnTo>
                  <a:lnTo>
                    <a:pt x="48317" y="8645"/>
                  </a:lnTo>
                  <a:lnTo>
                    <a:pt x="46850" y="9031"/>
                  </a:lnTo>
                  <a:lnTo>
                    <a:pt x="45152" y="9417"/>
                  </a:lnTo>
                  <a:lnTo>
                    <a:pt x="43223" y="9803"/>
                  </a:lnTo>
                  <a:lnTo>
                    <a:pt x="41216" y="10112"/>
                  </a:lnTo>
                  <a:lnTo>
                    <a:pt x="39055" y="10420"/>
                  </a:lnTo>
                  <a:lnTo>
                    <a:pt x="36739" y="10652"/>
                  </a:lnTo>
                  <a:lnTo>
                    <a:pt x="34269" y="10806"/>
                  </a:lnTo>
                  <a:lnTo>
                    <a:pt x="31800" y="10961"/>
                  </a:lnTo>
                  <a:lnTo>
                    <a:pt x="29175" y="11038"/>
                  </a:lnTo>
                  <a:lnTo>
                    <a:pt x="26474" y="11038"/>
                  </a:lnTo>
                  <a:lnTo>
                    <a:pt x="26474" y="11038"/>
                  </a:lnTo>
                  <a:lnTo>
                    <a:pt x="23773" y="11038"/>
                  </a:lnTo>
                  <a:lnTo>
                    <a:pt x="21149" y="10961"/>
                  </a:lnTo>
                  <a:lnTo>
                    <a:pt x="18602" y="10806"/>
                  </a:lnTo>
                  <a:lnTo>
                    <a:pt x="16132" y="10652"/>
                  </a:lnTo>
                  <a:lnTo>
                    <a:pt x="13893" y="10420"/>
                  </a:lnTo>
                  <a:lnTo>
                    <a:pt x="11655" y="10112"/>
                  </a:lnTo>
                  <a:lnTo>
                    <a:pt x="9648" y="9803"/>
                  </a:lnTo>
                  <a:lnTo>
                    <a:pt x="7796" y="9417"/>
                  </a:lnTo>
                  <a:lnTo>
                    <a:pt x="6098" y="9031"/>
                  </a:lnTo>
                  <a:lnTo>
                    <a:pt x="4554" y="8645"/>
                  </a:lnTo>
                  <a:lnTo>
                    <a:pt x="3242" y="8182"/>
                  </a:lnTo>
                  <a:lnTo>
                    <a:pt x="2085" y="7719"/>
                  </a:lnTo>
                  <a:lnTo>
                    <a:pt x="1236" y="7179"/>
                  </a:lnTo>
                  <a:lnTo>
                    <a:pt x="541" y="6638"/>
                  </a:lnTo>
                  <a:lnTo>
                    <a:pt x="309" y="6407"/>
                  </a:lnTo>
                  <a:lnTo>
                    <a:pt x="155" y="6098"/>
                  </a:lnTo>
                  <a:lnTo>
                    <a:pt x="78" y="5867"/>
                  </a:lnTo>
                  <a:lnTo>
                    <a:pt x="1" y="5558"/>
                  </a:lnTo>
                  <a:lnTo>
                    <a:pt x="1" y="5558"/>
                  </a:lnTo>
                  <a:lnTo>
                    <a:pt x="78" y="5249"/>
                  </a:lnTo>
                  <a:lnTo>
                    <a:pt x="155" y="5018"/>
                  </a:lnTo>
                  <a:lnTo>
                    <a:pt x="309" y="4709"/>
                  </a:lnTo>
                  <a:lnTo>
                    <a:pt x="541" y="4400"/>
                  </a:lnTo>
                  <a:lnTo>
                    <a:pt x="1236" y="3937"/>
                  </a:lnTo>
                  <a:lnTo>
                    <a:pt x="2085" y="3397"/>
                  </a:lnTo>
                  <a:lnTo>
                    <a:pt x="3242" y="2934"/>
                  </a:lnTo>
                  <a:lnTo>
                    <a:pt x="4554" y="2471"/>
                  </a:lnTo>
                  <a:lnTo>
                    <a:pt x="6098" y="2007"/>
                  </a:lnTo>
                  <a:lnTo>
                    <a:pt x="7796" y="1622"/>
                  </a:lnTo>
                  <a:lnTo>
                    <a:pt x="9648" y="1313"/>
                  </a:lnTo>
                  <a:lnTo>
                    <a:pt x="11655" y="1004"/>
                  </a:lnTo>
                  <a:lnTo>
                    <a:pt x="13893" y="695"/>
                  </a:lnTo>
                  <a:lnTo>
                    <a:pt x="16132" y="464"/>
                  </a:lnTo>
                  <a:lnTo>
                    <a:pt x="18602" y="309"/>
                  </a:lnTo>
                  <a:lnTo>
                    <a:pt x="21149" y="155"/>
                  </a:lnTo>
                  <a:lnTo>
                    <a:pt x="23773" y="78"/>
                  </a:lnTo>
                  <a:lnTo>
                    <a:pt x="26474" y="1"/>
                  </a:lnTo>
                  <a:lnTo>
                    <a:pt x="26474" y="1"/>
                  </a:lnTo>
                  <a:lnTo>
                    <a:pt x="29175" y="78"/>
                  </a:lnTo>
                  <a:lnTo>
                    <a:pt x="31800" y="155"/>
                  </a:lnTo>
                  <a:lnTo>
                    <a:pt x="34269" y="309"/>
                  </a:lnTo>
                  <a:lnTo>
                    <a:pt x="36739" y="464"/>
                  </a:lnTo>
                  <a:lnTo>
                    <a:pt x="39055" y="695"/>
                  </a:lnTo>
                  <a:lnTo>
                    <a:pt x="41216" y="1004"/>
                  </a:lnTo>
                  <a:lnTo>
                    <a:pt x="43223" y="1313"/>
                  </a:lnTo>
                  <a:lnTo>
                    <a:pt x="45152" y="1622"/>
                  </a:lnTo>
                  <a:lnTo>
                    <a:pt x="46850" y="2007"/>
                  </a:lnTo>
                  <a:lnTo>
                    <a:pt x="48317" y="2471"/>
                  </a:lnTo>
                  <a:lnTo>
                    <a:pt x="49706" y="2934"/>
                  </a:lnTo>
                  <a:lnTo>
                    <a:pt x="50786" y="3397"/>
                  </a:lnTo>
                  <a:lnTo>
                    <a:pt x="51635" y="3937"/>
                  </a:lnTo>
                  <a:lnTo>
                    <a:pt x="52330" y="4400"/>
                  </a:lnTo>
                  <a:lnTo>
                    <a:pt x="52562" y="4709"/>
                  </a:lnTo>
                  <a:lnTo>
                    <a:pt x="52716" y="5018"/>
                  </a:lnTo>
                  <a:lnTo>
                    <a:pt x="52793" y="5249"/>
                  </a:lnTo>
                  <a:lnTo>
                    <a:pt x="52870" y="5558"/>
                  </a:lnTo>
                  <a:lnTo>
                    <a:pt x="52870"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1149125" y="4546825"/>
              <a:ext cx="1084450" cy="194900"/>
            </a:xfrm>
            <a:custGeom>
              <a:avLst/>
              <a:gdLst/>
              <a:ahLst/>
              <a:cxnLst/>
              <a:rect l="l" t="t" r="r" b="b"/>
              <a:pathLst>
                <a:path w="43378" h="7796" extrusionOk="0">
                  <a:moveTo>
                    <a:pt x="21689" y="0"/>
                  </a:moveTo>
                  <a:lnTo>
                    <a:pt x="17290" y="77"/>
                  </a:lnTo>
                  <a:lnTo>
                    <a:pt x="13199" y="309"/>
                  </a:lnTo>
                  <a:lnTo>
                    <a:pt x="9572" y="695"/>
                  </a:lnTo>
                  <a:lnTo>
                    <a:pt x="6330" y="1158"/>
                  </a:lnTo>
                  <a:lnTo>
                    <a:pt x="4941" y="1389"/>
                  </a:lnTo>
                  <a:lnTo>
                    <a:pt x="3706" y="1698"/>
                  </a:lnTo>
                  <a:lnTo>
                    <a:pt x="2625" y="2007"/>
                  </a:lnTo>
                  <a:lnTo>
                    <a:pt x="1699" y="2393"/>
                  </a:lnTo>
                  <a:lnTo>
                    <a:pt x="927" y="2702"/>
                  </a:lnTo>
                  <a:lnTo>
                    <a:pt x="387" y="3087"/>
                  </a:lnTo>
                  <a:lnTo>
                    <a:pt x="78" y="3473"/>
                  </a:lnTo>
                  <a:lnTo>
                    <a:pt x="1" y="3705"/>
                  </a:lnTo>
                  <a:lnTo>
                    <a:pt x="1" y="3859"/>
                  </a:lnTo>
                  <a:lnTo>
                    <a:pt x="1" y="4091"/>
                  </a:lnTo>
                  <a:lnTo>
                    <a:pt x="78" y="4322"/>
                  </a:lnTo>
                  <a:lnTo>
                    <a:pt x="387" y="4708"/>
                  </a:lnTo>
                  <a:lnTo>
                    <a:pt x="927" y="5017"/>
                  </a:lnTo>
                  <a:lnTo>
                    <a:pt x="1699" y="5403"/>
                  </a:lnTo>
                  <a:lnTo>
                    <a:pt x="2625" y="5712"/>
                  </a:lnTo>
                  <a:lnTo>
                    <a:pt x="3706" y="6020"/>
                  </a:lnTo>
                  <a:lnTo>
                    <a:pt x="4941" y="6329"/>
                  </a:lnTo>
                  <a:lnTo>
                    <a:pt x="6330" y="6638"/>
                  </a:lnTo>
                  <a:lnTo>
                    <a:pt x="9572" y="7101"/>
                  </a:lnTo>
                  <a:lnTo>
                    <a:pt x="13199" y="7487"/>
                  </a:lnTo>
                  <a:lnTo>
                    <a:pt x="17290" y="7718"/>
                  </a:lnTo>
                  <a:lnTo>
                    <a:pt x="21689" y="7796"/>
                  </a:lnTo>
                  <a:lnTo>
                    <a:pt x="26011" y="7718"/>
                  </a:lnTo>
                  <a:lnTo>
                    <a:pt x="30102" y="7487"/>
                  </a:lnTo>
                  <a:lnTo>
                    <a:pt x="33807" y="7101"/>
                  </a:lnTo>
                  <a:lnTo>
                    <a:pt x="36971" y="6638"/>
                  </a:lnTo>
                  <a:lnTo>
                    <a:pt x="38438" y="6329"/>
                  </a:lnTo>
                  <a:lnTo>
                    <a:pt x="39673" y="6020"/>
                  </a:lnTo>
                  <a:lnTo>
                    <a:pt x="40753" y="5712"/>
                  </a:lnTo>
                  <a:lnTo>
                    <a:pt x="41679" y="5403"/>
                  </a:lnTo>
                  <a:lnTo>
                    <a:pt x="42374" y="5017"/>
                  </a:lnTo>
                  <a:lnTo>
                    <a:pt x="42914" y="4708"/>
                  </a:lnTo>
                  <a:lnTo>
                    <a:pt x="43223" y="4322"/>
                  </a:lnTo>
                  <a:lnTo>
                    <a:pt x="43300" y="4091"/>
                  </a:lnTo>
                  <a:lnTo>
                    <a:pt x="43377" y="3859"/>
                  </a:lnTo>
                  <a:lnTo>
                    <a:pt x="43300" y="3705"/>
                  </a:lnTo>
                  <a:lnTo>
                    <a:pt x="43223" y="3473"/>
                  </a:lnTo>
                  <a:lnTo>
                    <a:pt x="42914" y="3087"/>
                  </a:lnTo>
                  <a:lnTo>
                    <a:pt x="42374" y="2702"/>
                  </a:lnTo>
                  <a:lnTo>
                    <a:pt x="41679" y="2393"/>
                  </a:lnTo>
                  <a:lnTo>
                    <a:pt x="40753" y="2007"/>
                  </a:lnTo>
                  <a:lnTo>
                    <a:pt x="39673" y="1698"/>
                  </a:lnTo>
                  <a:lnTo>
                    <a:pt x="38438" y="1389"/>
                  </a:lnTo>
                  <a:lnTo>
                    <a:pt x="36971" y="1158"/>
                  </a:lnTo>
                  <a:lnTo>
                    <a:pt x="33807" y="695"/>
                  </a:lnTo>
                  <a:lnTo>
                    <a:pt x="30102" y="309"/>
                  </a:lnTo>
                  <a:lnTo>
                    <a:pt x="26011" y="77"/>
                  </a:lnTo>
                  <a:lnTo>
                    <a:pt x="21689"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1149125" y="4546825"/>
              <a:ext cx="1084450" cy="194900"/>
            </a:xfrm>
            <a:custGeom>
              <a:avLst/>
              <a:gdLst/>
              <a:ahLst/>
              <a:cxnLst/>
              <a:rect l="l" t="t" r="r" b="b"/>
              <a:pathLst>
                <a:path w="43378" h="7796" fill="none" extrusionOk="0">
                  <a:moveTo>
                    <a:pt x="43377" y="3859"/>
                  </a:moveTo>
                  <a:lnTo>
                    <a:pt x="43377" y="3859"/>
                  </a:lnTo>
                  <a:lnTo>
                    <a:pt x="43300" y="4091"/>
                  </a:lnTo>
                  <a:lnTo>
                    <a:pt x="43223" y="4322"/>
                  </a:lnTo>
                  <a:lnTo>
                    <a:pt x="42914" y="4708"/>
                  </a:lnTo>
                  <a:lnTo>
                    <a:pt x="42374" y="5017"/>
                  </a:lnTo>
                  <a:lnTo>
                    <a:pt x="41679" y="5403"/>
                  </a:lnTo>
                  <a:lnTo>
                    <a:pt x="40753" y="5712"/>
                  </a:lnTo>
                  <a:lnTo>
                    <a:pt x="39673" y="6020"/>
                  </a:lnTo>
                  <a:lnTo>
                    <a:pt x="38438" y="6329"/>
                  </a:lnTo>
                  <a:lnTo>
                    <a:pt x="36971" y="6638"/>
                  </a:lnTo>
                  <a:lnTo>
                    <a:pt x="33807" y="7101"/>
                  </a:lnTo>
                  <a:lnTo>
                    <a:pt x="30102" y="7487"/>
                  </a:lnTo>
                  <a:lnTo>
                    <a:pt x="26011" y="7718"/>
                  </a:lnTo>
                  <a:lnTo>
                    <a:pt x="21689" y="7796"/>
                  </a:lnTo>
                  <a:lnTo>
                    <a:pt x="21689" y="7796"/>
                  </a:lnTo>
                  <a:lnTo>
                    <a:pt x="17290" y="7718"/>
                  </a:lnTo>
                  <a:lnTo>
                    <a:pt x="13199" y="7487"/>
                  </a:lnTo>
                  <a:lnTo>
                    <a:pt x="9572" y="7101"/>
                  </a:lnTo>
                  <a:lnTo>
                    <a:pt x="6330" y="6638"/>
                  </a:lnTo>
                  <a:lnTo>
                    <a:pt x="4941" y="6329"/>
                  </a:lnTo>
                  <a:lnTo>
                    <a:pt x="3706" y="6020"/>
                  </a:lnTo>
                  <a:lnTo>
                    <a:pt x="2625" y="5712"/>
                  </a:lnTo>
                  <a:lnTo>
                    <a:pt x="1699" y="5403"/>
                  </a:lnTo>
                  <a:lnTo>
                    <a:pt x="927" y="5017"/>
                  </a:lnTo>
                  <a:lnTo>
                    <a:pt x="387" y="4708"/>
                  </a:lnTo>
                  <a:lnTo>
                    <a:pt x="78" y="4322"/>
                  </a:lnTo>
                  <a:lnTo>
                    <a:pt x="1" y="4091"/>
                  </a:lnTo>
                  <a:lnTo>
                    <a:pt x="1" y="3859"/>
                  </a:lnTo>
                  <a:lnTo>
                    <a:pt x="1" y="3859"/>
                  </a:lnTo>
                  <a:lnTo>
                    <a:pt x="1" y="3705"/>
                  </a:lnTo>
                  <a:lnTo>
                    <a:pt x="78" y="3473"/>
                  </a:lnTo>
                  <a:lnTo>
                    <a:pt x="387" y="3087"/>
                  </a:lnTo>
                  <a:lnTo>
                    <a:pt x="927" y="2702"/>
                  </a:lnTo>
                  <a:lnTo>
                    <a:pt x="1699" y="2393"/>
                  </a:lnTo>
                  <a:lnTo>
                    <a:pt x="2625" y="2007"/>
                  </a:lnTo>
                  <a:lnTo>
                    <a:pt x="3706" y="1698"/>
                  </a:lnTo>
                  <a:lnTo>
                    <a:pt x="4941" y="1389"/>
                  </a:lnTo>
                  <a:lnTo>
                    <a:pt x="6330" y="1158"/>
                  </a:lnTo>
                  <a:lnTo>
                    <a:pt x="9572" y="695"/>
                  </a:lnTo>
                  <a:lnTo>
                    <a:pt x="13199" y="309"/>
                  </a:lnTo>
                  <a:lnTo>
                    <a:pt x="17290" y="77"/>
                  </a:lnTo>
                  <a:lnTo>
                    <a:pt x="21689" y="0"/>
                  </a:lnTo>
                  <a:lnTo>
                    <a:pt x="21689" y="0"/>
                  </a:lnTo>
                  <a:lnTo>
                    <a:pt x="26011" y="77"/>
                  </a:lnTo>
                  <a:lnTo>
                    <a:pt x="30102" y="309"/>
                  </a:lnTo>
                  <a:lnTo>
                    <a:pt x="33807" y="695"/>
                  </a:lnTo>
                  <a:lnTo>
                    <a:pt x="36971" y="1158"/>
                  </a:lnTo>
                  <a:lnTo>
                    <a:pt x="38438" y="1389"/>
                  </a:lnTo>
                  <a:lnTo>
                    <a:pt x="39673" y="1698"/>
                  </a:lnTo>
                  <a:lnTo>
                    <a:pt x="40753" y="2007"/>
                  </a:lnTo>
                  <a:lnTo>
                    <a:pt x="41679" y="2393"/>
                  </a:lnTo>
                  <a:lnTo>
                    <a:pt x="42374" y="2702"/>
                  </a:lnTo>
                  <a:lnTo>
                    <a:pt x="42914" y="3087"/>
                  </a:lnTo>
                  <a:lnTo>
                    <a:pt x="43223" y="3473"/>
                  </a:lnTo>
                  <a:lnTo>
                    <a:pt x="43300" y="3705"/>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1178075" y="4546825"/>
              <a:ext cx="1053575" cy="144725"/>
            </a:xfrm>
            <a:custGeom>
              <a:avLst/>
              <a:gdLst/>
              <a:ahLst/>
              <a:cxnLst/>
              <a:rect l="l" t="t" r="r" b="b"/>
              <a:pathLst>
                <a:path w="42143" h="5789" extrusionOk="0">
                  <a:moveTo>
                    <a:pt x="20454" y="0"/>
                  </a:moveTo>
                  <a:lnTo>
                    <a:pt x="16981" y="77"/>
                  </a:lnTo>
                  <a:lnTo>
                    <a:pt x="13739" y="232"/>
                  </a:lnTo>
                  <a:lnTo>
                    <a:pt x="10652" y="463"/>
                  </a:lnTo>
                  <a:lnTo>
                    <a:pt x="7873" y="695"/>
                  </a:lnTo>
                  <a:lnTo>
                    <a:pt x="5326" y="1081"/>
                  </a:lnTo>
                  <a:lnTo>
                    <a:pt x="3165" y="1544"/>
                  </a:lnTo>
                  <a:lnTo>
                    <a:pt x="1390" y="2007"/>
                  </a:lnTo>
                  <a:lnTo>
                    <a:pt x="695" y="2316"/>
                  </a:lnTo>
                  <a:lnTo>
                    <a:pt x="1" y="2547"/>
                  </a:lnTo>
                  <a:lnTo>
                    <a:pt x="1" y="2547"/>
                  </a:lnTo>
                  <a:lnTo>
                    <a:pt x="1544" y="2161"/>
                  </a:lnTo>
                  <a:lnTo>
                    <a:pt x="3397" y="1775"/>
                  </a:lnTo>
                  <a:lnTo>
                    <a:pt x="5481" y="1389"/>
                  </a:lnTo>
                  <a:lnTo>
                    <a:pt x="7873" y="1158"/>
                  </a:lnTo>
                  <a:lnTo>
                    <a:pt x="10420" y="926"/>
                  </a:lnTo>
                  <a:lnTo>
                    <a:pt x="13122" y="695"/>
                  </a:lnTo>
                  <a:lnTo>
                    <a:pt x="15977" y="618"/>
                  </a:lnTo>
                  <a:lnTo>
                    <a:pt x="18987" y="618"/>
                  </a:lnTo>
                  <a:lnTo>
                    <a:pt x="23387" y="695"/>
                  </a:lnTo>
                  <a:lnTo>
                    <a:pt x="27477" y="849"/>
                  </a:lnTo>
                  <a:lnTo>
                    <a:pt x="31105" y="1235"/>
                  </a:lnTo>
                  <a:lnTo>
                    <a:pt x="34347" y="1698"/>
                  </a:lnTo>
                  <a:lnTo>
                    <a:pt x="35736" y="2007"/>
                  </a:lnTo>
                  <a:lnTo>
                    <a:pt x="36971" y="2316"/>
                  </a:lnTo>
                  <a:lnTo>
                    <a:pt x="38051" y="2624"/>
                  </a:lnTo>
                  <a:lnTo>
                    <a:pt x="38978" y="2933"/>
                  </a:lnTo>
                  <a:lnTo>
                    <a:pt x="39749" y="3319"/>
                  </a:lnTo>
                  <a:lnTo>
                    <a:pt x="40290" y="3705"/>
                  </a:lnTo>
                  <a:lnTo>
                    <a:pt x="40598" y="4091"/>
                  </a:lnTo>
                  <a:lnTo>
                    <a:pt x="40676" y="4245"/>
                  </a:lnTo>
                  <a:lnTo>
                    <a:pt x="40676" y="4477"/>
                  </a:lnTo>
                  <a:lnTo>
                    <a:pt x="40598" y="4785"/>
                  </a:lnTo>
                  <a:lnTo>
                    <a:pt x="40367" y="5171"/>
                  </a:lnTo>
                  <a:lnTo>
                    <a:pt x="39981" y="5480"/>
                  </a:lnTo>
                  <a:lnTo>
                    <a:pt x="39441" y="5789"/>
                  </a:lnTo>
                  <a:lnTo>
                    <a:pt x="40598" y="5326"/>
                  </a:lnTo>
                  <a:lnTo>
                    <a:pt x="41447" y="4863"/>
                  </a:lnTo>
                  <a:lnTo>
                    <a:pt x="41756" y="4631"/>
                  </a:lnTo>
                  <a:lnTo>
                    <a:pt x="41988" y="4400"/>
                  </a:lnTo>
                  <a:lnTo>
                    <a:pt x="42065" y="4168"/>
                  </a:lnTo>
                  <a:lnTo>
                    <a:pt x="42142" y="3859"/>
                  </a:lnTo>
                  <a:lnTo>
                    <a:pt x="42142" y="3705"/>
                  </a:lnTo>
                  <a:lnTo>
                    <a:pt x="42065" y="3473"/>
                  </a:lnTo>
                  <a:lnTo>
                    <a:pt x="41679" y="3087"/>
                  </a:lnTo>
                  <a:lnTo>
                    <a:pt x="41139" y="2702"/>
                  </a:lnTo>
                  <a:lnTo>
                    <a:pt x="40444" y="2393"/>
                  </a:lnTo>
                  <a:lnTo>
                    <a:pt x="39518" y="2007"/>
                  </a:lnTo>
                  <a:lnTo>
                    <a:pt x="38437" y="1698"/>
                  </a:lnTo>
                  <a:lnTo>
                    <a:pt x="37202" y="1389"/>
                  </a:lnTo>
                  <a:lnTo>
                    <a:pt x="35813" y="1158"/>
                  </a:lnTo>
                  <a:lnTo>
                    <a:pt x="32572" y="695"/>
                  </a:lnTo>
                  <a:lnTo>
                    <a:pt x="28867" y="309"/>
                  </a:lnTo>
                  <a:lnTo>
                    <a:pt x="24853" y="77"/>
                  </a:lnTo>
                  <a:lnTo>
                    <a:pt x="20454"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1178075" y="4546825"/>
              <a:ext cx="1053575" cy="144725"/>
            </a:xfrm>
            <a:custGeom>
              <a:avLst/>
              <a:gdLst/>
              <a:ahLst/>
              <a:cxnLst/>
              <a:rect l="l" t="t" r="r" b="b"/>
              <a:pathLst>
                <a:path w="42143" h="5789" fill="none" extrusionOk="0">
                  <a:moveTo>
                    <a:pt x="18987" y="618"/>
                  </a:moveTo>
                  <a:lnTo>
                    <a:pt x="18987" y="618"/>
                  </a:lnTo>
                  <a:lnTo>
                    <a:pt x="23387" y="695"/>
                  </a:lnTo>
                  <a:lnTo>
                    <a:pt x="27477" y="849"/>
                  </a:lnTo>
                  <a:lnTo>
                    <a:pt x="31105" y="1235"/>
                  </a:lnTo>
                  <a:lnTo>
                    <a:pt x="34347" y="1698"/>
                  </a:lnTo>
                  <a:lnTo>
                    <a:pt x="35736" y="2007"/>
                  </a:lnTo>
                  <a:lnTo>
                    <a:pt x="36971" y="2316"/>
                  </a:lnTo>
                  <a:lnTo>
                    <a:pt x="38051" y="2624"/>
                  </a:lnTo>
                  <a:lnTo>
                    <a:pt x="38978" y="2933"/>
                  </a:lnTo>
                  <a:lnTo>
                    <a:pt x="39749" y="3319"/>
                  </a:lnTo>
                  <a:lnTo>
                    <a:pt x="40290" y="3705"/>
                  </a:lnTo>
                  <a:lnTo>
                    <a:pt x="40598" y="4091"/>
                  </a:lnTo>
                  <a:lnTo>
                    <a:pt x="40676" y="4245"/>
                  </a:lnTo>
                  <a:lnTo>
                    <a:pt x="40676" y="4477"/>
                  </a:lnTo>
                  <a:lnTo>
                    <a:pt x="40676" y="4477"/>
                  </a:lnTo>
                  <a:lnTo>
                    <a:pt x="40598" y="4785"/>
                  </a:lnTo>
                  <a:lnTo>
                    <a:pt x="40367" y="5171"/>
                  </a:lnTo>
                  <a:lnTo>
                    <a:pt x="39981" y="5480"/>
                  </a:lnTo>
                  <a:lnTo>
                    <a:pt x="39441" y="5789"/>
                  </a:lnTo>
                  <a:lnTo>
                    <a:pt x="39441" y="5789"/>
                  </a:lnTo>
                  <a:lnTo>
                    <a:pt x="40598" y="5326"/>
                  </a:lnTo>
                  <a:lnTo>
                    <a:pt x="41447" y="4863"/>
                  </a:lnTo>
                  <a:lnTo>
                    <a:pt x="41756" y="4631"/>
                  </a:lnTo>
                  <a:lnTo>
                    <a:pt x="41988" y="4400"/>
                  </a:lnTo>
                  <a:lnTo>
                    <a:pt x="42065" y="4168"/>
                  </a:lnTo>
                  <a:lnTo>
                    <a:pt x="42142" y="3859"/>
                  </a:lnTo>
                  <a:lnTo>
                    <a:pt x="42142" y="3859"/>
                  </a:lnTo>
                  <a:lnTo>
                    <a:pt x="42142" y="3705"/>
                  </a:lnTo>
                  <a:lnTo>
                    <a:pt x="42065" y="3473"/>
                  </a:lnTo>
                  <a:lnTo>
                    <a:pt x="41679" y="3087"/>
                  </a:lnTo>
                  <a:lnTo>
                    <a:pt x="41139" y="2702"/>
                  </a:lnTo>
                  <a:lnTo>
                    <a:pt x="40444" y="2393"/>
                  </a:lnTo>
                  <a:lnTo>
                    <a:pt x="39518" y="2007"/>
                  </a:lnTo>
                  <a:lnTo>
                    <a:pt x="38437" y="1698"/>
                  </a:lnTo>
                  <a:lnTo>
                    <a:pt x="37202" y="1389"/>
                  </a:lnTo>
                  <a:lnTo>
                    <a:pt x="35813" y="1158"/>
                  </a:lnTo>
                  <a:lnTo>
                    <a:pt x="32572" y="695"/>
                  </a:lnTo>
                  <a:lnTo>
                    <a:pt x="28867" y="309"/>
                  </a:lnTo>
                  <a:lnTo>
                    <a:pt x="24853" y="77"/>
                  </a:lnTo>
                  <a:lnTo>
                    <a:pt x="20454" y="0"/>
                  </a:lnTo>
                  <a:lnTo>
                    <a:pt x="20454" y="0"/>
                  </a:lnTo>
                  <a:lnTo>
                    <a:pt x="16981" y="77"/>
                  </a:lnTo>
                  <a:lnTo>
                    <a:pt x="13739" y="232"/>
                  </a:lnTo>
                  <a:lnTo>
                    <a:pt x="10652" y="463"/>
                  </a:lnTo>
                  <a:lnTo>
                    <a:pt x="7873" y="695"/>
                  </a:lnTo>
                  <a:lnTo>
                    <a:pt x="5326" y="1081"/>
                  </a:lnTo>
                  <a:lnTo>
                    <a:pt x="3165" y="1544"/>
                  </a:lnTo>
                  <a:lnTo>
                    <a:pt x="1390" y="2007"/>
                  </a:lnTo>
                  <a:lnTo>
                    <a:pt x="695" y="2316"/>
                  </a:lnTo>
                  <a:lnTo>
                    <a:pt x="1" y="2547"/>
                  </a:lnTo>
                  <a:lnTo>
                    <a:pt x="1" y="2547"/>
                  </a:lnTo>
                  <a:lnTo>
                    <a:pt x="1544" y="2161"/>
                  </a:lnTo>
                  <a:lnTo>
                    <a:pt x="3397" y="1775"/>
                  </a:lnTo>
                  <a:lnTo>
                    <a:pt x="5481" y="1389"/>
                  </a:lnTo>
                  <a:lnTo>
                    <a:pt x="7873" y="1158"/>
                  </a:lnTo>
                  <a:lnTo>
                    <a:pt x="10420" y="926"/>
                  </a:lnTo>
                  <a:lnTo>
                    <a:pt x="13122"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1029500" y="4527525"/>
              <a:ext cx="1321775" cy="275950"/>
            </a:xfrm>
            <a:custGeom>
              <a:avLst/>
              <a:gdLst/>
              <a:ahLst/>
              <a:cxnLst/>
              <a:rect l="l" t="t" r="r" b="b"/>
              <a:pathLst>
                <a:path w="52871" h="11038" extrusionOk="0">
                  <a:moveTo>
                    <a:pt x="1" y="0"/>
                  </a:moveTo>
                  <a:lnTo>
                    <a:pt x="1" y="5480"/>
                  </a:lnTo>
                  <a:lnTo>
                    <a:pt x="78" y="5789"/>
                  </a:lnTo>
                  <a:lnTo>
                    <a:pt x="155" y="6098"/>
                  </a:lnTo>
                  <a:lnTo>
                    <a:pt x="309" y="6329"/>
                  </a:lnTo>
                  <a:lnTo>
                    <a:pt x="541" y="6638"/>
                  </a:lnTo>
                  <a:lnTo>
                    <a:pt x="1236" y="7178"/>
                  </a:lnTo>
                  <a:lnTo>
                    <a:pt x="2085" y="7641"/>
                  </a:lnTo>
                  <a:lnTo>
                    <a:pt x="3242" y="8104"/>
                  </a:lnTo>
                  <a:lnTo>
                    <a:pt x="4554" y="8568"/>
                  </a:lnTo>
                  <a:lnTo>
                    <a:pt x="6098" y="9031"/>
                  </a:lnTo>
                  <a:lnTo>
                    <a:pt x="7796" y="9417"/>
                  </a:lnTo>
                  <a:lnTo>
                    <a:pt x="9648" y="9725"/>
                  </a:lnTo>
                  <a:lnTo>
                    <a:pt x="11655" y="10111"/>
                  </a:lnTo>
                  <a:lnTo>
                    <a:pt x="13893" y="10343"/>
                  </a:lnTo>
                  <a:lnTo>
                    <a:pt x="16132" y="10574"/>
                  </a:lnTo>
                  <a:lnTo>
                    <a:pt x="18602" y="10806"/>
                  </a:lnTo>
                  <a:lnTo>
                    <a:pt x="21149" y="10883"/>
                  </a:lnTo>
                  <a:lnTo>
                    <a:pt x="23773" y="10960"/>
                  </a:lnTo>
                  <a:lnTo>
                    <a:pt x="26474" y="11037"/>
                  </a:lnTo>
                  <a:lnTo>
                    <a:pt x="29175" y="10960"/>
                  </a:lnTo>
                  <a:lnTo>
                    <a:pt x="31800" y="10883"/>
                  </a:lnTo>
                  <a:lnTo>
                    <a:pt x="34269" y="10806"/>
                  </a:lnTo>
                  <a:lnTo>
                    <a:pt x="36739" y="10574"/>
                  </a:lnTo>
                  <a:lnTo>
                    <a:pt x="39055" y="10343"/>
                  </a:lnTo>
                  <a:lnTo>
                    <a:pt x="41216" y="10111"/>
                  </a:lnTo>
                  <a:lnTo>
                    <a:pt x="43223" y="9725"/>
                  </a:lnTo>
                  <a:lnTo>
                    <a:pt x="45152" y="9417"/>
                  </a:lnTo>
                  <a:lnTo>
                    <a:pt x="46850" y="9031"/>
                  </a:lnTo>
                  <a:lnTo>
                    <a:pt x="48317" y="8568"/>
                  </a:lnTo>
                  <a:lnTo>
                    <a:pt x="49706" y="8104"/>
                  </a:lnTo>
                  <a:lnTo>
                    <a:pt x="50786" y="7641"/>
                  </a:lnTo>
                  <a:lnTo>
                    <a:pt x="51635" y="7178"/>
                  </a:lnTo>
                  <a:lnTo>
                    <a:pt x="52330" y="6638"/>
                  </a:lnTo>
                  <a:lnTo>
                    <a:pt x="52562" y="6329"/>
                  </a:lnTo>
                  <a:lnTo>
                    <a:pt x="52716" y="6098"/>
                  </a:lnTo>
                  <a:lnTo>
                    <a:pt x="52793" y="5789"/>
                  </a:lnTo>
                  <a:lnTo>
                    <a:pt x="52870" y="5480"/>
                  </a:lnTo>
                  <a:lnTo>
                    <a:pt x="52870"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1029500" y="4527525"/>
              <a:ext cx="1321775" cy="275950"/>
            </a:xfrm>
            <a:custGeom>
              <a:avLst/>
              <a:gdLst/>
              <a:ahLst/>
              <a:cxnLst/>
              <a:rect l="l" t="t" r="r" b="b"/>
              <a:pathLst>
                <a:path w="52871" h="11038" fill="none" extrusionOk="0">
                  <a:moveTo>
                    <a:pt x="1" y="0"/>
                  </a:moveTo>
                  <a:lnTo>
                    <a:pt x="1" y="5480"/>
                  </a:lnTo>
                  <a:lnTo>
                    <a:pt x="1" y="5480"/>
                  </a:lnTo>
                  <a:lnTo>
                    <a:pt x="78" y="5789"/>
                  </a:lnTo>
                  <a:lnTo>
                    <a:pt x="155" y="6098"/>
                  </a:lnTo>
                  <a:lnTo>
                    <a:pt x="309" y="6329"/>
                  </a:lnTo>
                  <a:lnTo>
                    <a:pt x="541" y="6638"/>
                  </a:lnTo>
                  <a:lnTo>
                    <a:pt x="1236" y="7178"/>
                  </a:lnTo>
                  <a:lnTo>
                    <a:pt x="2085" y="7641"/>
                  </a:lnTo>
                  <a:lnTo>
                    <a:pt x="3242" y="8104"/>
                  </a:lnTo>
                  <a:lnTo>
                    <a:pt x="4554" y="8568"/>
                  </a:lnTo>
                  <a:lnTo>
                    <a:pt x="6098" y="9031"/>
                  </a:lnTo>
                  <a:lnTo>
                    <a:pt x="7796" y="9417"/>
                  </a:lnTo>
                  <a:lnTo>
                    <a:pt x="9648" y="9725"/>
                  </a:lnTo>
                  <a:lnTo>
                    <a:pt x="11655" y="10111"/>
                  </a:lnTo>
                  <a:lnTo>
                    <a:pt x="13893" y="10343"/>
                  </a:lnTo>
                  <a:lnTo>
                    <a:pt x="16132" y="10574"/>
                  </a:lnTo>
                  <a:lnTo>
                    <a:pt x="18602" y="10806"/>
                  </a:lnTo>
                  <a:lnTo>
                    <a:pt x="21149" y="10883"/>
                  </a:lnTo>
                  <a:lnTo>
                    <a:pt x="23773" y="10960"/>
                  </a:lnTo>
                  <a:lnTo>
                    <a:pt x="26474" y="11037"/>
                  </a:lnTo>
                  <a:lnTo>
                    <a:pt x="26474" y="11037"/>
                  </a:lnTo>
                  <a:lnTo>
                    <a:pt x="29175" y="10960"/>
                  </a:lnTo>
                  <a:lnTo>
                    <a:pt x="31800" y="10883"/>
                  </a:lnTo>
                  <a:lnTo>
                    <a:pt x="34269" y="10806"/>
                  </a:lnTo>
                  <a:lnTo>
                    <a:pt x="36739" y="10574"/>
                  </a:lnTo>
                  <a:lnTo>
                    <a:pt x="39055" y="10343"/>
                  </a:lnTo>
                  <a:lnTo>
                    <a:pt x="41216" y="10111"/>
                  </a:lnTo>
                  <a:lnTo>
                    <a:pt x="43223" y="9725"/>
                  </a:lnTo>
                  <a:lnTo>
                    <a:pt x="45152" y="9417"/>
                  </a:lnTo>
                  <a:lnTo>
                    <a:pt x="46850" y="9031"/>
                  </a:lnTo>
                  <a:lnTo>
                    <a:pt x="48317" y="8568"/>
                  </a:lnTo>
                  <a:lnTo>
                    <a:pt x="49706" y="8104"/>
                  </a:lnTo>
                  <a:lnTo>
                    <a:pt x="50786" y="7641"/>
                  </a:lnTo>
                  <a:lnTo>
                    <a:pt x="51635" y="7178"/>
                  </a:lnTo>
                  <a:lnTo>
                    <a:pt x="52330" y="6638"/>
                  </a:lnTo>
                  <a:lnTo>
                    <a:pt x="52562" y="6329"/>
                  </a:lnTo>
                  <a:lnTo>
                    <a:pt x="52716" y="6098"/>
                  </a:lnTo>
                  <a:lnTo>
                    <a:pt x="52793" y="5789"/>
                  </a:lnTo>
                  <a:lnTo>
                    <a:pt x="52870" y="5480"/>
                  </a:lnTo>
                  <a:lnTo>
                    <a:pt x="52870" y="0"/>
                  </a:lnTo>
                  <a:lnTo>
                    <a:pt x="1"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1029500" y="4388600"/>
              <a:ext cx="1321775" cy="275950"/>
            </a:xfrm>
            <a:custGeom>
              <a:avLst/>
              <a:gdLst/>
              <a:ahLst/>
              <a:cxnLst/>
              <a:rect l="l" t="t" r="r" b="b"/>
              <a:pathLst>
                <a:path w="52871" h="11038" extrusionOk="0">
                  <a:moveTo>
                    <a:pt x="26474" y="0"/>
                  </a:moveTo>
                  <a:lnTo>
                    <a:pt x="23773" y="77"/>
                  </a:lnTo>
                  <a:lnTo>
                    <a:pt x="21149" y="155"/>
                  </a:lnTo>
                  <a:lnTo>
                    <a:pt x="18602" y="232"/>
                  </a:lnTo>
                  <a:lnTo>
                    <a:pt x="16132" y="463"/>
                  </a:lnTo>
                  <a:lnTo>
                    <a:pt x="13893" y="695"/>
                  </a:lnTo>
                  <a:lnTo>
                    <a:pt x="11655" y="926"/>
                  </a:lnTo>
                  <a:lnTo>
                    <a:pt x="9648" y="1312"/>
                  </a:lnTo>
                  <a:lnTo>
                    <a:pt x="7796" y="1621"/>
                  </a:lnTo>
                  <a:lnTo>
                    <a:pt x="6098" y="2007"/>
                  </a:lnTo>
                  <a:lnTo>
                    <a:pt x="4554" y="2470"/>
                  </a:lnTo>
                  <a:lnTo>
                    <a:pt x="3242" y="2933"/>
                  </a:lnTo>
                  <a:lnTo>
                    <a:pt x="2085" y="3396"/>
                  </a:lnTo>
                  <a:lnTo>
                    <a:pt x="1236" y="3936"/>
                  </a:lnTo>
                  <a:lnTo>
                    <a:pt x="541" y="4400"/>
                  </a:lnTo>
                  <a:lnTo>
                    <a:pt x="309" y="4708"/>
                  </a:lnTo>
                  <a:lnTo>
                    <a:pt x="155" y="4940"/>
                  </a:lnTo>
                  <a:lnTo>
                    <a:pt x="78" y="5249"/>
                  </a:lnTo>
                  <a:lnTo>
                    <a:pt x="1" y="5557"/>
                  </a:lnTo>
                  <a:lnTo>
                    <a:pt x="78" y="5789"/>
                  </a:lnTo>
                  <a:lnTo>
                    <a:pt x="155" y="6098"/>
                  </a:lnTo>
                  <a:lnTo>
                    <a:pt x="309" y="6406"/>
                  </a:lnTo>
                  <a:lnTo>
                    <a:pt x="541" y="6638"/>
                  </a:lnTo>
                  <a:lnTo>
                    <a:pt x="1236" y="7178"/>
                  </a:lnTo>
                  <a:lnTo>
                    <a:pt x="2085" y="7718"/>
                  </a:lnTo>
                  <a:lnTo>
                    <a:pt x="3242" y="8182"/>
                  </a:lnTo>
                  <a:lnTo>
                    <a:pt x="4554" y="8645"/>
                  </a:lnTo>
                  <a:lnTo>
                    <a:pt x="6098" y="9031"/>
                  </a:lnTo>
                  <a:lnTo>
                    <a:pt x="7796" y="9416"/>
                  </a:lnTo>
                  <a:lnTo>
                    <a:pt x="9648" y="9802"/>
                  </a:lnTo>
                  <a:lnTo>
                    <a:pt x="11655" y="10111"/>
                  </a:lnTo>
                  <a:lnTo>
                    <a:pt x="13893" y="10420"/>
                  </a:lnTo>
                  <a:lnTo>
                    <a:pt x="16132" y="10651"/>
                  </a:lnTo>
                  <a:lnTo>
                    <a:pt x="18602" y="10806"/>
                  </a:lnTo>
                  <a:lnTo>
                    <a:pt x="21149" y="10960"/>
                  </a:lnTo>
                  <a:lnTo>
                    <a:pt x="23773" y="11037"/>
                  </a:lnTo>
                  <a:lnTo>
                    <a:pt x="29175" y="11037"/>
                  </a:lnTo>
                  <a:lnTo>
                    <a:pt x="31800" y="10960"/>
                  </a:lnTo>
                  <a:lnTo>
                    <a:pt x="34269" y="10806"/>
                  </a:lnTo>
                  <a:lnTo>
                    <a:pt x="36739" y="10651"/>
                  </a:lnTo>
                  <a:lnTo>
                    <a:pt x="39055" y="10420"/>
                  </a:lnTo>
                  <a:lnTo>
                    <a:pt x="41216" y="10111"/>
                  </a:lnTo>
                  <a:lnTo>
                    <a:pt x="43223" y="9802"/>
                  </a:lnTo>
                  <a:lnTo>
                    <a:pt x="45152" y="9416"/>
                  </a:lnTo>
                  <a:lnTo>
                    <a:pt x="46850" y="9031"/>
                  </a:lnTo>
                  <a:lnTo>
                    <a:pt x="48317" y="8645"/>
                  </a:lnTo>
                  <a:lnTo>
                    <a:pt x="49706" y="8182"/>
                  </a:lnTo>
                  <a:lnTo>
                    <a:pt x="50786" y="7718"/>
                  </a:lnTo>
                  <a:lnTo>
                    <a:pt x="51635" y="7178"/>
                  </a:lnTo>
                  <a:lnTo>
                    <a:pt x="52330" y="6638"/>
                  </a:lnTo>
                  <a:lnTo>
                    <a:pt x="52562" y="6406"/>
                  </a:lnTo>
                  <a:lnTo>
                    <a:pt x="52716" y="6098"/>
                  </a:lnTo>
                  <a:lnTo>
                    <a:pt x="52793" y="5789"/>
                  </a:lnTo>
                  <a:lnTo>
                    <a:pt x="52870" y="5557"/>
                  </a:lnTo>
                  <a:lnTo>
                    <a:pt x="52793" y="5249"/>
                  </a:lnTo>
                  <a:lnTo>
                    <a:pt x="52716" y="4940"/>
                  </a:lnTo>
                  <a:lnTo>
                    <a:pt x="52562" y="4708"/>
                  </a:lnTo>
                  <a:lnTo>
                    <a:pt x="52330" y="4400"/>
                  </a:lnTo>
                  <a:lnTo>
                    <a:pt x="51635" y="3936"/>
                  </a:lnTo>
                  <a:lnTo>
                    <a:pt x="50786" y="3396"/>
                  </a:lnTo>
                  <a:lnTo>
                    <a:pt x="49706" y="2933"/>
                  </a:lnTo>
                  <a:lnTo>
                    <a:pt x="48317" y="2470"/>
                  </a:lnTo>
                  <a:lnTo>
                    <a:pt x="46850" y="2007"/>
                  </a:lnTo>
                  <a:lnTo>
                    <a:pt x="45152" y="1621"/>
                  </a:lnTo>
                  <a:lnTo>
                    <a:pt x="43223" y="1312"/>
                  </a:lnTo>
                  <a:lnTo>
                    <a:pt x="41216" y="926"/>
                  </a:lnTo>
                  <a:lnTo>
                    <a:pt x="39055" y="695"/>
                  </a:lnTo>
                  <a:lnTo>
                    <a:pt x="36739" y="463"/>
                  </a:lnTo>
                  <a:lnTo>
                    <a:pt x="34269" y="232"/>
                  </a:lnTo>
                  <a:lnTo>
                    <a:pt x="31800" y="155"/>
                  </a:lnTo>
                  <a:lnTo>
                    <a:pt x="29175" y="77"/>
                  </a:lnTo>
                  <a:lnTo>
                    <a:pt x="26474"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1029500" y="4388600"/>
              <a:ext cx="1321775" cy="275950"/>
            </a:xfrm>
            <a:custGeom>
              <a:avLst/>
              <a:gdLst/>
              <a:ahLst/>
              <a:cxnLst/>
              <a:rect l="l" t="t" r="r" b="b"/>
              <a:pathLst>
                <a:path w="52871" h="11038" fill="none" extrusionOk="0">
                  <a:moveTo>
                    <a:pt x="52870" y="5557"/>
                  </a:moveTo>
                  <a:lnTo>
                    <a:pt x="52870" y="5557"/>
                  </a:lnTo>
                  <a:lnTo>
                    <a:pt x="52793" y="5789"/>
                  </a:lnTo>
                  <a:lnTo>
                    <a:pt x="52716" y="6098"/>
                  </a:lnTo>
                  <a:lnTo>
                    <a:pt x="52562" y="6406"/>
                  </a:lnTo>
                  <a:lnTo>
                    <a:pt x="52330" y="6638"/>
                  </a:lnTo>
                  <a:lnTo>
                    <a:pt x="51635" y="7178"/>
                  </a:lnTo>
                  <a:lnTo>
                    <a:pt x="50786" y="7718"/>
                  </a:lnTo>
                  <a:lnTo>
                    <a:pt x="49706" y="8182"/>
                  </a:lnTo>
                  <a:lnTo>
                    <a:pt x="48317" y="8645"/>
                  </a:lnTo>
                  <a:lnTo>
                    <a:pt x="46850" y="9031"/>
                  </a:lnTo>
                  <a:lnTo>
                    <a:pt x="45152" y="9416"/>
                  </a:lnTo>
                  <a:lnTo>
                    <a:pt x="43223" y="9802"/>
                  </a:lnTo>
                  <a:lnTo>
                    <a:pt x="41216" y="10111"/>
                  </a:lnTo>
                  <a:lnTo>
                    <a:pt x="39055" y="10420"/>
                  </a:lnTo>
                  <a:lnTo>
                    <a:pt x="36739" y="10651"/>
                  </a:lnTo>
                  <a:lnTo>
                    <a:pt x="34269" y="10806"/>
                  </a:lnTo>
                  <a:lnTo>
                    <a:pt x="31800" y="10960"/>
                  </a:lnTo>
                  <a:lnTo>
                    <a:pt x="29175" y="11037"/>
                  </a:lnTo>
                  <a:lnTo>
                    <a:pt x="26474" y="11037"/>
                  </a:lnTo>
                  <a:lnTo>
                    <a:pt x="26474" y="11037"/>
                  </a:lnTo>
                  <a:lnTo>
                    <a:pt x="23773" y="11037"/>
                  </a:lnTo>
                  <a:lnTo>
                    <a:pt x="21149" y="10960"/>
                  </a:lnTo>
                  <a:lnTo>
                    <a:pt x="18602" y="10806"/>
                  </a:lnTo>
                  <a:lnTo>
                    <a:pt x="16132" y="10651"/>
                  </a:lnTo>
                  <a:lnTo>
                    <a:pt x="13893" y="10420"/>
                  </a:lnTo>
                  <a:lnTo>
                    <a:pt x="11655" y="10111"/>
                  </a:lnTo>
                  <a:lnTo>
                    <a:pt x="9648" y="9802"/>
                  </a:lnTo>
                  <a:lnTo>
                    <a:pt x="7796" y="9416"/>
                  </a:lnTo>
                  <a:lnTo>
                    <a:pt x="6098" y="9031"/>
                  </a:lnTo>
                  <a:lnTo>
                    <a:pt x="4554" y="8645"/>
                  </a:lnTo>
                  <a:lnTo>
                    <a:pt x="3242" y="8182"/>
                  </a:lnTo>
                  <a:lnTo>
                    <a:pt x="2085" y="7718"/>
                  </a:lnTo>
                  <a:lnTo>
                    <a:pt x="1236" y="7178"/>
                  </a:lnTo>
                  <a:lnTo>
                    <a:pt x="541" y="6638"/>
                  </a:lnTo>
                  <a:lnTo>
                    <a:pt x="309" y="6406"/>
                  </a:lnTo>
                  <a:lnTo>
                    <a:pt x="155" y="6098"/>
                  </a:lnTo>
                  <a:lnTo>
                    <a:pt x="78" y="5789"/>
                  </a:lnTo>
                  <a:lnTo>
                    <a:pt x="1" y="5557"/>
                  </a:lnTo>
                  <a:lnTo>
                    <a:pt x="1" y="5557"/>
                  </a:lnTo>
                  <a:lnTo>
                    <a:pt x="78" y="5249"/>
                  </a:lnTo>
                  <a:lnTo>
                    <a:pt x="155" y="4940"/>
                  </a:lnTo>
                  <a:lnTo>
                    <a:pt x="309" y="4708"/>
                  </a:lnTo>
                  <a:lnTo>
                    <a:pt x="541" y="4400"/>
                  </a:lnTo>
                  <a:lnTo>
                    <a:pt x="1236" y="3936"/>
                  </a:lnTo>
                  <a:lnTo>
                    <a:pt x="2085" y="3396"/>
                  </a:lnTo>
                  <a:lnTo>
                    <a:pt x="3242" y="2933"/>
                  </a:lnTo>
                  <a:lnTo>
                    <a:pt x="4554" y="2470"/>
                  </a:lnTo>
                  <a:lnTo>
                    <a:pt x="6098" y="2007"/>
                  </a:lnTo>
                  <a:lnTo>
                    <a:pt x="7796" y="1621"/>
                  </a:lnTo>
                  <a:lnTo>
                    <a:pt x="9648" y="1312"/>
                  </a:lnTo>
                  <a:lnTo>
                    <a:pt x="11655" y="926"/>
                  </a:lnTo>
                  <a:lnTo>
                    <a:pt x="13893" y="695"/>
                  </a:lnTo>
                  <a:lnTo>
                    <a:pt x="16132" y="463"/>
                  </a:lnTo>
                  <a:lnTo>
                    <a:pt x="18602" y="232"/>
                  </a:lnTo>
                  <a:lnTo>
                    <a:pt x="21149" y="155"/>
                  </a:lnTo>
                  <a:lnTo>
                    <a:pt x="23773" y="77"/>
                  </a:lnTo>
                  <a:lnTo>
                    <a:pt x="26474" y="0"/>
                  </a:lnTo>
                  <a:lnTo>
                    <a:pt x="26474" y="0"/>
                  </a:lnTo>
                  <a:lnTo>
                    <a:pt x="29175" y="77"/>
                  </a:lnTo>
                  <a:lnTo>
                    <a:pt x="31800" y="155"/>
                  </a:lnTo>
                  <a:lnTo>
                    <a:pt x="34269" y="232"/>
                  </a:lnTo>
                  <a:lnTo>
                    <a:pt x="36739" y="463"/>
                  </a:lnTo>
                  <a:lnTo>
                    <a:pt x="39055" y="695"/>
                  </a:lnTo>
                  <a:lnTo>
                    <a:pt x="41216" y="926"/>
                  </a:lnTo>
                  <a:lnTo>
                    <a:pt x="43223" y="1312"/>
                  </a:lnTo>
                  <a:lnTo>
                    <a:pt x="45152" y="1621"/>
                  </a:lnTo>
                  <a:lnTo>
                    <a:pt x="46850" y="2007"/>
                  </a:lnTo>
                  <a:lnTo>
                    <a:pt x="48317" y="2470"/>
                  </a:lnTo>
                  <a:lnTo>
                    <a:pt x="49706" y="2933"/>
                  </a:lnTo>
                  <a:lnTo>
                    <a:pt x="50786" y="3396"/>
                  </a:lnTo>
                  <a:lnTo>
                    <a:pt x="51635" y="3936"/>
                  </a:lnTo>
                  <a:lnTo>
                    <a:pt x="52330" y="4400"/>
                  </a:lnTo>
                  <a:lnTo>
                    <a:pt x="52562" y="4708"/>
                  </a:lnTo>
                  <a:lnTo>
                    <a:pt x="52716" y="4940"/>
                  </a:lnTo>
                  <a:lnTo>
                    <a:pt x="52793" y="5249"/>
                  </a:lnTo>
                  <a:lnTo>
                    <a:pt x="52870" y="5557"/>
                  </a:lnTo>
                  <a:lnTo>
                    <a:pt x="52870"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1149125" y="4413675"/>
              <a:ext cx="1084450" cy="194900"/>
            </a:xfrm>
            <a:custGeom>
              <a:avLst/>
              <a:gdLst/>
              <a:ahLst/>
              <a:cxnLst/>
              <a:rect l="l" t="t" r="r" b="b"/>
              <a:pathLst>
                <a:path w="43378" h="7796" extrusionOk="0">
                  <a:moveTo>
                    <a:pt x="21689" y="1"/>
                  </a:moveTo>
                  <a:lnTo>
                    <a:pt x="17290" y="78"/>
                  </a:lnTo>
                  <a:lnTo>
                    <a:pt x="13199" y="309"/>
                  </a:lnTo>
                  <a:lnTo>
                    <a:pt x="9572" y="695"/>
                  </a:lnTo>
                  <a:lnTo>
                    <a:pt x="6330" y="1158"/>
                  </a:lnTo>
                  <a:lnTo>
                    <a:pt x="4941" y="1390"/>
                  </a:lnTo>
                  <a:lnTo>
                    <a:pt x="3706" y="1699"/>
                  </a:lnTo>
                  <a:lnTo>
                    <a:pt x="2625" y="2007"/>
                  </a:lnTo>
                  <a:lnTo>
                    <a:pt x="1699" y="2393"/>
                  </a:lnTo>
                  <a:lnTo>
                    <a:pt x="927" y="2702"/>
                  </a:lnTo>
                  <a:lnTo>
                    <a:pt x="387" y="3088"/>
                  </a:lnTo>
                  <a:lnTo>
                    <a:pt x="78" y="3474"/>
                  </a:lnTo>
                  <a:lnTo>
                    <a:pt x="1" y="3705"/>
                  </a:lnTo>
                  <a:lnTo>
                    <a:pt x="1" y="3860"/>
                  </a:lnTo>
                  <a:lnTo>
                    <a:pt x="1" y="4091"/>
                  </a:lnTo>
                  <a:lnTo>
                    <a:pt x="78" y="4246"/>
                  </a:lnTo>
                  <a:lnTo>
                    <a:pt x="387" y="4631"/>
                  </a:lnTo>
                  <a:lnTo>
                    <a:pt x="927" y="5017"/>
                  </a:lnTo>
                  <a:lnTo>
                    <a:pt x="1699" y="5403"/>
                  </a:lnTo>
                  <a:lnTo>
                    <a:pt x="2625" y="5712"/>
                  </a:lnTo>
                  <a:lnTo>
                    <a:pt x="3706" y="6021"/>
                  </a:lnTo>
                  <a:lnTo>
                    <a:pt x="4941" y="6329"/>
                  </a:lnTo>
                  <a:lnTo>
                    <a:pt x="6330" y="6638"/>
                  </a:lnTo>
                  <a:lnTo>
                    <a:pt x="9572" y="7101"/>
                  </a:lnTo>
                  <a:lnTo>
                    <a:pt x="13199" y="7487"/>
                  </a:lnTo>
                  <a:lnTo>
                    <a:pt x="17290" y="7719"/>
                  </a:lnTo>
                  <a:lnTo>
                    <a:pt x="21689" y="7796"/>
                  </a:lnTo>
                  <a:lnTo>
                    <a:pt x="26011" y="7719"/>
                  </a:lnTo>
                  <a:lnTo>
                    <a:pt x="30102" y="7487"/>
                  </a:lnTo>
                  <a:lnTo>
                    <a:pt x="33807" y="7101"/>
                  </a:lnTo>
                  <a:lnTo>
                    <a:pt x="36971" y="6638"/>
                  </a:lnTo>
                  <a:lnTo>
                    <a:pt x="38438" y="6329"/>
                  </a:lnTo>
                  <a:lnTo>
                    <a:pt x="39673" y="6021"/>
                  </a:lnTo>
                  <a:lnTo>
                    <a:pt x="40753" y="5712"/>
                  </a:lnTo>
                  <a:lnTo>
                    <a:pt x="41679" y="5403"/>
                  </a:lnTo>
                  <a:lnTo>
                    <a:pt x="42374" y="5017"/>
                  </a:lnTo>
                  <a:lnTo>
                    <a:pt x="42914" y="4631"/>
                  </a:lnTo>
                  <a:lnTo>
                    <a:pt x="43223" y="4246"/>
                  </a:lnTo>
                  <a:lnTo>
                    <a:pt x="43300" y="4091"/>
                  </a:lnTo>
                  <a:lnTo>
                    <a:pt x="43377" y="3860"/>
                  </a:lnTo>
                  <a:lnTo>
                    <a:pt x="43300" y="3705"/>
                  </a:lnTo>
                  <a:lnTo>
                    <a:pt x="43223" y="3474"/>
                  </a:lnTo>
                  <a:lnTo>
                    <a:pt x="42914" y="3088"/>
                  </a:lnTo>
                  <a:lnTo>
                    <a:pt x="42374" y="2702"/>
                  </a:lnTo>
                  <a:lnTo>
                    <a:pt x="41679" y="2393"/>
                  </a:lnTo>
                  <a:lnTo>
                    <a:pt x="40753" y="2007"/>
                  </a:lnTo>
                  <a:lnTo>
                    <a:pt x="39673" y="1699"/>
                  </a:lnTo>
                  <a:lnTo>
                    <a:pt x="38438" y="1390"/>
                  </a:lnTo>
                  <a:lnTo>
                    <a:pt x="36971" y="1158"/>
                  </a:lnTo>
                  <a:lnTo>
                    <a:pt x="33807" y="695"/>
                  </a:lnTo>
                  <a:lnTo>
                    <a:pt x="30102" y="309"/>
                  </a:lnTo>
                  <a:lnTo>
                    <a:pt x="26011" y="78"/>
                  </a:lnTo>
                  <a:lnTo>
                    <a:pt x="21689"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1149125" y="4413675"/>
              <a:ext cx="1084450" cy="194900"/>
            </a:xfrm>
            <a:custGeom>
              <a:avLst/>
              <a:gdLst/>
              <a:ahLst/>
              <a:cxnLst/>
              <a:rect l="l" t="t" r="r" b="b"/>
              <a:pathLst>
                <a:path w="43378" h="7796" fill="none" extrusionOk="0">
                  <a:moveTo>
                    <a:pt x="43377" y="3860"/>
                  </a:moveTo>
                  <a:lnTo>
                    <a:pt x="43377" y="3860"/>
                  </a:lnTo>
                  <a:lnTo>
                    <a:pt x="43300" y="4091"/>
                  </a:lnTo>
                  <a:lnTo>
                    <a:pt x="43223" y="4246"/>
                  </a:lnTo>
                  <a:lnTo>
                    <a:pt x="42914" y="4631"/>
                  </a:lnTo>
                  <a:lnTo>
                    <a:pt x="42374" y="5017"/>
                  </a:lnTo>
                  <a:lnTo>
                    <a:pt x="41679" y="5403"/>
                  </a:lnTo>
                  <a:lnTo>
                    <a:pt x="40753" y="5712"/>
                  </a:lnTo>
                  <a:lnTo>
                    <a:pt x="39673" y="6021"/>
                  </a:lnTo>
                  <a:lnTo>
                    <a:pt x="38438" y="6329"/>
                  </a:lnTo>
                  <a:lnTo>
                    <a:pt x="36971" y="6638"/>
                  </a:lnTo>
                  <a:lnTo>
                    <a:pt x="33807" y="7101"/>
                  </a:lnTo>
                  <a:lnTo>
                    <a:pt x="30102" y="7487"/>
                  </a:lnTo>
                  <a:lnTo>
                    <a:pt x="26011" y="7719"/>
                  </a:lnTo>
                  <a:lnTo>
                    <a:pt x="21689" y="7796"/>
                  </a:lnTo>
                  <a:lnTo>
                    <a:pt x="21689" y="7796"/>
                  </a:lnTo>
                  <a:lnTo>
                    <a:pt x="17290" y="7719"/>
                  </a:lnTo>
                  <a:lnTo>
                    <a:pt x="13199" y="7487"/>
                  </a:lnTo>
                  <a:lnTo>
                    <a:pt x="9572" y="7101"/>
                  </a:lnTo>
                  <a:lnTo>
                    <a:pt x="6330" y="6638"/>
                  </a:lnTo>
                  <a:lnTo>
                    <a:pt x="4941" y="6329"/>
                  </a:lnTo>
                  <a:lnTo>
                    <a:pt x="3706" y="6021"/>
                  </a:lnTo>
                  <a:lnTo>
                    <a:pt x="2625" y="5712"/>
                  </a:lnTo>
                  <a:lnTo>
                    <a:pt x="1699" y="5403"/>
                  </a:lnTo>
                  <a:lnTo>
                    <a:pt x="927" y="5017"/>
                  </a:lnTo>
                  <a:lnTo>
                    <a:pt x="387" y="4631"/>
                  </a:lnTo>
                  <a:lnTo>
                    <a:pt x="78" y="4246"/>
                  </a:lnTo>
                  <a:lnTo>
                    <a:pt x="1" y="4091"/>
                  </a:lnTo>
                  <a:lnTo>
                    <a:pt x="1" y="3860"/>
                  </a:lnTo>
                  <a:lnTo>
                    <a:pt x="1" y="3860"/>
                  </a:lnTo>
                  <a:lnTo>
                    <a:pt x="1" y="3705"/>
                  </a:lnTo>
                  <a:lnTo>
                    <a:pt x="78" y="3474"/>
                  </a:lnTo>
                  <a:lnTo>
                    <a:pt x="387" y="3088"/>
                  </a:lnTo>
                  <a:lnTo>
                    <a:pt x="927" y="2702"/>
                  </a:lnTo>
                  <a:lnTo>
                    <a:pt x="1699" y="2393"/>
                  </a:lnTo>
                  <a:lnTo>
                    <a:pt x="2625" y="2007"/>
                  </a:lnTo>
                  <a:lnTo>
                    <a:pt x="3706" y="1699"/>
                  </a:lnTo>
                  <a:lnTo>
                    <a:pt x="4941" y="1390"/>
                  </a:lnTo>
                  <a:lnTo>
                    <a:pt x="6330" y="1158"/>
                  </a:lnTo>
                  <a:lnTo>
                    <a:pt x="9572" y="695"/>
                  </a:lnTo>
                  <a:lnTo>
                    <a:pt x="13199" y="309"/>
                  </a:lnTo>
                  <a:lnTo>
                    <a:pt x="17290" y="78"/>
                  </a:lnTo>
                  <a:lnTo>
                    <a:pt x="21689" y="1"/>
                  </a:lnTo>
                  <a:lnTo>
                    <a:pt x="21689" y="1"/>
                  </a:lnTo>
                  <a:lnTo>
                    <a:pt x="26011" y="78"/>
                  </a:lnTo>
                  <a:lnTo>
                    <a:pt x="30102" y="309"/>
                  </a:lnTo>
                  <a:lnTo>
                    <a:pt x="33807" y="695"/>
                  </a:lnTo>
                  <a:lnTo>
                    <a:pt x="36971" y="1158"/>
                  </a:lnTo>
                  <a:lnTo>
                    <a:pt x="38438" y="1390"/>
                  </a:lnTo>
                  <a:lnTo>
                    <a:pt x="39673" y="1699"/>
                  </a:lnTo>
                  <a:lnTo>
                    <a:pt x="40753" y="2007"/>
                  </a:lnTo>
                  <a:lnTo>
                    <a:pt x="41679" y="2393"/>
                  </a:lnTo>
                  <a:lnTo>
                    <a:pt x="42374" y="2702"/>
                  </a:lnTo>
                  <a:lnTo>
                    <a:pt x="42914" y="3088"/>
                  </a:lnTo>
                  <a:lnTo>
                    <a:pt x="43223" y="3474"/>
                  </a:lnTo>
                  <a:lnTo>
                    <a:pt x="43300" y="3705"/>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1178075" y="4413675"/>
              <a:ext cx="1053575" cy="144750"/>
            </a:xfrm>
            <a:custGeom>
              <a:avLst/>
              <a:gdLst/>
              <a:ahLst/>
              <a:cxnLst/>
              <a:rect l="l" t="t" r="r" b="b"/>
              <a:pathLst>
                <a:path w="42143" h="5790" extrusionOk="0">
                  <a:moveTo>
                    <a:pt x="20454" y="1"/>
                  </a:moveTo>
                  <a:lnTo>
                    <a:pt x="16981" y="78"/>
                  </a:lnTo>
                  <a:lnTo>
                    <a:pt x="13739" y="232"/>
                  </a:lnTo>
                  <a:lnTo>
                    <a:pt x="10652" y="386"/>
                  </a:lnTo>
                  <a:lnTo>
                    <a:pt x="7873" y="695"/>
                  </a:lnTo>
                  <a:lnTo>
                    <a:pt x="5326" y="1081"/>
                  </a:lnTo>
                  <a:lnTo>
                    <a:pt x="3165" y="1544"/>
                  </a:lnTo>
                  <a:lnTo>
                    <a:pt x="1390" y="2007"/>
                  </a:lnTo>
                  <a:lnTo>
                    <a:pt x="695" y="2316"/>
                  </a:lnTo>
                  <a:lnTo>
                    <a:pt x="1" y="2548"/>
                  </a:lnTo>
                  <a:lnTo>
                    <a:pt x="1544" y="2162"/>
                  </a:lnTo>
                  <a:lnTo>
                    <a:pt x="3397" y="1776"/>
                  </a:lnTo>
                  <a:lnTo>
                    <a:pt x="5481" y="1390"/>
                  </a:lnTo>
                  <a:lnTo>
                    <a:pt x="7873" y="1158"/>
                  </a:lnTo>
                  <a:lnTo>
                    <a:pt x="10420" y="927"/>
                  </a:lnTo>
                  <a:lnTo>
                    <a:pt x="13122" y="695"/>
                  </a:lnTo>
                  <a:lnTo>
                    <a:pt x="15977" y="618"/>
                  </a:lnTo>
                  <a:lnTo>
                    <a:pt x="18987" y="541"/>
                  </a:lnTo>
                  <a:lnTo>
                    <a:pt x="23387" y="618"/>
                  </a:lnTo>
                  <a:lnTo>
                    <a:pt x="27477" y="850"/>
                  </a:lnTo>
                  <a:lnTo>
                    <a:pt x="31105" y="1235"/>
                  </a:lnTo>
                  <a:lnTo>
                    <a:pt x="34347" y="1699"/>
                  </a:lnTo>
                  <a:lnTo>
                    <a:pt x="35736" y="2007"/>
                  </a:lnTo>
                  <a:lnTo>
                    <a:pt x="36971" y="2316"/>
                  </a:lnTo>
                  <a:lnTo>
                    <a:pt x="38051" y="2625"/>
                  </a:lnTo>
                  <a:lnTo>
                    <a:pt x="38978" y="2933"/>
                  </a:lnTo>
                  <a:lnTo>
                    <a:pt x="39749" y="3319"/>
                  </a:lnTo>
                  <a:lnTo>
                    <a:pt x="40290" y="3705"/>
                  </a:lnTo>
                  <a:lnTo>
                    <a:pt x="40598" y="4091"/>
                  </a:lnTo>
                  <a:lnTo>
                    <a:pt x="40676" y="4246"/>
                  </a:lnTo>
                  <a:lnTo>
                    <a:pt x="40676" y="4477"/>
                  </a:lnTo>
                  <a:lnTo>
                    <a:pt x="40598" y="4786"/>
                  </a:lnTo>
                  <a:lnTo>
                    <a:pt x="40367" y="5095"/>
                  </a:lnTo>
                  <a:lnTo>
                    <a:pt x="39981" y="5480"/>
                  </a:lnTo>
                  <a:lnTo>
                    <a:pt x="39441" y="5789"/>
                  </a:lnTo>
                  <a:lnTo>
                    <a:pt x="40598" y="5326"/>
                  </a:lnTo>
                  <a:lnTo>
                    <a:pt x="41447" y="4863"/>
                  </a:lnTo>
                  <a:lnTo>
                    <a:pt x="41756" y="4631"/>
                  </a:lnTo>
                  <a:lnTo>
                    <a:pt x="41988" y="4400"/>
                  </a:lnTo>
                  <a:lnTo>
                    <a:pt x="42065" y="4168"/>
                  </a:lnTo>
                  <a:lnTo>
                    <a:pt x="42142" y="3860"/>
                  </a:lnTo>
                  <a:lnTo>
                    <a:pt x="42142" y="3705"/>
                  </a:lnTo>
                  <a:lnTo>
                    <a:pt x="42065" y="3474"/>
                  </a:lnTo>
                  <a:lnTo>
                    <a:pt x="41679" y="3088"/>
                  </a:lnTo>
                  <a:lnTo>
                    <a:pt x="41139" y="2702"/>
                  </a:lnTo>
                  <a:lnTo>
                    <a:pt x="40444" y="2393"/>
                  </a:lnTo>
                  <a:lnTo>
                    <a:pt x="39518" y="2007"/>
                  </a:lnTo>
                  <a:lnTo>
                    <a:pt x="38437" y="1699"/>
                  </a:lnTo>
                  <a:lnTo>
                    <a:pt x="37202" y="1390"/>
                  </a:lnTo>
                  <a:lnTo>
                    <a:pt x="35813" y="1158"/>
                  </a:lnTo>
                  <a:lnTo>
                    <a:pt x="32572" y="695"/>
                  </a:lnTo>
                  <a:lnTo>
                    <a:pt x="28867" y="309"/>
                  </a:lnTo>
                  <a:lnTo>
                    <a:pt x="24853" y="78"/>
                  </a:lnTo>
                  <a:lnTo>
                    <a:pt x="20454"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1178075" y="4413675"/>
              <a:ext cx="1053575" cy="144750"/>
            </a:xfrm>
            <a:custGeom>
              <a:avLst/>
              <a:gdLst/>
              <a:ahLst/>
              <a:cxnLst/>
              <a:rect l="l" t="t" r="r" b="b"/>
              <a:pathLst>
                <a:path w="42143" h="5790" fill="none" extrusionOk="0">
                  <a:moveTo>
                    <a:pt x="18987" y="541"/>
                  </a:moveTo>
                  <a:lnTo>
                    <a:pt x="18987" y="541"/>
                  </a:lnTo>
                  <a:lnTo>
                    <a:pt x="23387" y="618"/>
                  </a:lnTo>
                  <a:lnTo>
                    <a:pt x="27477" y="850"/>
                  </a:lnTo>
                  <a:lnTo>
                    <a:pt x="31105" y="1235"/>
                  </a:lnTo>
                  <a:lnTo>
                    <a:pt x="34347" y="1699"/>
                  </a:lnTo>
                  <a:lnTo>
                    <a:pt x="35736" y="2007"/>
                  </a:lnTo>
                  <a:lnTo>
                    <a:pt x="36971" y="2316"/>
                  </a:lnTo>
                  <a:lnTo>
                    <a:pt x="38051" y="2625"/>
                  </a:lnTo>
                  <a:lnTo>
                    <a:pt x="38978" y="2933"/>
                  </a:lnTo>
                  <a:lnTo>
                    <a:pt x="39749" y="3319"/>
                  </a:lnTo>
                  <a:lnTo>
                    <a:pt x="40290" y="3705"/>
                  </a:lnTo>
                  <a:lnTo>
                    <a:pt x="40598" y="4091"/>
                  </a:lnTo>
                  <a:lnTo>
                    <a:pt x="40676" y="4246"/>
                  </a:lnTo>
                  <a:lnTo>
                    <a:pt x="40676" y="4477"/>
                  </a:lnTo>
                  <a:lnTo>
                    <a:pt x="40676" y="4477"/>
                  </a:lnTo>
                  <a:lnTo>
                    <a:pt x="40598" y="4786"/>
                  </a:lnTo>
                  <a:lnTo>
                    <a:pt x="40367" y="5095"/>
                  </a:lnTo>
                  <a:lnTo>
                    <a:pt x="39981" y="5480"/>
                  </a:lnTo>
                  <a:lnTo>
                    <a:pt x="39441" y="5789"/>
                  </a:lnTo>
                  <a:lnTo>
                    <a:pt x="39441" y="5789"/>
                  </a:lnTo>
                  <a:lnTo>
                    <a:pt x="40598" y="5326"/>
                  </a:lnTo>
                  <a:lnTo>
                    <a:pt x="41447" y="4863"/>
                  </a:lnTo>
                  <a:lnTo>
                    <a:pt x="41756" y="4631"/>
                  </a:lnTo>
                  <a:lnTo>
                    <a:pt x="41988" y="4400"/>
                  </a:lnTo>
                  <a:lnTo>
                    <a:pt x="42065" y="4168"/>
                  </a:lnTo>
                  <a:lnTo>
                    <a:pt x="42142" y="3860"/>
                  </a:lnTo>
                  <a:lnTo>
                    <a:pt x="42142" y="3860"/>
                  </a:lnTo>
                  <a:lnTo>
                    <a:pt x="42142" y="3705"/>
                  </a:lnTo>
                  <a:lnTo>
                    <a:pt x="42065" y="3474"/>
                  </a:lnTo>
                  <a:lnTo>
                    <a:pt x="41679" y="3088"/>
                  </a:lnTo>
                  <a:lnTo>
                    <a:pt x="41139" y="2702"/>
                  </a:lnTo>
                  <a:lnTo>
                    <a:pt x="40444" y="2393"/>
                  </a:lnTo>
                  <a:lnTo>
                    <a:pt x="39518" y="2007"/>
                  </a:lnTo>
                  <a:lnTo>
                    <a:pt x="38437" y="1699"/>
                  </a:lnTo>
                  <a:lnTo>
                    <a:pt x="37202" y="1390"/>
                  </a:lnTo>
                  <a:lnTo>
                    <a:pt x="35813" y="1158"/>
                  </a:lnTo>
                  <a:lnTo>
                    <a:pt x="32572" y="695"/>
                  </a:lnTo>
                  <a:lnTo>
                    <a:pt x="28867" y="309"/>
                  </a:lnTo>
                  <a:lnTo>
                    <a:pt x="24853" y="78"/>
                  </a:lnTo>
                  <a:lnTo>
                    <a:pt x="20454" y="1"/>
                  </a:lnTo>
                  <a:lnTo>
                    <a:pt x="20454" y="1"/>
                  </a:lnTo>
                  <a:lnTo>
                    <a:pt x="16981" y="78"/>
                  </a:lnTo>
                  <a:lnTo>
                    <a:pt x="13739" y="232"/>
                  </a:lnTo>
                  <a:lnTo>
                    <a:pt x="10652" y="386"/>
                  </a:lnTo>
                  <a:lnTo>
                    <a:pt x="7873" y="695"/>
                  </a:lnTo>
                  <a:lnTo>
                    <a:pt x="5326" y="1081"/>
                  </a:lnTo>
                  <a:lnTo>
                    <a:pt x="3165" y="1544"/>
                  </a:lnTo>
                  <a:lnTo>
                    <a:pt x="1390" y="2007"/>
                  </a:lnTo>
                  <a:lnTo>
                    <a:pt x="695" y="2316"/>
                  </a:lnTo>
                  <a:lnTo>
                    <a:pt x="1" y="2548"/>
                  </a:lnTo>
                  <a:lnTo>
                    <a:pt x="1" y="2548"/>
                  </a:lnTo>
                  <a:lnTo>
                    <a:pt x="1544" y="2162"/>
                  </a:lnTo>
                  <a:lnTo>
                    <a:pt x="3397" y="1776"/>
                  </a:lnTo>
                  <a:lnTo>
                    <a:pt x="5481" y="1390"/>
                  </a:lnTo>
                  <a:lnTo>
                    <a:pt x="7873" y="1158"/>
                  </a:lnTo>
                  <a:lnTo>
                    <a:pt x="10420" y="927"/>
                  </a:lnTo>
                  <a:lnTo>
                    <a:pt x="13122"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1029500" y="4394375"/>
              <a:ext cx="1321775" cy="275950"/>
            </a:xfrm>
            <a:custGeom>
              <a:avLst/>
              <a:gdLst/>
              <a:ahLst/>
              <a:cxnLst/>
              <a:rect l="l" t="t" r="r" b="b"/>
              <a:pathLst>
                <a:path w="52871" h="11038" extrusionOk="0">
                  <a:moveTo>
                    <a:pt x="1" y="1"/>
                  </a:moveTo>
                  <a:lnTo>
                    <a:pt x="1" y="5558"/>
                  </a:lnTo>
                  <a:lnTo>
                    <a:pt x="78" y="5789"/>
                  </a:lnTo>
                  <a:lnTo>
                    <a:pt x="155" y="6098"/>
                  </a:lnTo>
                  <a:lnTo>
                    <a:pt x="309" y="6407"/>
                  </a:lnTo>
                  <a:lnTo>
                    <a:pt x="541" y="6638"/>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8"/>
                  </a:lnTo>
                  <a:lnTo>
                    <a:pt x="52562" y="6407"/>
                  </a:lnTo>
                  <a:lnTo>
                    <a:pt x="52716" y="6098"/>
                  </a:lnTo>
                  <a:lnTo>
                    <a:pt x="52793" y="5789"/>
                  </a:lnTo>
                  <a:lnTo>
                    <a:pt x="52870" y="5558"/>
                  </a:lnTo>
                  <a:lnTo>
                    <a:pt x="52870"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a:off x="1029500" y="4394375"/>
              <a:ext cx="1321775" cy="275950"/>
            </a:xfrm>
            <a:custGeom>
              <a:avLst/>
              <a:gdLst/>
              <a:ahLst/>
              <a:cxnLst/>
              <a:rect l="l" t="t" r="r" b="b"/>
              <a:pathLst>
                <a:path w="52871" h="11038" fill="none" extrusionOk="0">
                  <a:moveTo>
                    <a:pt x="1" y="1"/>
                  </a:moveTo>
                  <a:lnTo>
                    <a:pt x="1" y="5558"/>
                  </a:lnTo>
                  <a:lnTo>
                    <a:pt x="1" y="5558"/>
                  </a:lnTo>
                  <a:lnTo>
                    <a:pt x="78" y="5789"/>
                  </a:lnTo>
                  <a:lnTo>
                    <a:pt x="155" y="6098"/>
                  </a:lnTo>
                  <a:lnTo>
                    <a:pt x="309" y="6407"/>
                  </a:lnTo>
                  <a:lnTo>
                    <a:pt x="541" y="6638"/>
                  </a:lnTo>
                  <a:lnTo>
                    <a:pt x="1236" y="7179"/>
                  </a:lnTo>
                  <a:lnTo>
                    <a:pt x="2085" y="7719"/>
                  </a:lnTo>
                  <a:lnTo>
                    <a:pt x="3242" y="8182"/>
                  </a:lnTo>
                  <a:lnTo>
                    <a:pt x="4554" y="8645"/>
                  </a:lnTo>
                  <a:lnTo>
                    <a:pt x="6098" y="9031"/>
                  </a:lnTo>
                  <a:lnTo>
                    <a:pt x="7796" y="9417"/>
                  </a:lnTo>
                  <a:lnTo>
                    <a:pt x="9648" y="9803"/>
                  </a:lnTo>
                  <a:lnTo>
                    <a:pt x="11655" y="10112"/>
                  </a:lnTo>
                  <a:lnTo>
                    <a:pt x="13893" y="10420"/>
                  </a:lnTo>
                  <a:lnTo>
                    <a:pt x="16132" y="10652"/>
                  </a:lnTo>
                  <a:lnTo>
                    <a:pt x="18602" y="10806"/>
                  </a:lnTo>
                  <a:lnTo>
                    <a:pt x="21149" y="10961"/>
                  </a:lnTo>
                  <a:lnTo>
                    <a:pt x="23773" y="11038"/>
                  </a:lnTo>
                  <a:lnTo>
                    <a:pt x="26474" y="11038"/>
                  </a:lnTo>
                  <a:lnTo>
                    <a:pt x="26474" y="11038"/>
                  </a:lnTo>
                  <a:lnTo>
                    <a:pt x="29175" y="11038"/>
                  </a:lnTo>
                  <a:lnTo>
                    <a:pt x="31800" y="10961"/>
                  </a:lnTo>
                  <a:lnTo>
                    <a:pt x="34269" y="10806"/>
                  </a:lnTo>
                  <a:lnTo>
                    <a:pt x="36739" y="10652"/>
                  </a:lnTo>
                  <a:lnTo>
                    <a:pt x="39055" y="10420"/>
                  </a:lnTo>
                  <a:lnTo>
                    <a:pt x="41216" y="10112"/>
                  </a:lnTo>
                  <a:lnTo>
                    <a:pt x="43223" y="9803"/>
                  </a:lnTo>
                  <a:lnTo>
                    <a:pt x="45152" y="9417"/>
                  </a:lnTo>
                  <a:lnTo>
                    <a:pt x="46850" y="9031"/>
                  </a:lnTo>
                  <a:lnTo>
                    <a:pt x="48317" y="8645"/>
                  </a:lnTo>
                  <a:lnTo>
                    <a:pt x="49706" y="8182"/>
                  </a:lnTo>
                  <a:lnTo>
                    <a:pt x="50786" y="7719"/>
                  </a:lnTo>
                  <a:lnTo>
                    <a:pt x="51635" y="7179"/>
                  </a:lnTo>
                  <a:lnTo>
                    <a:pt x="52330" y="6638"/>
                  </a:lnTo>
                  <a:lnTo>
                    <a:pt x="52562" y="6407"/>
                  </a:lnTo>
                  <a:lnTo>
                    <a:pt x="52716" y="6098"/>
                  </a:lnTo>
                  <a:lnTo>
                    <a:pt x="52793" y="5789"/>
                  </a:lnTo>
                  <a:lnTo>
                    <a:pt x="52870" y="5558"/>
                  </a:lnTo>
                  <a:lnTo>
                    <a:pt x="52870" y="1"/>
                  </a:lnTo>
                  <a:lnTo>
                    <a:pt x="1"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0"/>
            <p:cNvSpPr/>
            <p:nvPr/>
          </p:nvSpPr>
          <p:spPr>
            <a:xfrm>
              <a:off x="1029500" y="4257375"/>
              <a:ext cx="1321775" cy="275950"/>
            </a:xfrm>
            <a:custGeom>
              <a:avLst/>
              <a:gdLst/>
              <a:ahLst/>
              <a:cxnLst/>
              <a:rect l="l" t="t" r="r" b="b"/>
              <a:pathLst>
                <a:path w="52871" h="11038" extrusionOk="0">
                  <a:moveTo>
                    <a:pt x="23773" y="1"/>
                  </a:moveTo>
                  <a:lnTo>
                    <a:pt x="21149" y="78"/>
                  </a:lnTo>
                  <a:lnTo>
                    <a:pt x="18602" y="232"/>
                  </a:lnTo>
                  <a:lnTo>
                    <a:pt x="16132" y="387"/>
                  </a:lnTo>
                  <a:lnTo>
                    <a:pt x="13893" y="618"/>
                  </a:lnTo>
                  <a:lnTo>
                    <a:pt x="11655" y="927"/>
                  </a:lnTo>
                  <a:lnTo>
                    <a:pt x="9648" y="1236"/>
                  </a:lnTo>
                  <a:lnTo>
                    <a:pt x="7796" y="1622"/>
                  </a:lnTo>
                  <a:lnTo>
                    <a:pt x="6098" y="2008"/>
                  </a:lnTo>
                  <a:lnTo>
                    <a:pt x="4554" y="2393"/>
                  </a:lnTo>
                  <a:lnTo>
                    <a:pt x="3242" y="2857"/>
                  </a:lnTo>
                  <a:lnTo>
                    <a:pt x="2085" y="3320"/>
                  </a:lnTo>
                  <a:lnTo>
                    <a:pt x="1236" y="3860"/>
                  </a:lnTo>
                  <a:lnTo>
                    <a:pt x="541" y="4400"/>
                  </a:lnTo>
                  <a:lnTo>
                    <a:pt x="309" y="4632"/>
                  </a:lnTo>
                  <a:lnTo>
                    <a:pt x="155" y="4940"/>
                  </a:lnTo>
                  <a:lnTo>
                    <a:pt x="78" y="5249"/>
                  </a:lnTo>
                  <a:lnTo>
                    <a:pt x="1" y="5481"/>
                  </a:lnTo>
                  <a:lnTo>
                    <a:pt x="78" y="5789"/>
                  </a:lnTo>
                  <a:lnTo>
                    <a:pt x="155" y="6098"/>
                  </a:lnTo>
                  <a:lnTo>
                    <a:pt x="309" y="6330"/>
                  </a:lnTo>
                  <a:lnTo>
                    <a:pt x="541" y="6638"/>
                  </a:lnTo>
                  <a:lnTo>
                    <a:pt x="1236" y="7179"/>
                  </a:lnTo>
                  <a:lnTo>
                    <a:pt x="2085" y="7642"/>
                  </a:lnTo>
                  <a:lnTo>
                    <a:pt x="3242" y="8105"/>
                  </a:lnTo>
                  <a:lnTo>
                    <a:pt x="4554" y="8568"/>
                  </a:lnTo>
                  <a:lnTo>
                    <a:pt x="6098" y="9031"/>
                  </a:lnTo>
                  <a:lnTo>
                    <a:pt x="7796" y="9417"/>
                  </a:lnTo>
                  <a:lnTo>
                    <a:pt x="9648" y="9726"/>
                  </a:lnTo>
                  <a:lnTo>
                    <a:pt x="11655" y="10112"/>
                  </a:lnTo>
                  <a:lnTo>
                    <a:pt x="13893" y="10343"/>
                  </a:lnTo>
                  <a:lnTo>
                    <a:pt x="16132" y="10575"/>
                  </a:lnTo>
                  <a:lnTo>
                    <a:pt x="18602" y="10806"/>
                  </a:lnTo>
                  <a:lnTo>
                    <a:pt x="21149" y="10883"/>
                  </a:lnTo>
                  <a:lnTo>
                    <a:pt x="23773" y="10961"/>
                  </a:lnTo>
                  <a:lnTo>
                    <a:pt x="26474" y="11038"/>
                  </a:lnTo>
                  <a:lnTo>
                    <a:pt x="29175" y="10961"/>
                  </a:lnTo>
                  <a:lnTo>
                    <a:pt x="31800" y="10883"/>
                  </a:lnTo>
                  <a:lnTo>
                    <a:pt x="34269" y="10806"/>
                  </a:lnTo>
                  <a:lnTo>
                    <a:pt x="36739" y="10575"/>
                  </a:lnTo>
                  <a:lnTo>
                    <a:pt x="39055" y="10343"/>
                  </a:lnTo>
                  <a:lnTo>
                    <a:pt x="41216" y="10112"/>
                  </a:lnTo>
                  <a:lnTo>
                    <a:pt x="43223" y="9726"/>
                  </a:lnTo>
                  <a:lnTo>
                    <a:pt x="45152" y="9417"/>
                  </a:lnTo>
                  <a:lnTo>
                    <a:pt x="46850" y="9031"/>
                  </a:lnTo>
                  <a:lnTo>
                    <a:pt x="48317" y="8568"/>
                  </a:lnTo>
                  <a:lnTo>
                    <a:pt x="49706" y="8105"/>
                  </a:lnTo>
                  <a:lnTo>
                    <a:pt x="50786" y="7642"/>
                  </a:lnTo>
                  <a:lnTo>
                    <a:pt x="51635" y="7179"/>
                  </a:lnTo>
                  <a:lnTo>
                    <a:pt x="52330" y="6638"/>
                  </a:lnTo>
                  <a:lnTo>
                    <a:pt x="52562" y="6330"/>
                  </a:lnTo>
                  <a:lnTo>
                    <a:pt x="52716" y="6098"/>
                  </a:lnTo>
                  <a:lnTo>
                    <a:pt x="52793" y="5789"/>
                  </a:lnTo>
                  <a:lnTo>
                    <a:pt x="52870" y="5481"/>
                  </a:lnTo>
                  <a:lnTo>
                    <a:pt x="52793" y="5249"/>
                  </a:lnTo>
                  <a:lnTo>
                    <a:pt x="52716" y="4940"/>
                  </a:lnTo>
                  <a:lnTo>
                    <a:pt x="52562" y="4632"/>
                  </a:lnTo>
                  <a:lnTo>
                    <a:pt x="52330" y="4400"/>
                  </a:lnTo>
                  <a:lnTo>
                    <a:pt x="51635" y="3860"/>
                  </a:lnTo>
                  <a:lnTo>
                    <a:pt x="50786" y="3320"/>
                  </a:lnTo>
                  <a:lnTo>
                    <a:pt x="49706" y="2857"/>
                  </a:lnTo>
                  <a:lnTo>
                    <a:pt x="48317" y="2393"/>
                  </a:lnTo>
                  <a:lnTo>
                    <a:pt x="46850" y="2008"/>
                  </a:lnTo>
                  <a:lnTo>
                    <a:pt x="45152" y="1622"/>
                  </a:lnTo>
                  <a:lnTo>
                    <a:pt x="43223" y="1236"/>
                  </a:lnTo>
                  <a:lnTo>
                    <a:pt x="41216" y="927"/>
                  </a:lnTo>
                  <a:lnTo>
                    <a:pt x="39055" y="618"/>
                  </a:lnTo>
                  <a:lnTo>
                    <a:pt x="36739" y="387"/>
                  </a:lnTo>
                  <a:lnTo>
                    <a:pt x="34269" y="232"/>
                  </a:lnTo>
                  <a:lnTo>
                    <a:pt x="31800" y="78"/>
                  </a:lnTo>
                  <a:lnTo>
                    <a:pt x="29175"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0"/>
            <p:cNvSpPr/>
            <p:nvPr/>
          </p:nvSpPr>
          <p:spPr>
            <a:xfrm>
              <a:off x="1029500" y="4257375"/>
              <a:ext cx="1321775" cy="275950"/>
            </a:xfrm>
            <a:custGeom>
              <a:avLst/>
              <a:gdLst/>
              <a:ahLst/>
              <a:cxnLst/>
              <a:rect l="l" t="t" r="r" b="b"/>
              <a:pathLst>
                <a:path w="52871" h="11038" fill="none" extrusionOk="0">
                  <a:moveTo>
                    <a:pt x="52870" y="5481"/>
                  </a:moveTo>
                  <a:lnTo>
                    <a:pt x="52870" y="5481"/>
                  </a:lnTo>
                  <a:lnTo>
                    <a:pt x="52793" y="5789"/>
                  </a:lnTo>
                  <a:lnTo>
                    <a:pt x="52716" y="6098"/>
                  </a:lnTo>
                  <a:lnTo>
                    <a:pt x="52562" y="6330"/>
                  </a:lnTo>
                  <a:lnTo>
                    <a:pt x="52330" y="6638"/>
                  </a:lnTo>
                  <a:lnTo>
                    <a:pt x="51635" y="7179"/>
                  </a:lnTo>
                  <a:lnTo>
                    <a:pt x="50786" y="7642"/>
                  </a:lnTo>
                  <a:lnTo>
                    <a:pt x="49706" y="8105"/>
                  </a:lnTo>
                  <a:lnTo>
                    <a:pt x="48317" y="8568"/>
                  </a:lnTo>
                  <a:lnTo>
                    <a:pt x="46850" y="9031"/>
                  </a:lnTo>
                  <a:lnTo>
                    <a:pt x="45152" y="9417"/>
                  </a:lnTo>
                  <a:lnTo>
                    <a:pt x="43223" y="9726"/>
                  </a:lnTo>
                  <a:lnTo>
                    <a:pt x="41216" y="10112"/>
                  </a:lnTo>
                  <a:lnTo>
                    <a:pt x="39055" y="10343"/>
                  </a:lnTo>
                  <a:lnTo>
                    <a:pt x="36739" y="10575"/>
                  </a:lnTo>
                  <a:lnTo>
                    <a:pt x="34269" y="10806"/>
                  </a:lnTo>
                  <a:lnTo>
                    <a:pt x="31800" y="10883"/>
                  </a:lnTo>
                  <a:lnTo>
                    <a:pt x="29175" y="10961"/>
                  </a:lnTo>
                  <a:lnTo>
                    <a:pt x="26474" y="11038"/>
                  </a:lnTo>
                  <a:lnTo>
                    <a:pt x="26474" y="11038"/>
                  </a:lnTo>
                  <a:lnTo>
                    <a:pt x="23773" y="10961"/>
                  </a:lnTo>
                  <a:lnTo>
                    <a:pt x="21149" y="10883"/>
                  </a:lnTo>
                  <a:lnTo>
                    <a:pt x="18602" y="10806"/>
                  </a:lnTo>
                  <a:lnTo>
                    <a:pt x="16132" y="10575"/>
                  </a:lnTo>
                  <a:lnTo>
                    <a:pt x="13893" y="10343"/>
                  </a:lnTo>
                  <a:lnTo>
                    <a:pt x="11655" y="10112"/>
                  </a:lnTo>
                  <a:lnTo>
                    <a:pt x="9648" y="9726"/>
                  </a:lnTo>
                  <a:lnTo>
                    <a:pt x="7796" y="9417"/>
                  </a:lnTo>
                  <a:lnTo>
                    <a:pt x="6098" y="9031"/>
                  </a:lnTo>
                  <a:lnTo>
                    <a:pt x="4554" y="8568"/>
                  </a:lnTo>
                  <a:lnTo>
                    <a:pt x="3242" y="8105"/>
                  </a:lnTo>
                  <a:lnTo>
                    <a:pt x="2085" y="7642"/>
                  </a:lnTo>
                  <a:lnTo>
                    <a:pt x="1236" y="7179"/>
                  </a:lnTo>
                  <a:lnTo>
                    <a:pt x="541" y="6638"/>
                  </a:lnTo>
                  <a:lnTo>
                    <a:pt x="309" y="6330"/>
                  </a:lnTo>
                  <a:lnTo>
                    <a:pt x="155" y="6098"/>
                  </a:lnTo>
                  <a:lnTo>
                    <a:pt x="78" y="5789"/>
                  </a:lnTo>
                  <a:lnTo>
                    <a:pt x="1" y="5481"/>
                  </a:lnTo>
                  <a:lnTo>
                    <a:pt x="1" y="5481"/>
                  </a:lnTo>
                  <a:lnTo>
                    <a:pt x="78" y="5249"/>
                  </a:lnTo>
                  <a:lnTo>
                    <a:pt x="155" y="4940"/>
                  </a:lnTo>
                  <a:lnTo>
                    <a:pt x="309" y="4632"/>
                  </a:lnTo>
                  <a:lnTo>
                    <a:pt x="541" y="4400"/>
                  </a:lnTo>
                  <a:lnTo>
                    <a:pt x="1236" y="3860"/>
                  </a:lnTo>
                  <a:lnTo>
                    <a:pt x="2085" y="3320"/>
                  </a:lnTo>
                  <a:lnTo>
                    <a:pt x="3242" y="2857"/>
                  </a:lnTo>
                  <a:lnTo>
                    <a:pt x="4554" y="2393"/>
                  </a:lnTo>
                  <a:lnTo>
                    <a:pt x="6098" y="2008"/>
                  </a:lnTo>
                  <a:lnTo>
                    <a:pt x="7796" y="1622"/>
                  </a:lnTo>
                  <a:lnTo>
                    <a:pt x="9648" y="1236"/>
                  </a:lnTo>
                  <a:lnTo>
                    <a:pt x="11655" y="927"/>
                  </a:lnTo>
                  <a:lnTo>
                    <a:pt x="13893" y="618"/>
                  </a:lnTo>
                  <a:lnTo>
                    <a:pt x="16132" y="387"/>
                  </a:lnTo>
                  <a:lnTo>
                    <a:pt x="18602" y="232"/>
                  </a:lnTo>
                  <a:lnTo>
                    <a:pt x="21149" y="78"/>
                  </a:lnTo>
                  <a:lnTo>
                    <a:pt x="23773" y="1"/>
                  </a:lnTo>
                  <a:lnTo>
                    <a:pt x="26474" y="1"/>
                  </a:lnTo>
                  <a:lnTo>
                    <a:pt x="26474" y="1"/>
                  </a:lnTo>
                  <a:lnTo>
                    <a:pt x="29175" y="1"/>
                  </a:lnTo>
                  <a:lnTo>
                    <a:pt x="31800" y="78"/>
                  </a:lnTo>
                  <a:lnTo>
                    <a:pt x="34269" y="232"/>
                  </a:lnTo>
                  <a:lnTo>
                    <a:pt x="36739" y="387"/>
                  </a:lnTo>
                  <a:lnTo>
                    <a:pt x="39055" y="618"/>
                  </a:lnTo>
                  <a:lnTo>
                    <a:pt x="41216" y="927"/>
                  </a:lnTo>
                  <a:lnTo>
                    <a:pt x="43223" y="1236"/>
                  </a:lnTo>
                  <a:lnTo>
                    <a:pt x="45152" y="1622"/>
                  </a:lnTo>
                  <a:lnTo>
                    <a:pt x="46850" y="2008"/>
                  </a:lnTo>
                  <a:lnTo>
                    <a:pt x="48317" y="2393"/>
                  </a:lnTo>
                  <a:lnTo>
                    <a:pt x="49706" y="2857"/>
                  </a:lnTo>
                  <a:lnTo>
                    <a:pt x="50786" y="3320"/>
                  </a:lnTo>
                  <a:lnTo>
                    <a:pt x="51635" y="3860"/>
                  </a:lnTo>
                  <a:lnTo>
                    <a:pt x="52330" y="4400"/>
                  </a:lnTo>
                  <a:lnTo>
                    <a:pt x="52562" y="4632"/>
                  </a:lnTo>
                  <a:lnTo>
                    <a:pt x="52716" y="4940"/>
                  </a:lnTo>
                  <a:lnTo>
                    <a:pt x="52793" y="5249"/>
                  </a:lnTo>
                  <a:lnTo>
                    <a:pt x="52870" y="5481"/>
                  </a:lnTo>
                  <a:lnTo>
                    <a:pt x="52870"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a:off x="1149125" y="4282475"/>
              <a:ext cx="1084450" cy="192975"/>
            </a:xfrm>
            <a:custGeom>
              <a:avLst/>
              <a:gdLst/>
              <a:ahLst/>
              <a:cxnLst/>
              <a:rect l="l" t="t" r="r" b="b"/>
              <a:pathLst>
                <a:path w="43378" h="7719" extrusionOk="0">
                  <a:moveTo>
                    <a:pt x="21689" y="0"/>
                  </a:moveTo>
                  <a:lnTo>
                    <a:pt x="17290" y="77"/>
                  </a:lnTo>
                  <a:lnTo>
                    <a:pt x="13199" y="309"/>
                  </a:lnTo>
                  <a:lnTo>
                    <a:pt x="9572" y="618"/>
                  </a:lnTo>
                  <a:lnTo>
                    <a:pt x="6330" y="1081"/>
                  </a:lnTo>
                  <a:lnTo>
                    <a:pt x="4941" y="1389"/>
                  </a:lnTo>
                  <a:lnTo>
                    <a:pt x="3706" y="1698"/>
                  </a:lnTo>
                  <a:lnTo>
                    <a:pt x="2625" y="2007"/>
                  </a:lnTo>
                  <a:lnTo>
                    <a:pt x="1699" y="2316"/>
                  </a:lnTo>
                  <a:lnTo>
                    <a:pt x="927" y="2702"/>
                  </a:lnTo>
                  <a:lnTo>
                    <a:pt x="387" y="3087"/>
                  </a:lnTo>
                  <a:lnTo>
                    <a:pt x="78" y="3473"/>
                  </a:lnTo>
                  <a:lnTo>
                    <a:pt x="1" y="3628"/>
                  </a:lnTo>
                  <a:lnTo>
                    <a:pt x="1" y="3859"/>
                  </a:lnTo>
                  <a:lnTo>
                    <a:pt x="1" y="4014"/>
                  </a:lnTo>
                  <a:lnTo>
                    <a:pt x="78" y="4245"/>
                  </a:lnTo>
                  <a:lnTo>
                    <a:pt x="387" y="4631"/>
                  </a:lnTo>
                  <a:lnTo>
                    <a:pt x="927" y="5017"/>
                  </a:lnTo>
                  <a:lnTo>
                    <a:pt x="1699" y="5326"/>
                  </a:lnTo>
                  <a:lnTo>
                    <a:pt x="2625" y="5712"/>
                  </a:lnTo>
                  <a:lnTo>
                    <a:pt x="3706" y="6020"/>
                  </a:lnTo>
                  <a:lnTo>
                    <a:pt x="4941" y="6329"/>
                  </a:lnTo>
                  <a:lnTo>
                    <a:pt x="6330" y="6561"/>
                  </a:lnTo>
                  <a:lnTo>
                    <a:pt x="9572" y="7024"/>
                  </a:lnTo>
                  <a:lnTo>
                    <a:pt x="13199" y="7410"/>
                  </a:lnTo>
                  <a:lnTo>
                    <a:pt x="17290" y="7641"/>
                  </a:lnTo>
                  <a:lnTo>
                    <a:pt x="21689" y="7718"/>
                  </a:lnTo>
                  <a:lnTo>
                    <a:pt x="26011" y="7641"/>
                  </a:lnTo>
                  <a:lnTo>
                    <a:pt x="30102" y="7410"/>
                  </a:lnTo>
                  <a:lnTo>
                    <a:pt x="33807" y="7024"/>
                  </a:lnTo>
                  <a:lnTo>
                    <a:pt x="36971" y="6561"/>
                  </a:lnTo>
                  <a:lnTo>
                    <a:pt x="38438" y="6329"/>
                  </a:lnTo>
                  <a:lnTo>
                    <a:pt x="39673" y="6020"/>
                  </a:lnTo>
                  <a:lnTo>
                    <a:pt x="40753" y="5712"/>
                  </a:lnTo>
                  <a:lnTo>
                    <a:pt x="41679" y="5326"/>
                  </a:lnTo>
                  <a:lnTo>
                    <a:pt x="42374" y="5017"/>
                  </a:lnTo>
                  <a:lnTo>
                    <a:pt x="42914" y="4631"/>
                  </a:lnTo>
                  <a:lnTo>
                    <a:pt x="43223" y="4245"/>
                  </a:lnTo>
                  <a:lnTo>
                    <a:pt x="43300" y="4014"/>
                  </a:lnTo>
                  <a:lnTo>
                    <a:pt x="43377" y="3859"/>
                  </a:lnTo>
                  <a:lnTo>
                    <a:pt x="43300" y="3628"/>
                  </a:lnTo>
                  <a:lnTo>
                    <a:pt x="43223" y="3473"/>
                  </a:lnTo>
                  <a:lnTo>
                    <a:pt x="42914" y="3087"/>
                  </a:lnTo>
                  <a:lnTo>
                    <a:pt x="42374" y="2702"/>
                  </a:lnTo>
                  <a:lnTo>
                    <a:pt x="41679" y="2316"/>
                  </a:lnTo>
                  <a:lnTo>
                    <a:pt x="40753" y="2007"/>
                  </a:lnTo>
                  <a:lnTo>
                    <a:pt x="39673" y="1698"/>
                  </a:lnTo>
                  <a:lnTo>
                    <a:pt x="38438" y="1389"/>
                  </a:lnTo>
                  <a:lnTo>
                    <a:pt x="36971" y="1081"/>
                  </a:lnTo>
                  <a:lnTo>
                    <a:pt x="33807" y="618"/>
                  </a:lnTo>
                  <a:lnTo>
                    <a:pt x="30102" y="309"/>
                  </a:lnTo>
                  <a:lnTo>
                    <a:pt x="26011" y="77"/>
                  </a:lnTo>
                  <a:lnTo>
                    <a:pt x="21689"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a:off x="1149125" y="4282475"/>
              <a:ext cx="1084450" cy="192975"/>
            </a:xfrm>
            <a:custGeom>
              <a:avLst/>
              <a:gdLst/>
              <a:ahLst/>
              <a:cxnLst/>
              <a:rect l="l" t="t" r="r" b="b"/>
              <a:pathLst>
                <a:path w="43378" h="7719" fill="none" extrusionOk="0">
                  <a:moveTo>
                    <a:pt x="43377" y="3859"/>
                  </a:moveTo>
                  <a:lnTo>
                    <a:pt x="43377" y="3859"/>
                  </a:lnTo>
                  <a:lnTo>
                    <a:pt x="43300" y="4014"/>
                  </a:lnTo>
                  <a:lnTo>
                    <a:pt x="43223" y="4245"/>
                  </a:lnTo>
                  <a:lnTo>
                    <a:pt x="42914" y="4631"/>
                  </a:lnTo>
                  <a:lnTo>
                    <a:pt x="42374" y="5017"/>
                  </a:lnTo>
                  <a:lnTo>
                    <a:pt x="41679" y="5326"/>
                  </a:lnTo>
                  <a:lnTo>
                    <a:pt x="40753" y="5712"/>
                  </a:lnTo>
                  <a:lnTo>
                    <a:pt x="39673" y="6020"/>
                  </a:lnTo>
                  <a:lnTo>
                    <a:pt x="38438" y="6329"/>
                  </a:lnTo>
                  <a:lnTo>
                    <a:pt x="36971" y="6561"/>
                  </a:lnTo>
                  <a:lnTo>
                    <a:pt x="33807" y="7024"/>
                  </a:lnTo>
                  <a:lnTo>
                    <a:pt x="30102" y="7410"/>
                  </a:lnTo>
                  <a:lnTo>
                    <a:pt x="26011" y="7641"/>
                  </a:lnTo>
                  <a:lnTo>
                    <a:pt x="21689" y="7718"/>
                  </a:lnTo>
                  <a:lnTo>
                    <a:pt x="21689" y="7718"/>
                  </a:lnTo>
                  <a:lnTo>
                    <a:pt x="17290" y="7641"/>
                  </a:lnTo>
                  <a:lnTo>
                    <a:pt x="13199" y="7410"/>
                  </a:lnTo>
                  <a:lnTo>
                    <a:pt x="9572" y="7024"/>
                  </a:lnTo>
                  <a:lnTo>
                    <a:pt x="6330" y="6561"/>
                  </a:lnTo>
                  <a:lnTo>
                    <a:pt x="4941" y="6329"/>
                  </a:lnTo>
                  <a:lnTo>
                    <a:pt x="3706" y="6020"/>
                  </a:lnTo>
                  <a:lnTo>
                    <a:pt x="2625" y="5712"/>
                  </a:lnTo>
                  <a:lnTo>
                    <a:pt x="1699" y="5326"/>
                  </a:lnTo>
                  <a:lnTo>
                    <a:pt x="927" y="5017"/>
                  </a:lnTo>
                  <a:lnTo>
                    <a:pt x="387" y="4631"/>
                  </a:lnTo>
                  <a:lnTo>
                    <a:pt x="78" y="4245"/>
                  </a:lnTo>
                  <a:lnTo>
                    <a:pt x="1" y="4014"/>
                  </a:lnTo>
                  <a:lnTo>
                    <a:pt x="1" y="3859"/>
                  </a:lnTo>
                  <a:lnTo>
                    <a:pt x="1" y="3859"/>
                  </a:lnTo>
                  <a:lnTo>
                    <a:pt x="1" y="3628"/>
                  </a:lnTo>
                  <a:lnTo>
                    <a:pt x="78" y="3473"/>
                  </a:lnTo>
                  <a:lnTo>
                    <a:pt x="387" y="3087"/>
                  </a:lnTo>
                  <a:lnTo>
                    <a:pt x="927" y="2702"/>
                  </a:lnTo>
                  <a:lnTo>
                    <a:pt x="1699" y="2316"/>
                  </a:lnTo>
                  <a:lnTo>
                    <a:pt x="2625" y="2007"/>
                  </a:lnTo>
                  <a:lnTo>
                    <a:pt x="3706" y="1698"/>
                  </a:lnTo>
                  <a:lnTo>
                    <a:pt x="4941" y="1389"/>
                  </a:lnTo>
                  <a:lnTo>
                    <a:pt x="6330" y="1081"/>
                  </a:lnTo>
                  <a:lnTo>
                    <a:pt x="9572" y="618"/>
                  </a:lnTo>
                  <a:lnTo>
                    <a:pt x="13199" y="309"/>
                  </a:lnTo>
                  <a:lnTo>
                    <a:pt x="17290" y="77"/>
                  </a:lnTo>
                  <a:lnTo>
                    <a:pt x="21689" y="0"/>
                  </a:lnTo>
                  <a:lnTo>
                    <a:pt x="21689" y="0"/>
                  </a:lnTo>
                  <a:lnTo>
                    <a:pt x="26011" y="77"/>
                  </a:lnTo>
                  <a:lnTo>
                    <a:pt x="30102" y="309"/>
                  </a:lnTo>
                  <a:lnTo>
                    <a:pt x="33807" y="618"/>
                  </a:lnTo>
                  <a:lnTo>
                    <a:pt x="36971" y="1081"/>
                  </a:lnTo>
                  <a:lnTo>
                    <a:pt x="38438" y="1389"/>
                  </a:lnTo>
                  <a:lnTo>
                    <a:pt x="39673" y="1698"/>
                  </a:lnTo>
                  <a:lnTo>
                    <a:pt x="40753" y="2007"/>
                  </a:lnTo>
                  <a:lnTo>
                    <a:pt x="41679" y="2316"/>
                  </a:lnTo>
                  <a:lnTo>
                    <a:pt x="42374" y="2702"/>
                  </a:lnTo>
                  <a:lnTo>
                    <a:pt x="42914" y="3087"/>
                  </a:lnTo>
                  <a:lnTo>
                    <a:pt x="43223" y="3473"/>
                  </a:lnTo>
                  <a:lnTo>
                    <a:pt x="43300" y="3628"/>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a:off x="1178075" y="4282475"/>
              <a:ext cx="1053575" cy="142800"/>
            </a:xfrm>
            <a:custGeom>
              <a:avLst/>
              <a:gdLst/>
              <a:ahLst/>
              <a:cxnLst/>
              <a:rect l="l" t="t" r="r" b="b"/>
              <a:pathLst>
                <a:path w="42143" h="5712" extrusionOk="0">
                  <a:moveTo>
                    <a:pt x="16981" y="0"/>
                  </a:moveTo>
                  <a:lnTo>
                    <a:pt x="13739" y="155"/>
                  </a:lnTo>
                  <a:lnTo>
                    <a:pt x="10652" y="386"/>
                  </a:lnTo>
                  <a:lnTo>
                    <a:pt x="7873" y="695"/>
                  </a:lnTo>
                  <a:lnTo>
                    <a:pt x="5326" y="1081"/>
                  </a:lnTo>
                  <a:lnTo>
                    <a:pt x="3165" y="1467"/>
                  </a:lnTo>
                  <a:lnTo>
                    <a:pt x="1390" y="2007"/>
                  </a:lnTo>
                  <a:lnTo>
                    <a:pt x="695" y="2238"/>
                  </a:lnTo>
                  <a:lnTo>
                    <a:pt x="1" y="2547"/>
                  </a:lnTo>
                  <a:lnTo>
                    <a:pt x="1544" y="2084"/>
                  </a:lnTo>
                  <a:lnTo>
                    <a:pt x="3397" y="1698"/>
                  </a:lnTo>
                  <a:lnTo>
                    <a:pt x="5481" y="1389"/>
                  </a:lnTo>
                  <a:lnTo>
                    <a:pt x="7873" y="1081"/>
                  </a:lnTo>
                  <a:lnTo>
                    <a:pt x="10420" y="849"/>
                  </a:lnTo>
                  <a:lnTo>
                    <a:pt x="13122" y="695"/>
                  </a:lnTo>
                  <a:lnTo>
                    <a:pt x="15977" y="540"/>
                  </a:lnTo>
                  <a:lnTo>
                    <a:pt x="18987" y="540"/>
                  </a:lnTo>
                  <a:lnTo>
                    <a:pt x="23387" y="618"/>
                  </a:lnTo>
                  <a:lnTo>
                    <a:pt x="27477" y="849"/>
                  </a:lnTo>
                  <a:lnTo>
                    <a:pt x="31105" y="1235"/>
                  </a:lnTo>
                  <a:lnTo>
                    <a:pt x="34347" y="1698"/>
                  </a:lnTo>
                  <a:lnTo>
                    <a:pt x="35736" y="1930"/>
                  </a:lnTo>
                  <a:lnTo>
                    <a:pt x="36971" y="2238"/>
                  </a:lnTo>
                  <a:lnTo>
                    <a:pt x="38051" y="2547"/>
                  </a:lnTo>
                  <a:lnTo>
                    <a:pt x="38978" y="2933"/>
                  </a:lnTo>
                  <a:lnTo>
                    <a:pt x="39749" y="3242"/>
                  </a:lnTo>
                  <a:lnTo>
                    <a:pt x="40290" y="3628"/>
                  </a:lnTo>
                  <a:lnTo>
                    <a:pt x="40598" y="4014"/>
                  </a:lnTo>
                  <a:lnTo>
                    <a:pt x="40676" y="4245"/>
                  </a:lnTo>
                  <a:lnTo>
                    <a:pt x="40676" y="4400"/>
                  </a:lnTo>
                  <a:lnTo>
                    <a:pt x="40598" y="4785"/>
                  </a:lnTo>
                  <a:lnTo>
                    <a:pt x="40367" y="5094"/>
                  </a:lnTo>
                  <a:lnTo>
                    <a:pt x="39981" y="5403"/>
                  </a:lnTo>
                  <a:lnTo>
                    <a:pt x="39441" y="5712"/>
                  </a:lnTo>
                  <a:lnTo>
                    <a:pt x="40598" y="5326"/>
                  </a:lnTo>
                  <a:lnTo>
                    <a:pt x="41447" y="4863"/>
                  </a:lnTo>
                  <a:lnTo>
                    <a:pt x="41756" y="4631"/>
                  </a:lnTo>
                  <a:lnTo>
                    <a:pt x="41988" y="4322"/>
                  </a:lnTo>
                  <a:lnTo>
                    <a:pt x="42065" y="4091"/>
                  </a:lnTo>
                  <a:lnTo>
                    <a:pt x="42142" y="3859"/>
                  </a:lnTo>
                  <a:lnTo>
                    <a:pt x="42142" y="3628"/>
                  </a:lnTo>
                  <a:lnTo>
                    <a:pt x="42065" y="3473"/>
                  </a:lnTo>
                  <a:lnTo>
                    <a:pt x="41679" y="3087"/>
                  </a:lnTo>
                  <a:lnTo>
                    <a:pt x="41139" y="2702"/>
                  </a:lnTo>
                  <a:lnTo>
                    <a:pt x="40444" y="2316"/>
                  </a:lnTo>
                  <a:lnTo>
                    <a:pt x="39518" y="2007"/>
                  </a:lnTo>
                  <a:lnTo>
                    <a:pt x="38437" y="1698"/>
                  </a:lnTo>
                  <a:lnTo>
                    <a:pt x="37202" y="1389"/>
                  </a:lnTo>
                  <a:lnTo>
                    <a:pt x="35813" y="1081"/>
                  </a:lnTo>
                  <a:lnTo>
                    <a:pt x="32572" y="618"/>
                  </a:lnTo>
                  <a:lnTo>
                    <a:pt x="28867" y="309"/>
                  </a:lnTo>
                  <a:lnTo>
                    <a:pt x="24853" y="77"/>
                  </a:lnTo>
                  <a:lnTo>
                    <a:pt x="20454"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a:off x="1178075" y="4282475"/>
              <a:ext cx="1053575" cy="142800"/>
            </a:xfrm>
            <a:custGeom>
              <a:avLst/>
              <a:gdLst/>
              <a:ahLst/>
              <a:cxnLst/>
              <a:rect l="l" t="t" r="r" b="b"/>
              <a:pathLst>
                <a:path w="42143" h="5712" fill="none" extrusionOk="0">
                  <a:moveTo>
                    <a:pt x="18987" y="540"/>
                  </a:moveTo>
                  <a:lnTo>
                    <a:pt x="18987" y="540"/>
                  </a:lnTo>
                  <a:lnTo>
                    <a:pt x="23387" y="618"/>
                  </a:lnTo>
                  <a:lnTo>
                    <a:pt x="27477" y="849"/>
                  </a:lnTo>
                  <a:lnTo>
                    <a:pt x="31105" y="1235"/>
                  </a:lnTo>
                  <a:lnTo>
                    <a:pt x="34347" y="1698"/>
                  </a:lnTo>
                  <a:lnTo>
                    <a:pt x="35736" y="1930"/>
                  </a:lnTo>
                  <a:lnTo>
                    <a:pt x="36971" y="2238"/>
                  </a:lnTo>
                  <a:lnTo>
                    <a:pt x="38051" y="2547"/>
                  </a:lnTo>
                  <a:lnTo>
                    <a:pt x="38978" y="2933"/>
                  </a:lnTo>
                  <a:lnTo>
                    <a:pt x="39749" y="3242"/>
                  </a:lnTo>
                  <a:lnTo>
                    <a:pt x="40290" y="3628"/>
                  </a:lnTo>
                  <a:lnTo>
                    <a:pt x="40598" y="4014"/>
                  </a:lnTo>
                  <a:lnTo>
                    <a:pt x="40676" y="4245"/>
                  </a:lnTo>
                  <a:lnTo>
                    <a:pt x="40676" y="4400"/>
                  </a:lnTo>
                  <a:lnTo>
                    <a:pt x="40676" y="4400"/>
                  </a:lnTo>
                  <a:lnTo>
                    <a:pt x="40598" y="4785"/>
                  </a:lnTo>
                  <a:lnTo>
                    <a:pt x="40367" y="5094"/>
                  </a:lnTo>
                  <a:lnTo>
                    <a:pt x="39981" y="5403"/>
                  </a:lnTo>
                  <a:lnTo>
                    <a:pt x="39441" y="5712"/>
                  </a:lnTo>
                  <a:lnTo>
                    <a:pt x="39441" y="5712"/>
                  </a:lnTo>
                  <a:lnTo>
                    <a:pt x="40598" y="5326"/>
                  </a:lnTo>
                  <a:lnTo>
                    <a:pt x="41447" y="4863"/>
                  </a:lnTo>
                  <a:lnTo>
                    <a:pt x="41756" y="4631"/>
                  </a:lnTo>
                  <a:lnTo>
                    <a:pt x="41988" y="4322"/>
                  </a:lnTo>
                  <a:lnTo>
                    <a:pt x="42065" y="4091"/>
                  </a:lnTo>
                  <a:lnTo>
                    <a:pt x="42142" y="3859"/>
                  </a:lnTo>
                  <a:lnTo>
                    <a:pt x="42142" y="3859"/>
                  </a:lnTo>
                  <a:lnTo>
                    <a:pt x="42142" y="3628"/>
                  </a:lnTo>
                  <a:lnTo>
                    <a:pt x="42065" y="3473"/>
                  </a:lnTo>
                  <a:lnTo>
                    <a:pt x="41679" y="3087"/>
                  </a:lnTo>
                  <a:lnTo>
                    <a:pt x="41139" y="2702"/>
                  </a:lnTo>
                  <a:lnTo>
                    <a:pt x="40444" y="2316"/>
                  </a:lnTo>
                  <a:lnTo>
                    <a:pt x="39518" y="2007"/>
                  </a:lnTo>
                  <a:lnTo>
                    <a:pt x="38437" y="1698"/>
                  </a:lnTo>
                  <a:lnTo>
                    <a:pt x="37202" y="1389"/>
                  </a:lnTo>
                  <a:lnTo>
                    <a:pt x="35813" y="1081"/>
                  </a:lnTo>
                  <a:lnTo>
                    <a:pt x="32572" y="618"/>
                  </a:lnTo>
                  <a:lnTo>
                    <a:pt x="28867" y="309"/>
                  </a:lnTo>
                  <a:lnTo>
                    <a:pt x="24853" y="77"/>
                  </a:lnTo>
                  <a:lnTo>
                    <a:pt x="20454" y="0"/>
                  </a:lnTo>
                  <a:lnTo>
                    <a:pt x="20454" y="0"/>
                  </a:lnTo>
                  <a:lnTo>
                    <a:pt x="16981" y="0"/>
                  </a:lnTo>
                  <a:lnTo>
                    <a:pt x="13739" y="155"/>
                  </a:lnTo>
                  <a:lnTo>
                    <a:pt x="10652" y="386"/>
                  </a:lnTo>
                  <a:lnTo>
                    <a:pt x="7873" y="695"/>
                  </a:lnTo>
                  <a:lnTo>
                    <a:pt x="5326" y="1081"/>
                  </a:lnTo>
                  <a:lnTo>
                    <a:pt x="3165" y="1467"/>
                  </a:lnTo>
                  <a:lnTo>
                    <a:pt x="1390" y="2007"/>
                  </a:lnTo>
                  <a:lnTo>
                    <a:pt x="695" y="2238"/>
                  </a:lnTo>
                  <a:lnTo>
                    <a:pt x="1" y="2547"/>
                  </a:lnTo>
                  <a:lnTo>
                    <a:pt x="1" y="2547"/>
                  </a:lnTo>
                  <a:lnTo>
                    <a:pt x="1544" y="2084"/>
                  </a:lnTo>
                  <a:lnTo>
                    <a:pt x="3397" y="1698"/>
                  </a:lnTo>
                  <a:lnTo>
                    <a:pt x="5481" y="1389"/>
                  </a:lnTo>
                  <a:lnTo>
                    <a:pt x="7873" y="1081"/>
                  </a:lnTo>
                  <a:lnTo>
                    <a:pt x="10420" y="849"/>
                  </a:lnTo>
                  <a:lnTo>
                    <a:pt x="13122" y="695"/>
                  </a:lnTo>
                  <a:lnTo>
                    <a:pt x="15977" y="540"/>
                  </a:lnTo>
                  <a:lnTo>
                    <a:pt x="18987" y="540"/>
                  </a:lnTo>
                  <a:lnTo>
                    <a:pt x="18987" y="54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a:off x="1029500" y="4261250"/>
              <a:ext cx="1321775" cy="275950"/>
            </a:xfrm>
            <a:custGeom>
              <a:avLst/>
              <a:gdLst/>
              <a:ahLst/>
              <a:cxnLst/>
              <a:rect l="l" t="t" r="r" b="b"/>
              <a:pathLst>
                <a:path w="52871" h="11038" extrusionOk="0">
                  <a:moveTo>
                    <a:pt x="1" y="0"/>
                  </a:moveTo>
                  <a:lnTo>
                    <a:pt x="1" y="5557"/>
                  </a:lnTo>
                  <a:lnTo>
                    <a:pt x="78" y="5789"/>
                  </a:lnTo>
                  <a:lnTo>
                    <a:pt x="155" y="6098"/>
                  </a:lnTo>
                  <a:lnTo>
                    <a:pt x="309" y="6406"/>
                  </a:lnTo>
                  <a:lnTo>
                    <a:pt x="541" y="6638"/>
                  </a:lnTo>
                  <a:lnTo>
                    <a:pt x="1236" y="7178"/>
                  </a:lnTo>
                  <a:lnTo>
                    <a:pt x="2085" y="7718"/>
                  </a:lnTo>
                  <a:lnTo>
                    <a:pt x="3242" y="8181"/>
                  </a:lnTo>
                  <a:lnTo>
                    <a:pt x="4554" y="8645"/>
                  </a:lnTo>
                  <a:lnTo>
                    <a:pt x="6098" y="9030"/>
                  </a:lnTo>
                  <a:lnTo>
                    <a:pt x="7796" y="9416"/>
                  </a:lnTo>
                  <a:lnTo>
                    <a:pt x="9648" y="9802"/>
                  </a:lnTo>
                  <a:lnTo>
                    <a:pt x="11655" y="10111"/>
                  </a:lnTo>
                  <a:lnTo>
                    <a:pt x="13893" y="10420"/>
                  </a:lnTo>
                  <a:lnTo>
                    <a:pt x="16132" y="10651"/>
                  </a:lnTo>
                  <a:lnTo>
                    <a:pt x="18602" y="10806"/>
                  </a:lnTo>
                  <a:lnTo>
                    <a:pt x="21149" y="10960"/>
                  </a:lnTo>
                  <a:lnTo>
                    <a:pt x="23773" y="11037"/>
                  </a:lnTo>
                  <a:lnTo>
                    <a:pt x="29175" y="11037"/>
                  </a:lnTo>
                  <a:lnTo>
                    <a:pt x="31800" y="10960"/>
                  </a:lnTo>
                  <a:lnTo>
                    <a:pt x="34269" y="10806"/>
                  </a:lnTo>
                  <a:lnTo>
                    <a:pt x="36739" y="10651"/>
                  </a:lnTo>
                  <a:lnTo>
                    <a:pt x="39055" y="10420"/>
                  </a:lnTo>
                  <a:lnTo>
                    <a:pt x="41216" y="10111"/>
                  </a:lnTo>
                  <a:lnTo>
                    <a:pt x="43223" y="9802"/>
                  </a:lnTo>
                  <a:lnTo>
                    <a:pt x="45152" y="9416"/>
                  </a:lnTo>
                  <a:lnTo>
                    <a:pt x="46850" y="9030"/>
                  </a:lnTo>
                  <a:lnTo>
                    <a:pt x="48317" y="8645"/>
                  </a:lnTo>
                  <a:lnTo>
                    <a:pt x="49706" y="8181"/>
                  </a:lnTo>
                  <a:lnTo>
                    <a:pt x="50786" y="7718"/>
                  </a:lnTo>
                  <a:lnTo>
                    <a:pt x="51635" y="7178"/>
                  </a:lnTo>
                  <a:lnTo>
                    <a:pt x="52330" y="6638"/>
                  </a:lnTo>
                  <a:lnTo>
                    <a:pt x="52562" y="6406"/>
                  </a:lnTo>
                  <a:lnTo>
                    <a:pt x="52716" y="6098"/>
                  </a:lnTo>
                  <a:lnTo>
                    <a:pt x="52793" y="5789"/>
                  </a:lnTo>
                  <a:lnTo>
                    <a:pt x="52870" y="5557"/>
                  </a:lnTo>
                  <a:lnTo>
                    <a:pt x="52870"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a:off x="1029500" y="4261250"/>
              <a:ext cx="1321775" cy="275950"/>
            </a:xfrm>
            <a:custGeom>
              <a:avLst/>
              <a:gdLst/>
              <a:ahLst/>
              <a:cxnLst/>
              <a:rect l="l" t="t" r="r" b="b"/>
              <a:pathLst>
                <a:path w="52871" h="11038" fill="none" extrusionOk="0">
                  <a:moveTo>
                    <a:pt x="1" y="0"/>
                  </a:moveTo>
                  <a:lnTo>
                    <a:pt x="1" y="5557"/>
                  </a:lnTo>
                  <a:lnTo>
                    <a:pt x="1" y="5557"/>
                  </a:lnTo>
                  <a:lnTo>
                    <a:pt x="78" y="5789"/>
                  </a:lnTo>
                  <a:lnTo>
                    <a:pt x="155" y="6098"/>
                  </a:lnTo>
                  <a:lnTo>
                    <a:pt x="309" y="6406"/>
                  </a:lnTo>
                  <a:lnTo>
                    <a:pt x="541" y="6638"/>
                  </a:lnTo>
                  <a:lnTo>
                    <a:pt x="1236" y="7178"/>
                  </a:lnTo>
                  <a:lnTo>
                    <a:pt x="2085" y="7718"/>
                  </a:lnTo>
                  <a:lnTo>
                    <a:pt x="3242" y="8181"/>
                  </a:lnTo>
                  <a:lnTo>
                    <a:pt x="4554" y="8645"/>
                  </a:lnTo>
                  <a:lnTo>
                    <a:pt x="6098" y="9030"/>
                  </a:lnTo>
                  <a:lnTo>
                    <a:pt x="7796" y="9416"/>
                  </a:lnTo>
                  <a:lnTo>
                    <a:pt x="9648" y="9802"/>
                  </a:lnTo>
                  <a:lnTo>
                    <a:pt x="11655" y="10111"/>
                  </a:lnTo>
                  <a:lnTo>
                    <a:pt x="13893" y="10420"/>
                  </a:lnTo>
                  <a:lnTo>
                    <a:pt x="16132" y="10651"/>
                  </a:lnTo>
                  <a:lnTo>
                    <a:pt x="18602" y="10806"/>
                  </a:lnTo>
                  <a:lnTo>
                    <a:pt x="21149" y="10960"/>
                  </a:lnTo>
                  <a:lnTo>
                    <a:pt x="23773" y="11037"/>
                  </a:lnTo>
                  <a:lnTo>
                    <a:pt x="26474" y="11037"/>
                  </a:lnTo>
                  <a:lnTo>
                    <a:pt x="26474" y="11037"/>
                  </a:lnTo>
                  <a:lnTo>
                    <a:pt x="29175" y="11037"/>
                  </a:lnTo>
                  <a:lnTo>
                    <a:pt x="31800" y="10960"/>
                  </a:lnTo>
                  <a:lnTo>
                    <a:pt x="34269" y="10806"/>
                  </a:lnTo>
                  <a:lnTo>
                    <a:pt x="36739" y="10651"/>
                  </a:lnTo>
                  <a:lnTo>
                    <a:pt x="39055" y="10420"/>
                  </a:lnTo>
                  <a:lnTo>
                    <a:pt x="41216" y="10111"/>
                  </a:lnTo>
                  <a:lnTo>
                    <a:pt x="43223" y="9802"/>
                  </a:lnTo>
                  <a:lnTo>
                    <a:pt x="45152" y="9416"/>
                  </a:lnTo>
                  <a:lnTo>
                    <a:pt x="46850" y="9030"/>
                  </a:lnTo>
                  <a:lnTo>
                    <a:pt x="48317" y="8645"/>
                  </a:lnTo>
                  <a:lnTo>
                    <a:pt x="49706" y="8181"/>
                  </a:lnTo>
                  <a:lnTo>
                    <a:pt x="50786" y="7718"/>
                  </a:lnTo>
                  <a:lnTo>
                    <a:pt x="51635" y="7178"/>
                  </a:lnTo>
                  <a:lnTo>
                    <a:pt x="52330" y="6638"/>
                  </a:lnTo>
                  <a:lnTo>
                    <a:pt x="52562" y="6406"/>
                  </a:lnTo>
                  <a:lnTo>
                    <a:pt x="52716" y="6098"/>
                  </a:lnTo>
                  <a:lnTo>
                    <a:pt x="52793" y="5789"/>
                  </a:lnTo>
                  <a:lnTo>
                    <a:pt x="52870" y="5557"/>
                  </a:lnTo>
                  <a:lnTo>
                    <a:pt x="52870" y="0"/>
                  </a:lnTo>
                  <a:lnTo>
                    <a:pt x="1"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0"/>
            <p:cNvSpPr/>
            <p:nvPr/>
          </p:nvSpPr>
          <p:spPr>
            <a:xfrm>
              <a:off x="1029500" y="4124250"/>
              <a:ext cx="1321775" cy="275950"/>
            </a:xfrm>
            <a:custGeom>
              <a:avLst/>
              <a:gdLst/>
              <a:ahLst/>
              <a:cxnLst/>
              <a:rect l="l" t="t" r="r" b="b"/>
              <a:pathLst>
                <a:path w="52871" h="11038" extrusionOk="0">
                  <a:moveTo>
                    <a:pt x="23773" y="0"/>
                  </a:moveTo>
                  <a:lnTo>
                    <a:pt x="21149" y="77"/>
                  </a:lnTo>
                  <a:lnTo>
                    <a:pt x="18602" y="232"/>
                  </a:lnTo>
                  <a:lnTo>
                    <a:pt x="16132" y="386"/>
                  </a:lnTo>
                  <a:lnTo>
                    <a:pt x="13893" y="618"/>
                  </a:lnTo>
                  <a:lnTo>
                    <a:pt x="11655" y="926"/>
                  </a:lnTo>
                  <a:lnTo>
                    <a:pt x="9648" y="1235"/>
                  </a:lnTo>
                  <a:lnTo>
                    <a:pt x="7796" y="1621"/>
                  </a:lnTo>
                  <a:lnTo>
                    <a:pt x="6098" y="2007"/>
                  </a:lnTo>
                  <a:lnTo>
                    <a:pt x="4554" y="2393"/>
                  </a:lnTo>
                  <a:lnTo>
                    <a:pt x="3242" y="2856"/>
                  </a:lnTo>
                  <a:lnTo>
                    <a:pt x="2085" y="3319"/>
                  </a:lnTo>
                  <a:lnTo>
                    <a:pt x="1236" y="3859"/>
                  </a:lnTo>
                  <a:lnTo>
                    <a:pt x="541" y="4400"/>
                  </a:lnTo>
                  <a:lnTo>
                    <a:pt x="309" y="4631"/>
                  </a:lnTo>
                  <a:lnTo>
                    <a:pt x="155" y="4940"/>
                  </a:lnTo>
                  <a:lnTo>
                    <a:pt x="78" y="5249"/>
                  </a:lnTo>
                  <a:lnTo>
                    <a:pt x="1" y="5480"/>
                  </a:lnTo>
                  <a:lnTo>
                    <a:pt x="78" y="5789"/>
                  </a:lnTo>
                  <a:lnTo>
                    <a:pt x="155" y="6098"/>
                  </a:lnTo>
                  <a:lnTo>
                    <a:pt x="309" y="6329"/>
                  </a:lnTo>
                  <a:lnTo>
                    <a:pt x="541" y="6638"/>
                  </a:lnTo>
                  <a:lnTo>
                    <a:pt x="1236" y="7101"/>
                  </a:lnTo>
                  <a:lnTo>
                    <a:pt x="2085" y="7641"/>
                  </a:lnTo>
                  <a:lnTo>
                    <a:pt x="3242" y="8104"/>
                  </a:lnTo>
                  <a:lnTo>
                    <a:pt x="4554" y="8567"/>
                  </a:lnTo>
                  <a:lnTo>
                    <a:pt x="6098" y="9031"/>
                  </a:lnTo>
                  <a:lnTo>
                    <a:pt x="7796" y="9416"/>
                  </a:lnTo>
                  <a:lnTo>
                    <a:pt x="9648" y="9725"/>
                  </a:lnTo>
                  <a:lnTo>
                    <a:pt x="11655" y="10111"/>
                  </a:lnTo>
                  <a:lnTo>
                    <a:pt x="13893" y="10343"/>
                  </a:lnTo>
                  <a:lnTo>
                    <a:pt x="16132" y="10574"/>
                  </a:lnTo>
                  <a:lnTo>
                    <a:pt x="18602" y="10806"/>
                  </a:lnTo>
                  <a:lnTo>
                    <a:pt x="21149" y="10883"/>
                  </a:lnTo>
                  <a:lnTo>
                    <a:pt x="23773" y="10960"/>
                  </a:lnTo>
                  <a:lnTo>
                    <a:pt x="26474" y="11037"/>
                  </a:lnTo>
                  <a:lnTo>
                    <a:pt x="29175" y="10960"/>
                  </a:lnTo>
                  <a:lnTo>
                    <a:pt x="31800" y="10883"/>
                  </a:lnTo>
                  <a:lnTo>
                    <a:pt x="34269" y="10806"/>
                  </a:lnTo>
                  <a:lnTo>
                    <a:pt x="36739" y="10574"/>
                  </a:lnTo>
                  <a:lnTo>
                    <a:pt x="39055" y="10343"/>
                  </a:lnTo>
                  <a:lnTo>
                    <a:pt x="41216" y="10111"/>
                  </a:lnTo>
                  <a:lnTo>
                    <a:pt x="43223" y="9725"/>
                  </a:lnTo>
                  <a:lnTo>
                    <a:pt x="45152" y="9416"/>
                  </a:lnTo>
                  <a:lnTo>
                    <a:pt x="46850" y="9031"/>
                  </a:lnTo>
                  <a:lnTo>
                    <a:pt x="48317" y="8567"/>
                  </a:lnTo>
                  <a:lnTo>
                    <a:pt x="49706" y="8104"/>
                  </a:lnTo>
                  <a:lnTo>
                    <a:pt x="50786" y="7641"/>
                  </a:lnTo>
                  <a:lnTo>
                    <a:pt x="51635" y="7101"/>
                  </a:lnTo>
                  <a:lnTo>
                    <a:pt x="52330" y="6638"/>
                  </a:lnTo>
                  <a:lnTo>
                    <a:pt x="52562" y="6329"/>
                  </a:lnTo>
                  <a:lnTo>
                    <a:pt x="52716" y="6098"/>
                  </a:lnTo>
                  <a:lnTo>
                    <a:pt x="52793" y="5789"/>
                  </a:lnTo>
                  <a:lnTo>
                    <a:pt x="52870" y="5480"/>
                  </a:lnTo>
                  <a:lnTo>
                    <a:pt x="52793" y="5249"/>
                  </a:lnTo>
                  <a:lnTo>
                    <a:pt x="52716" y="4940"/>
                  </a:lnTo>
                  <a:lnTo>
                    <a:pt x="52562" y="4631"/>
                  </a:lnTo>
                  <a:lnTo>
                    <a:pt x="52330" y="4400"/>
                  </a:lnTo>
                  <a:lnTo>
                    <a:pt x="51635" y="3859"/>
                  </a:lnTo>
                  <a:lnTo>
                    <a:pt x="50786" y="3319"/>
                  </a:lnTo>
                  <a:lnTo>
                    <a:pt x="49706" y="2856"/>
                  </a:lnTo>
                  <a:lnTo>
                    <a:pt x="48317" y="2393"/>
                  </a:lnTo>
                  <a:lnTo>
                    <a:pt x="46850" y="2007"/>
                  </a:lnTo>
                  <a:lnTo>
                    <a:pt x="45152" y="1621"/>
                  </a:lnTo>
                  <a:lnTo>
                    <a:pt x="43223" y="1235"/>
                  </a:lnTo>
                  <a:lnTo>
                    <a:pt x="41216" y="926"/>
                  </a:lnTo>
                  <a:lnTo>
                    <a:pt x="39055" y="618"/>
                  </a:lnTo>
                  <a:lnTo>
                    <a:pt x="36739" y="386"/>
                  </a:lnTo>
                  <a:lnTo>
                    <a:pt x="34269" y="232"/>
                  </a:lnTo>
                  <a:lnTo>
                    <a:pt x="31800" y="77"/>
                  </a:lnTo>
                  <a:lnTo>
                    <a:pt x="29175"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0"/>
            <p:cNvSpPr/>
            <p:nvPr/>
          </p:nvSpPr>
          <p:spPr>
            <a:xfrm>
              <a:off x="1029500" y="4124250"/>
              <a:ext cx="1321775" cy="275950"/>
            </a:xfrm>
            <a:custGeom>
              <a:avLst/>
              <a:gdLst/>
              <a:ahLst/>
              <a:cxnLst/>
              <a:rect l="l" t="t" r="r" b="b"/>
              <a:pathLst>
                <a:path w="52871" h="11038" fill="none" extrusionOk="0">
                  <a:moveTo>
                    <a:pt x="52870" y="5480"/>
                  </a:moveTo>
                  <a:lnTo>
                    <a:pt x="52870" y="5480"/>
                  </a:lnTo>
                  <a:lnTo>
                    <a:pt x="52793" y="5789"/>
                  </a:lnTo>
                  <a:lnTo>
                    <a:pt x="52716" y="6098"/>
                  </a:lnTo>
                  <a:lnTo>
                    <a:pt x="52562" y="6329"/>
                  </a:lnTo>
                  <a:lnTo>
                    <a:pt x="52330" y="6638"/>
                  </a:lnTo>
                  <a:lnTo>
                    <a:pt x="51635" y="7101"/>
                  </a:lnTo>
                  <a:lnTo>
                    <a:pt x="50786" y="7641"/>
                  </a:lnTo>
                  <a:lnTo>
                    <a:pt x="49706" y="8104"/>
                  </a:lnTo>
                  <a:lnTo>
                    <a:pt x="48317" y="8567"/>
                  </a:lnTo>
                  <a:lnTo>
                    <a:pt x="46850" y="9031"/>
                  </a:lnTo>
                  <a:lnTo>
                    <a:pt x="45152" y="9416"/>
                  </a:lnTo>
                  <a:lnTo>
                    <a:pt x="43223" y="9725"/>
                  </a:lnTo>
                  <a:lnTo>
                    <a:pt x="41216" y="10111"/>
                  </a:lnTo>
                  <a:lnTo>
                    <a:pt x="39055" y="10343"/>
                  </a:lnTo>
                  <a:lnTo>
                    <a:pt x="36739" y="10574"/>
                  </a:lnTo>
                  <a:lnTo>
                    <a:pt x="34269" y="10806"/>
                  </a:lnTo>
                  <a:lnTo>
                    <a:pt x="31800" y="10883"/>
                  </a:lnTo>
                  <a:lnTo>
                    <a:pt x="29175" y="10960"/>
                  </a:lnTo>
                  <a:lnTo>
                    <a:pt x="26474" y="11037"/>
                  </a:lnTo>
                  <a:lnTo>
                    <a:pt x="26474" y="11037"/>
                  </a:lnTo>
                  <a:lnTo>
                    <a:pt x="23773" y="10960"/>
                  </a:lnTo>
                  <a:lnTo>
                    <a:pt x="21149" y="10883"/>
                  </a:lnTo>
                  <a:lnTo>
                    <a:pt x="18602" y="10806"/>
                  </a:lnTo>
                  <a:lnTo>
                    <a:pt x="16132" y="10574"/>
                  </a:lnTo>
                  <a:lnTo>
                    <a:pt x="13893" y="10343"/>
                  </a:lnTo>
                  <a:lnTo>
                    <a:pt x="11655" y="10111"/>
                  </a:lnTo>
                  <a:lnTo>
                    <a:pt x="9648" y="9725"/>
                  </a:lnTo>
                  <a:lnTo>
                    <a:pt x="7796" y="9416"/>
                  </a:lnTo>
                  <a:lnTo>
                    <a:pt x="6098" y="9031"/>
                  </a:lnTo>
                  <a:lnTo>
                    <a:pt x="4554" y="8567"/>
                  </a:lnTo>
                  <a:lnTo>
                    <a:pt x="3242" y="8104"/>
                  </a:lnTo>
                  <a:lnTo>
                    <a:pt x="2085" y="7641"/>
                  </a:lnTo>
                  <a:lnTo>
                    <a:pt x="1236" y="7101"/>
                  </a:lnTo>
                  <a:lnTo>
                    <a:pt x="541" y="6638"/>
                  </a:lnTo>
                  <a:lnTo>
                    <a:pt x="309" y="6329"/>
                  </a:lnTo>
                  <a:lnTo>
                    <a:pt x="155" y="6098"/>
                  </a:lnTo>
                  <a:lnTo>
                    <a:pt x="78" y="5789"/>
                  </a:lnTo>
                  <a:lnTo>
                    <a:pt x="1" y="5480"/>
                  </a:lnTo>
                  <a:lnTo>
                    <a:pt x="1" y="5480"/>
                  </a:lnTo>
                  <a:lnTo>
                    <a:pt x="78" y="5249"/>
                  </a:lnTo>
                  <a:lnTo>
                    <a:pt x="155" y="4940"/>
                  </a:lnTo>
                  <a:lnTo>
                    <a:pt x="309" y="4631"/>
                  </a:lnTo>
                  <a:lnTo>
                    <a:pt x="541" y="4400"/>
                  </a:lnTo>
                  <a:lnTo>
                    <a:pt x="1236" y="3859"/>
                  </a:lnTo>
                  <a:lnTo>
                    <a:pt x="2085" y="3319"/>
                  </a:lnTo>
                  <a:lnTo>
                    <a:pt x="3242" y="2856"/>
                  </a:lnTo>
                  <a:lnTo>
                    <a:pt x="4554" y="2393"/>
                  </a:lnTo>
                  <a:lnTo>
                    <a:pt x="6098" y="2007"/>
                  </a:lnTo>
                  <a:lnTo>
                    <a:pt x="7796" y="1621"/>
                  </a:lnTo>
                  <a:lnTo>
                    <a:pt x="9648" y="1235"/>
                  </a:lnTo>
                  <a:lnTo>
                    <a:pt x="11655" y="926"/>
                  </a:lnTo>
                  <a:lnTo>
                    <a:pt x="13893" y="618"/>
                  </a:lnTo>
                  <a:lnTo>
                    <a:pt x="16132" y="386"/>
                  </a:lnTo>
                  <a:lnTo>
                    <a:pt x="18602" y="232"/>
                  </a:lnTo>
                  <a:lnTo>
                    <a:pt x="21149" y="77"/>
                  </a:lnTo>
                  <a:lnTo>
                    <a:pt x="23773" y="0"/>
                  </a:lnTo>
                  <a:lnTo>
                    <a:pt x="26474" y="0"/>
                  </a:lnTo>
                  <a:lnTo>
                    <a:pt x="26474" y="0"/>
                  </a:lnTo>
                  <a:lnTo>
                    <a:pt x="29175" y="0"/>
                  </a:lnTo>
                  <a:lnTo>
                    <a:pt x="31800" y="77"/>
                  </a:lnTo>
                  <a:lnTo>
                    <a:pt x="34269" y="232"/>
                  </a:lnTo>
                  <a:lnTo>
                    <a:pt x="36739" y="386"/>
                  </a:lnTo>
                  <a:lnTo>
                    <a:pt x="39055" y="618"/>
                  </a:lnTo>
                  <a:lnTo>
                    <a:pt x="41216" y="926"/>
                  </a:lnTo>
                  <a:lnTo>
                    <a:pt x="43223" y="1235"/>
                  </a:lnTo>
                  <a:lnTo>
                    <a:pt x="45152" y="1621"/>
                  </a:lnTo>
                  <a:lnTo>
                    <a:pt x="46850" y="2007"/>
                  </a:lnTo>
                  <a:lnTo>
                    <a:pt x="48317" y="2393"/>
                  </a:lnTo>
                  <a:lnTo>
                    <a:pt x="49706" y="2856"/>
                  </a:lnTo>
                  <a:lnTo>
                    <a:pt x="50786" y="3319"/>
                  </a:lnTo>
                  <a:lnTo>
                    <a:pt x="51635" y="3859"/>
                  </a:lnTo>
                  <a:lnTo>
                    <a:pt x="52330" y="4400"/>
                  </a:lnTo>
                  <a:lnTo>
                    <a:pt x="52562" y="4631"/>
                  </a:lnTo>
                  <a:lnTo>
                    <a:pt x="52716" y="4940"/>
                  </a:lnTo>
                  <a:lnTo>
                    <a:pt x="52793" y="5249"/>
                  </a:lnTo>
                  <a:lnTo>
                    <a:pt x="52870" y="5480"/>
                  </a:lnTo>
                  <a:lnTo>
                    <a:pt x="52870"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1149125" y="4147400"/>
              <a:ext cx="1084450" cy="194900"/>
            </a:xfrm>
            <a:custGeom>
              <a:avLst/>
              <a:gdLst/>
              <a:ahLst/>
              <a:cxnLst/>
              <a:rect l="l" t="t" r="r" b="b"/>
              <a:pathLst>
                <a:path w="43378" h="7796" extrusionOk="0">
                  <a:moveTo>
                    <a:pt x="21689" y="0"/>
                  </a:moveTo>
                  <a:lnTo>
                    <a:pt x="17290" y="155"/>
                  </a:lnTo>
                  <a:lnTo>
                    <a:pt x="13199" y="309"/>
                  </a:lnTo>
                  <a:lnTo>
                    <a:pt x="9572" y="695"/>
                  </a:lnTo>
                  <a:lnTo>
                    <a:pt x="6330" y="1158"/>
                  </a:lnTo>
                  <a:lnTo>
                    <a:pt x="4941" y="1467"/>
                  </a:lnTo>
                  <a:lnTo>
                    <a:pt x="3706" y="1776"/>
                  </a:lnTo>
                  <a:lnTo>
                    <a:pt x="2625" y="2084"/>
                  </a:lnTo>
                  <a:lnTo>
                    <a:pt x="1699" y="2393"/>
                  </a:lnTo>
                  <a:lnTo>
                    <a:pt x="927" y="2779"/>
                  </a:lnTo>
                  <a:lnTo>
                    <a:pt x="387" y="3165"/>
                  </a:lnTo>
                  <a:lnTo>
                    <a:pt x="78" y="3551"/>
                  </a:lnTo>
                  <a:lnTo>
                    <a:pt x="1" y="3705"/>
                  </a:lnTo>
                  <a:lnTo>
                    <a:pt x="1" y="3937"/>
                  </a:lnTo>
                  <a:lnTo>
                    <a:pt x="1" y="4091"/>
                  </a:lnTo>
                  <a:lnTo>
                    <a:pt x="78" y="4323"/>
                  </a:lnTo>
                  <a:lnTo>
                    <a:pt x="387" y="4709"/>
                  </a:lnTo>
                  <a:lnTo>
                    <a:pt x="927" y="5094"/>
                  </a:lnTo>
                  <a:lnTo>
                    <a:pt x="1699" y="5403"/>
                  </a:lnTo>
                  <a:lnTo>
                    <a:pt x="2625" y="5789"/>
                  </a:lnTo>
                  <a:lnTo>
                    <a:pt x="3706" y="6098"/>
                  </a:lnTo>
                  <a:lnTo>
                    <a:pt x="4941" y="6407"/>
                  </a:lnTo>
                  <a:lnTo>
                    <a:pt x="6330" y="6638"/>
                  </a:lnTo>
                  <a:lnTo>
                    <a:pt x="9572" y="7101"/>
                  </a:lnTo>
                  <a:lnTo>
                    <a:pt x="13199" y="7487"/>
                  </a:lnTo>
                  <a:lnTo>
                    <a:pt x="17290" y="7719"/>
                  </a:lnTo>
                  <a:lnTo>
                    <a:pt x="21689" y="7796"/>
                  </a:lnTo>
                  <a:lnTo>
                    <a:pt x="26011" y="7719"/>
                  </a:lnTo>
                  <a:lnTo>
                    <a:pt x="30102" y="7487"/>
                  </a:lnTo>
                  <a:lnTo>
                    <a:pt x="33807" y="7101"/>
                  </a:lnTo>
                  <a:lnTo>
                    <a:pt x="36971" y="6638"/>
                  </a:lnTo>
                  <a:lnTo>
                    <a:pt x="38438" y="6407"/>
                  </a:lnTo>
                  <a:lnTo>
                    <a:pt x="39673" y="6098"/>
                  </a:lnTo>
                  <a:lnTo>
                    <a:pt x="40753" y="5789"/>
                  </a:lnTo>
                  <a:lnTo>
                    <a:pt x="41679" y="5403"/>
                  </a:lnTo>
                  <a:lnTo>
                    <a:pt x="42374" y="5094"/>
                  </a:lnTo>
                  <a:lnTo>
                    <a:pt x="42914" y="4709"/>
                  </a:lnTo>
                  <a:lnTo>
                    <a:pt x="43223" y="4323"/>
                  </a:lnTo>
                  <a:lnTo>
                    <a:pt x="43300" y="4091"/>
                  </a:lnTo>
                  <a:lnTo>
                    <a:pt x="43377" y="3937"/>
                  </a:lnTo>
                  <a:lnTo>
                    <a:pt x="43300" y="3705"/>
                  </a:lnTo>
                  <a:lnTo>
                    <a:pt x="43223" y="3551"/>
                  </a:lnTo>
                  <a:lnTo>
                    <a:pt x="42914" y="3165"/>
                  </a:lnTo>
                  <a:lnTo>
                    <a:pt x="42374" y="2779"/>
                  </a:lnTo>
                  <a:lnTo>
                    <a:pt x="41679" y="2393"/>
                  </a:lnTo>
                  <a:lnTo>
                    <a:pt x="40753" y="2084"/>
                  </a:lnTo>
                  <a:lnTo>
                    <a:pt x="39673" y="1776"/>
                  </a:lnTo>
                  <a:lnTo>
                    <a:pt x="38438" y="1467"/>
                  </a:lnTo>
                  <a:lnTo>
                    <a:pt x="36971" y="1158"/>
                  </a:lnTo>
                  <a:lnTo>
                    <a:pt x="33807" y="695"/>
                  </a:lnTo>
                  <a:lnTo>
                    <a:pt x="30102" y="309"/>
                  </a:lnTo>
                  <a:lnTo>
                    <a:pt x="26011" y="155"/>
                  </a:lnTo>
                  <a:lnTo>
                    <a:pt x="21689"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1149125" y="4147400"/>
              <a:ext cx="1084450" cy="194900"/>
            </a:xfrm>
            <a:custGeom>
              <a:avLst/>
              <a:gdLst/>
              <a:ahLst/>
              <a:cxnLst/>
              <a:rect l="l" t="t" r="r" b="b"/>
              <a:pathLst>
                <a:path w="43378" h="7796" fill="none" extrusionOk="0">
                  <a:moveTo>
                    <a:pt x="43377" y="3937"/>
                  </a:moveTo>
                  <a:lnTo>
                    <a:pt x="43377" y="3937"/>
                  </a:lnTo>
                  <a:lnTo>
                    <a:pt x="43300" y="4091"/>
                  </a:lnTo>
                  <a:lnTo>
                    <a:pt x="43223" y="4323"/>
                  </a:lnTo>
                  <a:lnTo>
                    <a:pt x="42914" y="4709"/>
                  </a:lnTo>
                  <a:lnTo>
                    <a:pt x="42374" y="5094"/>
                  </a:lnTo>
                  <a:lnTo>
                    <a:pt x="41679" y="5403"/>
                  </a:lnTo>
                  <a:lnTo>
                    <a:pt x="40753" y="5789"/>
                  </a:lnTo>
                  <a:lnTo>
                    <a:pt x="39673" y="6098"/>
                  </a:lnTo>
                  <a:lnTo>
                    <a:pt x="38438" y="6407"/>
                  </a:lnTo>
                  <a:lnTo>
                    <a:pt x="36971" y="6638"/>
                  </a:lnTo>
                  <a:lnTo>
                    <a:pt x="33807" y="7101"/>
                  </a:lnTo>
                  <a:lnTo>
                    <a:pt x="30102" y="7487"/>
                  </a:lnTo>
                  <a:lnTo>
                    <a:pt x="26011" y="7719"/>
                  </a:lnTo>
                  <a:lnTo>
                    <a:pt x="21689" y="7796"/>
                  </a:lnTo>
                  <a:lnTo>
                    <a:pt x="21689" y="7796"/>
                  </a:lnTo>
                  <a:lnTo>
                    <a:pt x="17290" y="7719"/>
                  </a:lnTo>
                  <a:lnTo>
                    <a:pt x="13199" y="7487"/>
                  </a:lnTo>
                  <a:lnTo>
                    <a:pt x="9572" y="7101"/>
                  </a:lnTo>
                  <a:lnTo>
                    <a:pt x="6330" y="6638"/>
                  </a:lnTo>
                  <a:lnTo>
                    <a:pt x="4941" y="6407"/>
                  </a:lnTo>
                  <a:lnTo>
                    <a:pt x="3706" y="6098"/>
                  </a:lnTo>
                  <a:lnTo>
                    <a:pt x="2625" y="5789"/>
                  </a:lnTo>
                  <a:lnTo>
                    <a:pt x="1699" y="5403"/>
                  </a:lnTo>
                  <a:lnTo>
                    <a:pt x="927" y="5094"/>
                  </a:lnTo>
                  <a:lnTo>
                    <a:pt x="387" y="4709"/>
                  </a:lnTo>
                  <a:lnTo>
                    <a:pt x="78" y="4323"/>
                  </a:lnTo>
                  <a:lnTo>
                    <a:pt x="1" y="4091"/>
                  </a:lnTo>
                  <a:lnTo>
                    <a:pt x="1" y="3937"/>
                  </a:lnTo>
                  <a:lnTo>
                    <a:pt x="1" y="3937"/>
                  </a:lnTo>
                  <a:lnTo>
                    <a:pt x="1" y="3705"/>
                  </a:lnTo>
                  <a:lnTo>
                    <a:pt x="78" y="3551"/>
                  </a:lnTo>
                  <a:lnTo>
                    <a:pt x="387" y="3165"/>
                  </a:lnTo>
                  <a:lnTo>
                    <a:pt x="927" y="2779"/>
                  </a:lnTo>
                  <a:lnTo>
                    <a:pt x="1699" y="2393"/>
                  </a:lnTo>
                  <a:lnTo>
                    <a:pt x="2625" y="2084"/>
                  </a:lnTo>
                  <a:lnTo>
                    <a:pt x="3706" y="1776"/>
                  </a:lnTo>
                  <a:lnTo>
                    <a:pt x="4941" y="1467"/>
                  </a:lnTo>
                  <a:lnTo>
                    <a:pt x="6330" y="1158"/>
                  </a:lnTo>
                  <a:lnTo>
                    <a:pt x="9572" y="695"/>
                  </a:lnTo>
                  <a:lnTo>
                    <a:pt x="13199" y="309"/>
                  </a:lnTo>
                  <a:lnTo>
                    <a:pt x="17290" y="155"/>
                  </a:lnTo>
                  <a:lnTo>
                    <a:pt x="21689" y="0"/>
                  </a:lnTo>
                  <a:lnTo>
                    <a:pt x="21689" y="0"/>
                  </a:lnTo>
                  <a:lnTo>
                    <a:pt x="26011" y="155"/>
                  </a:lnTo>
                  <a:lnTo>
                    <a:pt x="30102" y="309"/>
                  </a:lnTo>
                  <a:lnTo>
                    <a:pt x="33807" y="695"/>
                  </a:lnTo>
                  <a:lnTo>
                    <a:pt x="36971" y="1158"/>
                  </a:lnTo>
                  <a:lnTo>
                    <a:pt x="38438" y="1467"/>
                  </a:lnTo>
                  <a:lnTo>
                    <a:pt x="39673" y="1776"/>
                  </a:lnTo>
                  <a:lnTo>
                    <a:pt x="40753" y="2084"/>
                  </a:lnTo>
                  <a:lnTo>
                    <a:pt x="41679" y="2393"/>
                  </a:lnTo>
                  <a:lnTo>
                    <a:pt x="42374" y="2779"/>
                  </a:lnTo>
                  <a:lnTo>
                    <a:pt x="42914" y="3165"/>
                  </a:lnTo>
                  <a:lnTo>
                    <a:pt x="43223" y="3551"/>
                  </a:lnTo>
                  <a:lnTo>
                    <a:pt x="43300" y="3705"/>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1178075" y="4147400"/>
              <a:ext cx="1053575" cy="144750"/>
            </a:xfrm>
            <a:custGeom>
              <a:avLst/>
              <a:gdLst/>
              <a:ahLst/>
              <a:cxnLst/>
              <a:rect l="l" t="t" r="r" b="b"/>
              <a:pathLst>
                <a:path w="42143" h="5790" extrusionOk="0">
                  <a:moveTo>
                    <a:pt x="20454" y="0"/>
                  </a:moveTo>
                  <a:lnTo>
                    <a:pt x="16981" y="78"/>
                  </a:lnTo>
                  <a:lnTo>
                    <a:pt x="13739" y="232"/>
                  </a:lnTo>
                  <a:lnTo>
                    <a:pt x="10652" y="463"/>
                  </a:lnTo>
                  <a:lnTo>
                    <a:pt x="7873" y="772"/>
                  </a:lnTo>
                  <a:lnTo>
                    <a:pt x="5326" y="1158"/>
                  </a:lnTo>
                  <a:lnTo>
                    <a:pt x="3165" y="1544"/>
                  </a:lnTo>
                  <a:lnTo>
                    <a:pt x="1390" y="2084"/>
                  </a:lnTo>
                  <a:lnTo>
                    <a:pt x="695" y="2316"/>
                  </a:lnTo>
                  <a:lnTo>
                    <a:pt x="1" y="2625"/>
                  </a:lnTo>
                  <a:lnTo>
                    <a:pt x="1544" y="2161"/>
                  </a:lnTo>
                  <a:lnTo>
                    <a:pt x="3397" y="1776"/>
                  </a:lnTo>
                  <a:lnTo>
                    <a:pt x="5481" y="1467"/>
                  </a:lnTo>
                  <a:lnTo>
                    <a:pt x="7873" y="1158"/>
                  </a:lnTo>
                  <a:lnTo>
                    <a:pt x="10420" y="927"/>
                  </a:lnTo>
                  <a:lnTo>
                    <a:pt x="13122" y="772"/>
                  </a:lnTo>
                  <a:lnTo>
                    <a:pt x="15977" y="618"/>
                  </a:lnTo>
                  <a:lnTo>
                    <a:pt x="18987" y="618"/>
                  </a:lnTo>
                  <a:lnTo>
                    <a:pt x="23387" y="695"/>
                  </a:lnTo>
                  <a:lnTo>
                    <a:pt x="27477" y="927"/>
                  </a:lnTo>
                  <a:lnTo>
                    <a:pt x="31105" y="1235"/>
                  </a:lnTo>
                  <a:lnTo>
                    <a:pt x="34347" y="1776"/>
                  </a:lnTo>
                  <a:lnTo>
                    <a:pt x="35736" y="2007"/>
                  </a:lnTo>
                  <a:lnTo>
                    <a:pt x="36971" y="2316"/>
                  </a:lnTo>
                  <a:lnTo>
                    <a:pt x="38051" y="2625"/>
                  </a:lnTo>
                  <a:lnTo>
                    <a:pt x="38978" y="3010"/>
                  </a:lnTo>
                  <a:lnTo>
                    <a:pt x="39749" y="3319"/>
                  </a:lnTo>
                  <a:lnTo>
                    <a:pt x="40290" y="3705"/>
                  </a:lnTo>
                  <a:lnTo>
                    <a:pt x="40598" y="4091"/>
                  </a:lnTo>
                  <a:lnTo>
                    <a:pt x="40676" y="4323"/>
                  </a:lnTo>
                  <a:lnTo>
                    <a:pt x="40676" y="4477"/>
                  </a:lnTo>
                  <a:lnTo>
                    <a:pt x="40598" y="4863"/>
                  </a:lnTo>
                  <a:lnTo>
                    <a:pt x="40367" y="5172"/>
                  </a:lnTo>
                  <a:lnTo>
                    <a:pt x="39981" y="5480"/>
                  </a:lnTo>
                  <a:lnTo>
                    <a:pt x="39441" y="5789"/>
                  </a:lnTo>
                  <a:lnTo>
                    <a:pt x="40598" y="5403"/>
                  </a:lnTo>
                  <a:lnTo>
                    <a:pt x="41447" y="4940"/>
                  </a:lnTo>
                  <a:lnTo>
                    <a:pt x="41756" y="4631"/>
                  </a:lnTo>
                  <a:lnTo>
                    <a:pt x="41988" y="4400"/>
                  </a:lnTo>
                  <a:lnTo>
                    <a:pt x="42065" y="4168"/>
                  </a:lnTo>
                  <a:lnTo>
                    <a:pt x="42142" y="3937"/>
                  </a:lnTo>
                  <a:lnTo>
                    <a:pt x="42142" y="3705"/>
                  </a:lnTo>
                  <a:lnTo>
                    <a:pt x="42065" y="3551"/>
                  </a:lnTo>
                  <a:lnTo>
                    <a:pt x="41679" y="3165"/>
                  </a:lnTo>
                  <a:lnTo>
                    <a:pt x="41139" y="2779"/>
                  </a:lnTo>
                  <a:lnTo>
                    <a:pt x="40444" y="2393"/>
                  </a:lnTo>
                  <a:lnTo>
                    <a:pt x="39518" y="2084"/>
                  </a:lnTo>
                  <a:lnTo>
                    <a:pt x="38437" y="1776"/>
                  </a:lnTo>
                  <a:lnTo>
                    <a:pt x="37202" y="1467"/>
                  </a:lnTo>
                  <a:lnTo>
                    <a:pt x="35813" y="1158"/>
                  </a:lnTo>
                  <a:lnTo>
                    <a:pt x="32572" y="695"/>
                  </a:lnTo>
                  <a:lnTo>
                    <a:pt x="28867" y="309"/>
                  </a:lnTo>
                  <a:lnTo>
                    <a:pt x="24853" y="155"/>
                  </a:lnTo>
                  <a:lnTo>
                    <a:pt x="20454"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0"/>
            <p:cNvSpPr/>
            <p:nvPr/>
          </p:nvSpPr>
          <p:spPr>
            <a:xfrm>
              <a:off x="1178075" y="4147400"/>
              <a:ext cx="1053575" cy="144750"/>
            </a:xfrm>
            <a:custGeom>
              <a:avLst/>
              <a:gdLst/>
              <a:ahLst/>
              <a:cxnLst/>
              <a:rect l="l" t="t" r="r" b="b"/>
              <a:pathLst>
                <a:path w="42143" h="5790" fill="none" extrusionOk="0">
                  <a:moveTo>
                    <a:pt x="18987" y="618"/>
                  </a:moveTo>
                  <a:lnTo>
                    <a:pt x="18987" y="618"/>
                  </a:lnTo>
                  <a:lnTo>
                    <a:pt x="23387" y="695"/>
                  </a:lnTo>
                  <a:lnTo>
                    <a:pt x="27477" y="927"/>
                  </a:lnTo>
                  <a:lnTo>
                    <a:pt x="31105" y="1235"/>
                  </a:lnTo>
                  <a:lnTo>
                    <a:pt x="34347" y="1776"/>
                  </a:lnTo>
                  <a:lnTo>
                    <a:pt x="35736" y="2007"/>
                  </a:lnTo>
                  <a:lnTo>
                    <a:pt x="36971" y="2316"/>
                  </a:lnTo>
                  <a:lnTo>
                    <a:pt x="38051" y="2625"/>
                  </a:lnTo>
                  <a:lnTo>
                    <a:pt x="38978" y="3010"/>
                  </a:lnTo>
                  <a:lnTo>
                    <a:pt x="39749" y="3319"/>
                  </a:lnTo>
                  <a:lnTo>
                    <a:pt x="40290" y="3705"/>
                  </a:lnTo>
                  <a:lnTo>
                    <a:pt x="40598" y="4091"/>
                  </a:lnTo>
                  <a:lnTo>
                    <a:pt x="40676" y="4323"/>
                  </a:lnTo>
                  <a:lnTo>
                    <a:pt x="40676" y="4477"/>
                  </a:lnTo>
                  <a:lnTo>
                    <a:pt x="40676" y="4477"/>
                  </a:lnTo>
                  <a:lnTo>
                    <a:pt x="40598" y="4863"/>
                  </a:lnTo>
                  <a:lnTo>
                    <a:pt x="40367" y="5172"/>
                  </a:lnTo>
                  <a:lnTo>
                    <a:pt x="39981" y="5480"/>
                  </a:lnTo>
                  <a:lnTo>
                    <a:pt x="39441" y="5789"/>
                  </a:lnTo>
                  <a:lnTo>
                    <a:pt x="39441" y="5789"/>
                  </a:lnTo>
                  <a:lnTo>
                    <a:pt x="40598" y="5403"/>
                  </a:lnTo>
                  <a:lnTo>
                    <a:pt x="41447" y="4940"/>
                  </a:lnTo>
                  <a:lnTo>
                    <a:pt x="41756" y="4631"/>
                  </a:lnTo>
                  <a:lnTo>
                    <a:pt x="41988" y="4400"/>
                  </a:lnTo>
                  <a:lnTo>
                    <a:pt x="42065" y="4168"/>
                  </a:lnTo>
                  <a:lnTo>
                    <a:pt x="42142" y="3937"/>
                  </a:lnTo>
                  <a:lnTo>
                    <a:pt x="42142" y="3937"/>
                  </a:lnTo>
                  <a:lnTo>
                    <a:pt x="42142" y="3705"/>
                  </a:lnTo>
                  <a:lnTo>
                    <a:pt x="42065" y="3551"/>
                  </a:lnTo>
                  <a:lnTo>
                    <a:pt x="41679" y="3165"/>
                  </a:lnTo>
                  <a:lnTo>
                    <a:pt x="41139" y="2779"/>
                  </a:lnTo>
                  <a:lnTo>
                    <a:pt x="40444" y="2393"/>
                  </a:lnTo>
                  <a:lnTo>
                    <a:pt x="39518" y="2084"/>
                  </a:lnTo>
                  <a:lnTo>
                    <a:pt x="38437" y="1776"/>
                  </a:lnTo>
                  <a:lnTo>
                    <a:pt x="37202" y="1467"/>
                  </a:lnTo>
                  <a:lnTo>
                    <a:pt x="35813" y="1158"/>
                  </a:lnTo>
                  <a:lnTo>
                    <a:pt x="32572" y="695"/>
                  </a:lnTo>
                  <a:lnTo>
                    <a:pt x="28867" y="309"/>
                  </a:lnTo>
                  <a:lnTo>
                    <a:pt x="24853" y="155"/>
                  </a:lnTo>
                  <a:lnTo>
                    <a:pt x="20454" y="0"/>
                  </a:lnTo>
                  <a:lnTo>
                    <a:pt x="20454" y="0"/>
                  </a:lnTo>
                  <a:lnTo>
                    <a:pt x="16981" y="78"/>
                  </a:lnTo>
                  <a:lnTo>
                    <a:pt x="13739" y="232"/>
                  </a:lnTo>
                  <a:lnTo>
                    <a:pt x="10652" y="463"/>
                  </a:lnTo>
                  <a:lnTo>
                    <a:pt x="7873" y="772"/>
                  </a:lnTo>
                  <a:lnTo>
                    <a:pt x="5326" y="1158"/>
                  </a:lnTo>
                  <a:lnTo>
                    <a:pt x="3165" y="1544"/>
                  </a:lnTo>
                  <a:lnTo>
                    <a:pt x="1390" y="2084"/>
                  </a:lnTo>
                  <a:lnTo>
                    <a:pt x="695" y="2316"/>
                  </a:lnTo>
                  <a:lnTo>
                    <a:pt x="1" y="2625"/>
                  </a:lnTo>
                  <a:lnTo>
                    <a:pt x="1" y="2625"/>
                  </a:lnTo>
                  <a:lnTo>
                    <a:pt x="1544" y="2161"/>
                  </a:lnTo>
                  <a:lnTo>
                    <a:pt x="3397" y="1776"/>
                  </a:lnTo>
                  <a:lnTo>
                    <a:pt x="5481" y="1467"/>
                  </a:lnTo>
                  <a:lnTo>
                    <a:pt x="7873" y="1158"/>
                  </a:lnTo>
                  <a:lnTo>
                    <a:pt x="10420" y="927"/>
                  </a:lnTo>
                  <a:lnTo>
                    <a:pt x="13122"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60"/>
          <p:cNvGrpSpPr/>
          <p:nvPr/>
        </p:nvGrpSpPr>
        <p:grpSpPr>
          <a:xfrm>
            <a:off x="4168735" y="2259554"/>
            <a:ext cx="806545" cy="1152046"/>
            <a:chOff x="3312175" y="3587825"/>
            <a:chExt cx="1319825" cy="1885200"/>
          </a:xfrm>
        </p:grpSpPr>
        <p:sp>
          <p:nvSpPr>
            <p:cNvPr id="1178" name="Google Shape;1178;p60"/>
            <p:cNvSpPr/>
            <p:nvPr/>
          </p:nvSpPr>
          <p:spPr>
            <a:xfrm>
              <a:off x="3312175" y="5197075"/>
              <a:ext cx="1319825" cy="275950"/>
            </a:xfrm>
            <a:custGeom>
              <a:avLst/>
              <a:gdLst/>
              <a:ahLst/>
              <a:cxnLst/>
              <a:rect l="l" t="t" r="r" b="b"/>
              <a:pathLst>
                <a:path w="52793" h="11038" extrusionOk="0">
                  <a:moveTo>
                    <a:pt x="0" y="1"/>
                  </a:move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1"/>
                  </a:lnTo>
                  <a:lnTo>
                    <a:pt x="13816" y="10343"/>
                  </a:lnTo>
                  <a:lnTo>
                    <a:pt x="16131" y="10575"/>
                  </a:lnTo>
                  <a:lnTo>
                    <a:pt x="18524" y="10806"/>
                  </a:lnTo>
                  <a:lnTo>
                    <a:pt x="21071" y="10960"/>
                  </a:lnTo>
                  <a:lnTo>
                    <a:pt x="23695" y="11038"/>
                  </a:lnTo>
                  <a:lnTo>
                    <a:pt x="29098" y="11038"/>
                  </a:lnTo>
                  <a:lnTo>
                    <a:pt x="31722" y="10960"/>
                  </a:lnTo>
                  <a:lnTo>
                    <a:pt x="34269" y="10806"/>
                  </a:lnTo>
                  <a:lnTo>
                    <a:pt x="36662" y="10575"/>
                  </a:lnTo>
                  <a:lnTo>
                    <a:pt x="38977" y="10343"/>
                  </a:lnTo>
                  <a:lnTo>
                    <a:pt x="41138" y="10111"/>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0"/>
            <p:cNvSpPr/>
            <p:nvPr/>
          </p:nvSpPr>
          <p:spPr>
            <a:xfrm>
              <a:off x="3312175" y="5197075"/>
              <a:ext cx="1319825" cy="275950"/>
            </a:xfrm>
            <a:custGeom>
              <a:avLst/>
              <a:gdLst/>
              <a:ahLst/>
              <a:cxnLst/>
              <a:rect l="l" t="t" r="r" b="b"/>
              <a:pathLst>
                <a:path w="52793" h="11038" fill="none" extrusionOk="0">
                  <a:moveTo>
                    <a:pt x="0" y="1"/>
                  </a:moveTo>
                  <a:lnTo>
                    <a:pt x="0" y="5481"/>
                  </a:ln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1"/>
                  </a:lnTo>
                  <a:lnTo>
                    <a:pt x="13816" y="10343"/>
                  </a:lnTo>
                  <a:lnTo>
                    <a:pt x="16131" y="10575"/>
                  </a:lnTo>
                  <a:lnTo>
                    <a:pt x="18524" y="10806"/>
                  </a:lnTo>
                  <a:lnTo>
                    <a:pt x="21071" y="10960"/>
                  </a:lnTo>
                  <a:lnTo>
                    <a:pt x="23695" y="11038"/>
                  </a:lnTo>
                  <a:lnTo>
                    <a:pt x="26396" y="11038"/>
                  </a:lnTo>
                  <a:lnTo>
                    <a:pt x="26396" y="11038"/>
                  </a:lnTo>
                  <a:lnTo>
                    <a:pt x="29098" y="11038"/>
                  </a:lnTo>
                  <a:lnTo>
                    <a:pt x="31722" y="10960"/>
                  </a:lnTo>
                  <a:lnTo>
                    <a:pt x="34269" y="10806"/>
                  </a:lnTo>
                  <a:lnTo>
                    <a:pt x="36662" y="10575"/>
                  </a:lnTo>
                  <a:lnTo>
                    <a:pt x="38977" y="10343"/>
                  </a:lnTo>
                  <a:lnTo>
                    <a:pt x="41138" y="10111"/>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0"/>
            <p:cNvSpPr/>
            <p:nvPr/>
          </p:nvSpPr>
          <p:spPr>
            <a:xfrm>
              <a:off x="3312175" y="5058150"/>
              <a:ext cx="1319825" cy="275950"/>
            </a:xfrm>
            <a:custGeom>
              <a:avLst/>
              <a:gdLst/>
              <a:ahLst/>
              <a:cxnLst/>
              <a:rect l="l" t="t" r="r" b="b"/>
              <a:pathLst>
                <a:path w="52793" h="11038" extrusionOk="0">
                  <a:moveTo>
                    <a:pt x="26396" y="0"/>
                  </a:moveTo>
                  <a:lnTo>
                    <a:pt x="23695" y="78"/>
                  </a:lnTo>
                  <a:lnTo>
                    <a:pt x="21071" y="155"/>
                  </a:lnTo>
                  <a:lnTo>
                    <a:pt x="18524" y="309"/>
                  </a:lnTo>
                  <a:lnTo>
                    <a:pt x="16131" y="464"/>
                  </a:lnTo>
                  <a:lnTo>
                    <a:pt x="13816" y="695"/>
                  </a:lnTo>
                  <a:lnTo>
                    <a:pt x="11655" y="1004"/>
                  </a:lnTo>
                  <a:lnTo>
                    <a:pt x="9571" y="1313"/>
                  </a:lnTo>
                  <a:lnTo>
                    <a:pt x="7718" y="1621"/>
                  </a:lnTo>
                  <a:lnTo>
                    <a:pt x="6020" y="2084"/>
                  </a:lnTo>
                  <a:lnTo>
                    <a:pt x="4477" y="2470"/>
                  </a:lnTo>
                  <a:lnTo>
                    <a:pt x="3165" y="2933"/>
                  </a:lnTo>
                  <a:lnTo>
                    <a:pt x="2084" y="3396"/>
                  </a:lnTo>
                  <a:lnTo>
                    <a:pt x="1158" y="3937"/>
                  </a:lnTo>
                  <a:lnTo>
                    <a:pt x="540" y="4477"/>
                  </a:lnTo>
                  <a:lnTo>
                    <a:pt x="309" y="4709"/>
                  </a:lnTo>
                  <a:lnTo>
                    <a:pt x="154" y="5017"/>
                  </a:lnTo>
                  <a:lnTo>
                    <a:pt x="0" y="5249"/>
                  </a:ln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94"/>
                  </a:lnTo>
                  <a:lnTo>
                    <a:pt x="9571" y="9803"/>
                  </a:lnTo>
                  <a:lnTo>
                    <a:pt x="11655" y="10111"/>
                  </a:lnTo>
                  <a:lnTo>
                    <a:pt x="13816" y="10420"/>
                  </a:lnTo>
                  <a:lnTo>
                    <a:pt x="16131" y="10652"/>
                  </a:lnTo>
                  <a:lnTo>
                    <a:pt x="18524" y="10806"/>
                  </a:lnTo>
                  <a:lnTo>
                    <a:pt x="21071" y="10960"/>
                  </a:lnTo>
                  <a:lnTo>
                    <a:pt x="23695" y="11038"/>
                  </a:lnTo>
                  <a:lnTo>
                    <a:pt x="29098" y="11038"/>
                  </a:lnTo>
                  <a:lnTo>
                    <a:pt x="31722" y="10960"/>
                  </a:lnTo>
                  <a:lnTo>
                    <a:pt x="34269" y="10806"/>
                  </a:lnTo>
                  <a:lnTo>
                    <a:pt x="36662" y="10652"/>
                  </a:lnTo>
                  <a:lnTo>
                    <a:pt x="38977" y="10420"/>
                  </a:lnTo>
                  <a:lnTo>
                    <a:pt x="41138" y="10111"/>
                  </a:lnTo>
                  <a:lnTo>
                    <a:pt x="43222" y="9803"/>
                  </a:lnTo>
                  <a:lnTo>
                    <a:pt x="45074" y="9494"/>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5249"/>
                  </a:lnTo>
                  <a:lnTo>
                    <a:pt x="52715" y="5017"/>
                  </a:lnTo>
                  <a:lnTo>
                    <a:pt x="52484" y="4709"/>
                  </a:lnTo>
                  <a:lnTo>
                    <a:pt x="52252" y="4477"/>
                  </a:lnTo>
                  <a:lnTo>
                    <a:pt x="51635" y="3937"/>
                  </a:lnTo>
                  <a:lnTo>
                    <a:pt x="50709" y="3396"/>
                  </a:lnTo>
                  <a:lnTo>
                    <a:pt x="49628" y="2933"/>
                  </a:lnTo>
                  <a:lnTo>
                    <a:pt x="48316" y="2470"/>
                  </a:lnTo>
                  <a:lnTo>
                    <a:pt x="46772" y="2084"/>
                  </a:lnTo>
                  <a:lnTo>
                    <a:pt x="45074" y="1621"/>
                  </a:lnTo>
                  <a:lnTo>
                    <a:pt x="43222" y="1313"/>
                  </a:lnTo>
                  <a:lnTo>
                    <a:pt x="41138" y="1004"/>
                  </a:lnTo>
                  <a:lnTo>
                    <a:pt x="38977" y="695"/>
                  </a:lnTo>
                  <a:lnTo>
                    <a:pt x="36662" y="464"/>
                  </a:lnTo>
                  <a:lnTo>
                    <a:pt x="34269" y="309"/>
                  </a:lnTo>
                  <a:lnTo>
                    <a:pt x="31722" y="155"/>
                  </a:lnTo>
                  <a:lnTo>
                    <a:pt x="29098" y="78"/>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0"/>
            <p:cNvSpPr/>
            <p:nvPr/>
          </p:nvSpPr>
          <p:spPr>
            <a:xfrm>
              <a:off x="3312175" y="5058150"/>
              <a:ext cx="1319825" cy="275950"/>
            </a:xfrm>
            <a:custGeom>
              <a:avLst/>
              <a:gdLst/>
              <a:ahLst/>
              <a:cxnLst/>
              <a:rect l="l" t="t" r="r" b="b"/>
              <a:pathLst>
                <a:path w="52793" h="11038" fill="none" extrusionOk="0">
                  <a:moveTo>
                    <a:pt x="52793" y="5558"/>
                  </a:moveTo>
                  <a:lnTo>
                    <a:pt x="52793" y="5558"/>
                  </a:lnTo>
                  <a:lnTo>
                    <a:pt x="52793" y="5866"/>
                  </a:lnTo>
                  <a:lnTo>
                    <a:pt x="52715" y="6098"/>
                  </a:lnTo>
                  <a:lnTo>
                    <a:pt x="52484" y="6407"/>
                  </a:lnTo>
                  <a:lnTo>
                    <a:pt x="52252" y="6638"/>
                  </a:lnTo>
                  <a:lnTo>
                    <a:pt x="51635" y="7178"/>
                  </a:lnTo>
                  <a:lnTo>
                    <a:pt x="50709" y="7719"/>
                  </a:lnTo>
                  <a:lnTo>
                    <a:pt x="49628" y="8182"/>
                  </a:lnTo>
                  <a:lnTo>
                    <a:pt x="48316" y="8645"/>
                  </a:lnTo>
                  <a:lnTo>
                    <a:pt x="46772" y="9031"/>
                  </a:lnTo>
                  <a:lnTo>
                    <a:pt x="45074" y="9494"/>
                  </a:lnTo>
                  <a:lnTo>
                    <a:pt x="43222" y="9803"/>
                  </a:lnTo>
                  <a:lnTo>
                    <a:pt x="41138" y="10111"/>
                  </a:lnTo>
                  <a:lnTo>
                    <a:pt x="38977" y="10420"/>
                  </a:lnTo>
                  <a:lnTo>
                    <a:pt x="36662" y="10652"/>
                  </a:lnTo>
                  <a:lnTo>
                    <a:pt x="34269" y="10806"/>
                  </a:lnTo>
                  <a:lnTo>
                    <a:pt x="31722" y="10960"/>
                  </a:lnTo>
                  <a:lnTo>
                    <a:pt x="29098" y="11038"/>
                  </a:lnTo>
                  <a:lnTo>
                    <a:pt x="26396" y="11038"/>
                  </a:lnTo>
                  <a:lnTo>
                    <a:pt x="26396" y="11038"/>
                  </a:lnTo>
                  <a:lnTo>
                    <a:pt x="23695" y="11038"/>
                  </a:lnTo>
                  <a:lnTo>
                    <a:pt x="21071" y="10960"/>
                  </a:lnTo>
                  <a:lnTo>
                    <a:pt x="18524" y="10806"/>
                  </a:lnTo>
                  <a:lnTo>
                    <a:pt x="16131" y="10652"/>
                  </a:lnTo>
                  <a:lnTo>
                    <a:pt x="13816" y="10420"/>
                  </a:lnTo>
                  <a:lnTo>
                    <a:pt x="11655" y="10111"/>
                  </a:lnTo>
                  <a:lnTo>
                    <a:pt x="9571" y="9803"/>
                  </a:lnTo>
                  <a:lnTo>
                    <a:pt x="7718" y="9494"/>
                  </a:lnTo>
                  <a:lnTo>
                    <a:pt x="6020" y="9031"/>
                  </a:lnTo>
                  <a:lnTo>
                    <a:pt x="4477" y="8645"/>
                  </a:lnTo>
                  <a:lnTo>
                    <a:pt x="3165" y="8182"/>
                  </a:lnTo>
                  <a:lnTo>
                    <a:pt x="2084" y="7719"/>
                  </a:lnTo>
                  <a:lnTo>
                    <a:pt x="1158" y="7178"/>
                  </a:lnTo>
                  <a:lnTo>
                    <a:pt x="540" y="6638"/>
                  </a:lnTo>
                  <a:lnTo>
                    <a:pt x="309" y="6407"/>
                  </a:lnTo>
                  <a:lnTo>
                    <a:pt x="154" y="6098"/>
                  </a:lnTo>
                  <a:lnTo>
                    <a:pt x="0" y="5866"/>
                  </a:lnTo>
                  <a:lnTo>
                    <a:pt x="0" y="5558"/>
                  </a:lnTo>
                  <a:lnTo>
                    <a:pt x="0" y="5558"/>
                  </a:lnTo>
                  <a:lnTo>
                    <a:pt x="0" y="5249"/>
                  </a:lnTo>
                  <a:lnTo>
                    <a:pt x="154" y="5017"/>
                  </a:lnTo>
                  <a:lnTo>
                    <a:pt x="309" y="4709"/>
                  </a:lnTo>
                  <a:lnTo>
                    <a:pt x="540" y="4477"/>
                  </a:lnTo>
                  <a:lnTo>
                    <a:pt x="1158" y="3937"/>
                  </a:lnTo>
                  <a:lnTo>
                    <a:pt x="2084" y="3396"/>
                  </a:lnTo>
                  <a:lnTo>
                    <a:pt x="3165" y="2933"/>
                  </a:lnTo>
                  <a:lnTo>
                    <a:pt x="4477" y="2470"/>
                  </a:lnTo>
                  <a:lnTo>
                    <a:pt x="6020" y="2084"/>
                  </a:lnTo>
                  <a:lnTo>
                    <a:pt x="7718" y="1621"/>
                  </a:lnTo>
                  <a:lnTo>
                    <a:pt x="9571" y="1313"/>
                  </a:lnTo>
                  <a:lnTo>
                    <a:pt x="11655" y="1004"/>
                  </a:lnTo>
                  <a:lnTo>
                    <a:pt x="13816" y="695"/>
                  </a:lnTo>
                  <a:lnTo>
                    <a:pt x="16131" y="464"/>
                  </a:lnTo>
                  <a:lnTo>
                    <a:pt x="18524" y="309"/>
                  </a:lnTo>
                  <a:lnTo>
                    <a:pt x="21071" y="155"/>
                  </a:lnTo>
                  <a:lnTo>
                    <a:pt x="23695" y="78"/>
                  </a:lnTo>
                  <a:lnTo>
                    <a:pt x="26396" y="0"/>
                  </a:lnTo>
                  <a:lnTo>
                    <a:pt x="26396" y="0"/>
                  </a:lnTo>
                  <a:lnTo>
                    <a:pt x="29098" y="78"/>
                  </a:lnTo>
                  <a:lnTo>
                    <a:pt x="31722" y="155"/>
                  </a:lnTo>
                  <a:lnTo>
                    <a:pt x="34269" y="309"/>
                  </a:lnTo>
                  <a:lnTo>
                    <a:pt x="36662" y="464"/>
                  </a:lnTo>
                  <a:lnTo>
                    <a:pt x="38977" y="695"/>
                  </a:lnTo>
                  <a:lnTo>
                    <a:pt x="41138" y="1004"/>
                  </a:lnTo>
                  <a:lnTo>
                    <a:pt x="43222" y="1313"/>
                  </a:lnTo>
                  <a:lnTo>
                    <a:pt x="45074" y="1621"/>
                  </a:lnTo>
                  <a:lnTo>
                    <a:pt x="46772" y="2084"/>
                  </a:lnTo>
                  <a:lnTo>
                    <a:pt x="48316" y="2470"/>
                  </a:lnTo>
                  <a:lnTo>
                    <a:pt x="49628" y="2933"/>
                  </a:lnTo>
                  <a:lnTo>
                    <a:pt x="50709" y="3396"/>
                  </a:lnTo>
                  <a:lnTo>
                    <a:pt x="51635" y="3937"/>
                  </a:lnTo>
                  <a:lnTo>
                    <a:pt x="52252" y="4477"/>
                  </a:lnTo>
                  <a:lnTo>
                    <a:pt x="52484" y="4709"/>
                  </a:lnTo>
                  <a:lnTo>
                    <a:pt x="52715" y="5017"/>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0"/>
            <p:cNvSpPr/>
            <p:nvPr/>
          </p:nvSpPr>
          <p:spPr>
            <a:xfrm>
              <a:off x="3429875" y="5083225"/>
              <a:ext cx="1084425" cy="194925"/>
            </a:xfrm>
            <a:custGeom>
              <a:avLst/>
              <a:gdLst/>
              <a:ahLst/>
              <a:cxnLst/>
              <a:rect l="l" t="t" r="r" b="b"/>
              <a:pathLst>
                <a:path w="43377" h="7797" extrusionOk="0">
                  <a:moveTo>
                    <a:pt x="21688" y="1"/>
                  </a:moveTo>
                  <a:lnTo>
                    <a:pt x="17289" y="78"/>
                  </a:lnTo>
                  <a:lnTo>
                    <a:pt x="13275" y="310"/>
                  </a:lnTo>
                  <a:lnTo>
                    <a:pt x="9571" y="695"/>
                  </a:lnTo>
                  <a:lnTo>
                    <a:pt x="6329" y="1159"/>
                  </a:lnTo>
                  <a:lnTo>
                    <a:pt x="4940" y="1467"/>
                  </a:lnTo>
                  <a:lnTo>
                    <a:pt x="3705" y="1699"/>
                  </a:lnTo>
                  <a:lnTo>
                    <a:pt x="2624" y="2085"/>
                  </a:lnTo>
                  <a:lnTo>
                    <a:pt x="1698" y="2393"/>
                  </a:lnTo>
                  <a:lnTo>
                    <a:pt x="1004" y="2779"/>
                  </a:lnTo>
                  <a:lnTo>
                    <a:pt x="463" y="3088"/>
                  </a:lnTo>
                  <a:lnTo>
                    <a:pt x="155" y="3474"/>
                  </a:lnTo>
                  <a:lnTo>
                    <a:pt x="0" y="3706"/>
                  </a:lnTo>
                  <a:lnTo>
                    <a:pt x="0" y="3937"/>
                  </a:lnTo>
                  <a:lnTo>
                    <a:pt x="0" y="4091"/>
                  </a:lnTo>
                  <a:lnTo>
                    <a:pt x="155" y="4323"/>
                  </a:lnTo>
                  <a:lnTo>
                    <a:pt x="463" y="4709"/>
                  </a:lnTo>
                  <a:lnTo>
                    <a:pt x="1004" y="5018"/>
                  </a:lnTo>
                  <a:lnTo>
                    <a:pt x="1698" y="5404"/>
                  </a:lnTo>
                  <a:lnTo>
                    <a:pt x="2624" y="5712"/>
                  </a:lnTo>
                  <a:lnTo>
                    <a:pt x="3705" y="6098"/>
                  </a:lnTo>
                  <a:lnTo>
                    <a:pt x="4940" y="6330"/>
                  </a:lnTo>
                  <a:lnTo>
                    <a:pt x="6329" y="6638"/>
                  </a:lnTo>
                  <a:lnTo>
                    <a:pt x="9571" y="7102"/>
                  </a:lnTo>
                  <a:lnTo>
                    <a:pt x="13275" y="7487"/>
                  </a:lnTo>
                  <a:lnTo>
                    <a:pt x="17289" y="7719"/>
                  </a:lnTo>
                  <a:lnTo>
                    <a:pt x="21688" y="7796"/>
                  </a:lnTo>
                  <a:lnTo>
                    <a:pt x="26088" y="7719"/>
                  </a:lnTo>
                  <a:lnTo>
                    <a:pt x="30101" y="7487"/>
                  </a:lnTo>
                  <a:lnTo>
                    <a:pt x="33806" y="7102"/>
                  </a:lnTo>
                  <a:lnTo>
                    <a:pt x="37048" y="6638"/>
                  </a:lnTo>
                  <a:lnTo>
                    <a:pt x="38437" y="6330"/>
                  </a:lnTo>
                  <a:lnTo>
                    <a:pt x="39672" y="6098"/>
                  </a:lnTo>
                  <a:lnTo>
                    <a:pt x="40752" y="5712"/>
                  </a:lnTo>
                  <a:lnTo>
                    <a:pt x="41678" y="5404"/>
                  </a:lnTo>
                  <a:lnTo>
                    <a:pt x="42450" y="5018"/>
                  </a:lnTo>
                  <a:lnTo>
                    <a:pt x="42913" y="4709"/>
                  </a:lnTo>
                  <a:lnTo>
                    <a:pt x="43299" y="4323"/>
                  </a:lnTo>
                  <a:lnTo>
                    <a:pt x="43376" y="4091"/>
                  </a:lnTo>
                  <a:lnTo>
                    <a:pt x="43376" y="3937"/>
                  </a:lnTo>
                  <a:lnTo>
                    <a:pt x="43376" y="3706"/>
                  </a:lnTo>
                  <a:lnTo>
                    <a:pt x="43299" y="3474"/>
                  </a:lnTo>
                  <a:lnTo>
                    <a:pt x="42913" y="3088"/>
                  </a:lnTo>
                  <a:lnTo>
                    <a:pt x="42450" y="2779"/>
                  </a:lnTo>
                  <a:lnTo>
                    <a:pt x="41678" y="2393"/>
                  </a:lnTo>
                  <a:lnTo>
                    <a:pt x="40752" y="2085"/>
                  </a:lnTo>
                  <a:lnTo>
                    <a:pt x="39672" y="1699"/>
                  </a:lnTo>
                  <a:lnTo>
                    <a:pt x="38437" y="1467"/>
                  </a:lnTo>
                  <a:lnTo>
                    <a:pt x="37048" y="1159"/>
                  </a:lnTo>
                  <a:lnTo>
                    <a:pt x="33806" y="695"/>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0"/>
            <p:cNvSpPr/>
            <p:nvPr/>
          </p:nvSpPr>
          <p:spPr>
            <a:xfrm>
              <a:off x="3429875" y="5083225"/>
              <a:ext cx="1084425" cy="194925"/>
            </a:xfrm>
            <a:custGeom>
              <a:avLst/>
              <a:gdLst/>
              <a:ahLst/>
              <a:cxnLst/>
              <a:rect l="l" t="t" r="r" b="b"/>
              <a:pathLst>
                <a:path w="43377" h="7797" fill="none" extrusionOk="0">
                  <a:moveTo>
                    <a:pt x="43376" y="3937"/>
                  </a:moveTo>
                  <a:lnTo>
                    <a:pt x="43376" y="3937"/>
                  </a:lnTo>
                  <a:lnTo>
                    <a:pt x="43376" y="4091"/>
                  </a:lnTo>
                  <a:lnTo>
                    <a:pt x="43299" y="4323"/>
                  </a:lnTo>
                  <a:lnTo>
                    <a:pt x="42913" y="4709"/>
                  </a:lnTo>
                  <a:lnTo>
                    <a:pt x="42450" y="5018"/>
                  </a:lnTo>
                  <a:lnTo>
                    <a:pt x="41678" y="5404"/>
                  </a:lnTo>
                  <a:lnTo>
                    <a:pt x="40752" y="5712"/>
                  </a:lnTo>
                  <a:lnTo>
                    <a:pt x="39672" y="6098"/>
                  </a:lnTo>
                  <a:lnTo>
                    <a:pt x="38437" y="6330"/>
                  </a:lnTo>
                  <a:lnTo>
                    <a:pt x="37048" y="6638"/>
                  </a:lnTo>
                  <a:lnTo>
                    <a:pt x="33806" y="7102"/>
                  </a:lnTo>
                  <a:lnTo>
                    <a:pt x="30101" y="7487"/>
                  </a:lnTo>
                  <a:lnTo>
                    <a:pt x="26088" y="7719"/>
                  </a:lnTo>
                  <a:lnTo>
                    <a:pt x="21688" y="7796"/>
                  </a:lnTo>
                  <a:lnTo>
                    <a:pt x="21688" y="7796"/>
                  </a:lnTo>
                  <a:lnTo>
                    <a:pt x="17289" y="7719"/>
                  </a:lnTo>
                  <a:lnTo>
                    <a:pt x="13275" y="7487"/>
                  </a:lnTo>
                  <a:lnTo>
                    <a:pt x="9571" y="7102"/>
                  </a:lnTo>
                  <a:lnTo>
                    <a:pt x="6329" y="6638"/>
                  </a:lnTo>
                  <a:lnTo>
                    <a:pt x="4940" y="6330"/>
                  </a:lnTo>
                  <a:lnTo>
                    <a:pt x="3705" y="6098"/>
                  </a:lnTo>
                  <a:lnTo>
                    <a:pt x="2624" y="5712"/>
                  </a:lnTo>
                  <a:lnTo>
                    <a:pt x="1698" y="5404"/>
                  </a:lnTo>
                  <a:lnTo>
                    <a:pt x="1004" y="5018"/>
                  </a:lnTo>
                  <a:lnTo>
                    <a:pt x="463" y="4709"/>
                  </a:lnTo>
                  <a:lnTo>
                    <a:pt x="155" y="4323"/>
                  </a:lnTo>
                  <a:lnTo>
                    <a:pt x="0" y="4091"/>
                  </a:lnTo>
                  <a:lnTo>
                    <a:pt x="0" y="3937"/>
                  </a:lnTo>
                  <a:lnTo>
                    <a:pt x="0" y="3937"/>
                  </a:lnTo>
                  <a:lnTo>
                    <a:pt x="0" y="3706"/>
                  </a:lnTo>
                  <a:lnTo>
                    <a:pt x="155" y="3474"/>
                  </a:lnTo>
                  <a:lnTo>
                    <a:pt x="463" y="3088"/>
                  </a:lnTo>
                  <a:lnTo>
                    <a:pt x="1004" y="2779"/>
                  </a:lnTo>
                  <a:lnTo>
                    <a:pt x="1698" y="2393"/>
                  </a:lnTo>
                  <a:lnTo>
                    <a:pt x="2624" y="2085"/>
                  </a:lnTo>
                  <a:lnTo>
                    <a:pt x="3705" y="1699"/>
                  </a:lnTo>
                  <a:lnTo>
                    <a:pt x="4940" y="1467"/>
                  </a:lnTo>
                  <a:lnTo>
                    <a:pt x="6329" y="1159"/>
                  </a:lnTo>
                  <a:lnTo>
                    <a:pt x="9571" y="695"/>
                  </a:lnTo>
                  <a:lnTo>
                    <a:pt x="13275" y="310"/>
                  </a:lnTo>
                  <a:lnTo>
                    <a:pt x="17289" y="78"/>
                  </a:lnTo>
                  <a:lnTo>
                    <a:pt x="21688" y="1"/>
                  </a:lnTo>
                  <a:lnTo>
                    <a:pt x="21688" y="1"/>
                  </a:lnTo>
                  <a:lnTo>
                    <a:pt x="26088" y="78"/>
                  </a:lnTo>
                  <a:lnTo>
                    <a:pt x="30101" y="310"/>
                  </a:lnTo>
                  <a:lnTo>
                    <a:pt x="33806" y="695"/>
                  </a:lnTo>
                  <a:lnTo>
                    <a:pt x="37048" y="1159"/>
                  </a:lnTo>
                  <a:lnTo>
                    <a:pt x="38437" y="1467"/>
                  </a:lnTo>
                  <a:lnTo>
                    <a:pt x="39672" y="1699"/>
                  </a:lnTo>
                  <a:lnTo>
                    <a:pt x="40752" y="2085"/>
                  </a:lnTo>
                  <a:lnTo>
                    <a:pt x="41678" y="2393"/>
                  </a:lnTo>
                  <a:lnTo>
                    <a:pt x="42450" y="2779"/>
                  </a:lnTo>
                  <a:lnTo>
                    <a:pt x="42913" y="3088"/>
                  </a:lnTo>
                  <a:lnTo>
                    <a:pt x="43299" y="3474"/>
                  </a:lnTo>
                  <a:lnTo>
                    <a:pt x="43376" y="3706"/>
                  </a:lnTo>
                  <a:lnTo>
                    <a:pt x="43376" y="3937"/>
                  </a:lnTo>
                  <a:lnTo>
                    <a:pt x="43376"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0"/>
            <p:cNvSpPr/>
            <p:nvPr/>
          </p:nvSpPr>
          <p:spPr>
            <a:xfrm>
              <a:off x="3460750" y="5083225"/>
              <a:ext cx="1053550" cy="144750"/>
            </a:xfrm>
            <a:custGeom>
              <a:avLst/>
              <a:gdLst/>
              <a:ahLst/>
              <a:cxnLst/>
              <a:rect l="l" t="t" r="r" b="b"/>
              <a:pathLst>
                <a:path w="42142" h="5790" extrusionOk="0">
                  <a:moveTo>
                    <a:pt x="20453" y="1"/>
                  </a:moveTo>
                  <a:lnTo>
                    <a:pt x="16980" y="78"/>
                  </a:lnTo>
                  <a:lnTo>
                    <a:pt x="13661" y="232"/>
                  </a:lnTo>
                  <a:lnTo>
                    <a:pt x="10651" y="464"/>
                  </a:lnTo>
                  <a:lnTo>
                    <a:pt x="7795" y="773"/>
                  </a:lnTo>
                  <a:lnTo>
                    <a:pt x="5326" y="1081"/>
                  </a:lnTo>
                  <a:lnTo>
                    <a:pt x="3165" y="1544"/>
                  </a:lnTo>
                  <a:lnTo>
                    <a:pt x="1312" y="2085"/>
                  </a:lnTo>
                  <a:lnTo>
                    <a:pt x="618" y="2316"/>
                  </a:lnTo>
                  <a:lnTo>
                    <a:pt x="0" y="2625"/>
                  </a:lnTo>
                  <a:lnTo>
                    <a:pt x="1544" y="2162"/>
                  </a:lnTo>
                  <a:lnTo>
                    <a:pt x="3396" y="1776"/>
                  </a:lnTo>
                  <a:lnTo>
                    <a:pt x="5480" y="1467"/>
                  </a:lnTo>
                  <a:lnTo>
                    <a:pt x="7795" y="1159"/>
                  </a:lnTo>
                  <a:lnTo>
                    <a:pt x="10342" y="927"/>
                  </a:lnTo>
                  <a:lnTo>
                    <a:pt x="13044" y="773"/>
                  </a:lnTo>
                  <a:lnTo>
                    <a:pt x="15977" y="618"/>
                  </a:lnTo>
                  <a:lnTo>
                    <a:pt x="18987" y="618"/>
                  </a:lnTo>
                  <a:lnTo>
                    <a:pt x="23309" y="695"/>
                  </a:lnTo>
                  <a:lnTo>
                    <a:pt x="27400" y="927"/>
                  </a:lnTo>
                  <a:lnTo>
                    <a:pt x="31104" y="1236"/>
                  </a:lnTo>
                  <a:lnTo>
                    <a:pt x="34269" y="1699"/>
                  </a:lnTo>
                  <a:lnTo>
                    <a:pt x="35735" y="2008"/>
                  </a:lnTo>
                  <a:lnTo>
                    <a:pt x="36970" y="2316"/>
                  </a:lnTo>
                  <a:lnTo>
                    <a:pt x="38051" y="2625"/>
                  </a:lnTo>
                  <a:lnTo>
                    <a:pt x="38977" y="2934"/>
                  </a:lnTo>
                  <a:lnTo>
                    <a:pt x="39672" y="3320"/>
                  </a:lnTo>
                  <a:lnTo>
                    <a:pt x="40212" y="3706"/>
                  </a:lnTo>
                  <a:lnTo>
                    <a:pt x="40521" y="4091"/>
                  </a:lnTo>
                  <a:lnTo>
                    <a:pt x="40598" y="4246"/>
                  </a:lnTo>
                  <a:lnTo>
                    <a:pt x="40675" y="4477"/>
                  </a:lnTo>
                  <a:lnTo>
                    <a:pt x="40598" y="4786"/>
                  </a:lnTo>
                  <a:lnTo>
                    <a:pt x="40289" y="5172"/>
                  </a:lnTo>
                  <a:lnTo>
                    <a:pt x="39903" y="5481"/>
                  </a:lnTo>
                  <a:lnTo>
                    <a:pt x="39363" y="5789"/>
                  </a:lnTo>
                  <a:lnTo>
                    <a:pt x="40521" y="5326"/>
                  </a:lnTo>
                  <a:lnTo>
                    <a:pt x="41370" y="4863"/>
                  </a:lnTo>
                  <a:lnTo>
                    <a:pt x="41678" y="4632"/>
                  </a:lnTo>
                  <a:lnTo>
                    <a:pt x="41910" y="4400"/>
                  </a:lnTo>
                  <a:lnTo>
                    <a:pt x="42064" y="4169"/>
                  </a:lnTo>
                  <a:lnTo>
                    <a:pt x="42141" y="3937"/>
                  </a:lnTo>
                  <a:lnTo>
                    <a:pt x="42064" y="3706"/>
                  </a:lnTo>
                  <a:lnTo>
                    <a:pt x="41987" y="3474"/>
                  </a:lnTo>
                  <a:lnTo>
                    <a:pt x="41678" y="3088"/>
                  </a:lnTo>
                  <a:lnTo>
                    <a:pt x="41138" y="2779"/>
                  </a:lnTo>
                  <a:lnTo>
                    <a:pt x="40366" y="2393"/>
                  </a:lnTo>
                  <a:lnTo>
                    <a:pt x="39517" y="2085"/>
                  </a:lnTo>
                  <a:lnTo>
                    <a:pt x="38437" y="1699"/>
                  </a:lnTo>
                  <a:lnTo>
                    <a:pt x="37125" y="1467"/>
                  </a:lnTo>
                  <a:lnTo>
                    <a:pt x="35735" y="1159"/>
                  </a:lnTo>
                  <a:lnTo>
                    <a:pt x="32571" y="695"/>
                  </a:lnTo>
                  <a:lnTo>
                    <a:pt x="28866" y="310"/>
                  </a:lnTo>
                  <a:lnTo>
                    <a:pt x="24775" y="78"/>
                  </a:lnTo>
                  <a:lnTo>
                    <a:pt x="20453" y="1"/>
                  </a:lnTo>
                  <a:close/>
                  <a:moveTo>
                    <a:pt x="39363" y="5789"/>
                  </a:moveTo>
                  <a:lnTo>
                    <a:pt x="39363" y="5789"/>
                  </a:lnTo>
                  <a:lnTo>
                    <a:pt x="39363" y="5789"/>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0"/>
            <p:cNvSpPr/>
            <p:nvPr/>
          </p:nvSpPr>
          <p:spPr>
            <a:xfrm>
              <a:off x="3460750" y="5083225"/>
              <a:ext cx="1053550" cy="144750"/>
            </a:xfrm>
            <a:custGeom>
              <a:avLst/>
              <a:gdLst/>
              <a:ahLst/>
              <a:cxnLst/>
              <a:rect l="l" t="t" r="r" b="b"/>
              <a:pathLst>
                <a:path w="42142" h="5790" fill="none" extrusionOk="0">
                  <a:moveTo>
                    <a:pt x="18987" y="618"/>
                  </a:moveTo>
                  <a:lnTo>
                    <a:pt x="18987" y="618"/>
                  </a:lnTo>
                  <a:lnTo>
                    <a:pt x="23309" y="695"/>
                  </a:lnTo>
                  <a:lnTo>
                    <a:pt x="27400" y="927"/>
                  </a:lnTo>
                  <a:lnTo>
                    <a:pt x="31104" y="1236"/>
                  </a:lnTo>
                  <a:lnTo>
                    <a:pt x="34269" y="1699"/>
                  </a:lnTo>
                  <a:lnTo>
                    <a:pt x="35735" y="2008"/>
                  </a:lnTo>
                  <a:lnTo>
                    <a:pt x="36970" y="2316"/>
                  </a:lnTo>
                  <a:lnTo>
                    <a:pt x="38051" y="2625"/>
                  </a:lnTo>
                  <a:lnTo>
                    <a:pt x="38977" y="2934"/>
                  </a:lnTo>
                  <a:lnTo>
                    <a:pt x="39672" y="3320"/>
                  </a:lnTo>
                  <a:lnTo>
                    <a:pt x="40212" y="3706"/>
                  </a:lnTo>
                  <a:lnTo>
                    <a:pt x="40521" y="4091"/>
                  </a:lnTo>
                  <a:lnTo>
                    <a:pt x="40598" y="4246"/>
                  </a:lnTo>
                  <a:lnTo>
                    <a:pt x="40675" y="4477"/>
                  </a:lnTo>
                  <a:lnTo>
                    <a:pt x="40675" y="4477"/>
                  </a:lnTo>
                  <a:lnTo>
                    <a:pt x="40598" y="4786"/>
                  </a:lnTo>
                  <a:lnTo>
                    <a:pt x="40289" y="5172"/>
                  </a:lnTo>
                  <a:lnTo>
                    <a:pt x="39903" y="5481"/>
                  </a:lnTo>
                  <a:lnTo>
                    <a:pt x="39363" y="5789"/>
                  </a:lnTo>
                  <a:lnTo>
                    <a:pt x="39363" y="5789"/>
                  </a:lnTo>
                  <a:lnTo>
                    <a:pt x="40521" y="5326"/>
                  </a:lnTo>
                  <a:lnTo>
                    <a:pt x="41370" y="4863"/>
                  </a:lnTo>
                  <a:lnTo>
                    <a:pt x="41678" y="4632"/>
                  </a:lnTo>
                  <a:lnTo>
                    <a:pt x="41910" y="4400"/>
                  </a:lnTo>
                  <a:lnTo>
                    <a:pt x="42064" y="4169"/>
                  </a:lnTo>
                  <a:lnTo>
                    <a:pt x="42141" y="3937"/>
                  </a:lnTo>
                  <a:lnTo>
                    <a:pt x="42141" y="3937"/>
                  </a:lnTo>
                  <a:lnTo>
                    <a:pt x="42064" y="3706"/>
                  </a:lnTo>
                  <a:lnTo>
                    <a:pt x="41987" y="3474"/>
                  </a:lnTo>
                  <a:lnTo>
                    <a:pt x="41678" y="3088"/>
                  </a:lnTo>
                  <a:lnTo>
                    <a:pt x="41138" y="2779"/>
                  </a:lnTo>
                  <a:lnTo>
                    <a:pt x="40366" y="2393"/>
                  </a:lnTo>
                  <a:lnTo>
                    <a:pt x="39517" y="2085"/>
                  </a:lnTo>
                  <a:lnTo>
                    <a:pt x="38437" y="1699"/>
                  </a:lnTo>
                  <a:lnTo>
                    <a:pt x="37125" y="1467"/>
                  </a:lnTo>
                  <a:lnTo>
                    <a:pt x="35735" y="1159"/>
                  </a:lnTo>
                  <a:lnTo>
                    <a:pt x="32571" y="695"/>
                  </a:lnTo>
                  <a:lnTo>
                    <a:pt x="28866" y="310"/>
                  </a:lnTo>
                  <a:lnTo>
                    <a:pt x="24775" y="78"/>
                  </a:lnTo>
                  <a:lnTo>
                    <a:pt x="20453" y="1"/>
                  </a:lnTo>
                  <a:lnTo>
                    <a:pt x="20453" y="1"/>
                  </a:lnTo>
                  <a:lnTo>
                    <a:pt x="16980" y="78"/>
                  </a:lnTo>
                  <a:lnTo>
                    <a:pt x="13661" y="232"/>
                  </a:lnTo>
                  <a:lnTo>
                    <a:pt x="10651" y="464"/>
                  </a:lnTo>
                  <a:lnTo>
                    <a:pt x="7795" y="773"/>
                  </a:lnTo>
                  <a:lnTo>
                    <a:pt x="5326" y="1081"/>
                  </a:lnTo>
                  <a:lnTo>
                    <a:pt x="3165" y="1544"/>
                  </a:lnTo>
                  <a:lnTo>
                    <a:pt x="1312" y="2085"/>
                  </a:lnTo>
                  <a:lnTo>
                    <a:pt x="618" y="2316"/>
                  </a:lnTo>
                  <a:lnTo>
                    <a:pt x="0" y="2625"/>
                  </a:lnTo>
                  <a:lnTo>
                    <a:pt x="0" y="2625"/>
                  </a:lnTo>
                  <a:lnTo>
                    <a:pt x="1544" y="2162"/>
                  </a:lnTo>
                  <a:lnTo>
                    <a:pt x="3396" y="1776"/>
                  </a:lnTo>
                  <a:lnTo>
                    <a:pt x="5480" y="1467"/>
                  </a:lnTo>
                  <a:lnTo>
                    <a:pt x="7795" y="1159"/>
                  </a:lnTo>
                  <a:lnTo>
                    <a:pt x="10342" y="927"/>
                  </a:lnTo>
                  <a:lnTo>
                    <a:pt x="13044" y="773"/>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0"/>
            <p:cNvSpPr/>
            <p:nvPr/>
          </p:nvSpPr>
          <p:spPr>
            <a:xfrm>
              <a:off x="3312175" y="5063925"/>
              <a:ext cx="1319825" cy="275975"/>
            </a:xfrm>
            <a:custGeom>
              <a:avLst/>
              <a:gdLst/>
              <a:ahLst/>
              <a:cxnLst/>
              <a:rect l="l" t="t" r="r" b="b"/>
              <a:pathLst>
                <a:path w="52793" h="11039" extrusionOk="0">
                  <a:moveTo>
                    <a:pt x="0" y="1"/>
                  </a:moveTo>
                  <a:lnTo>
                    <a:pt x="0" y="5481"/>
                  </a:lnTo>
                  <a:lnTo>
                    <a:pt x="0" y="5790"/>
                  </a:lnTo>
                  <a:lnTo>
                    <a:pt x="154" y="6098"/>
                  </a:lnTo>
                  <a:lnTo>
                    <a:pt x="309" y="6330"/>
                  </a:lnTo>
                  <a:lnTo>
                    <a:pt x="540" y="6639"/>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7"/>
                  </a:lnTo>
                  <a:lnTo>
                    <a:pt x="21071" y="10884"/>
                  </a:lnTo>
                  <a:lnTo>
                    <a:pt x="23695" y="11038"/>
                  </a:lnTo>
                  <a:lnTo>
                    <a:pt x="29098" y="11038"/>
                  </a:lnTo>
                  <a:lnTo>
                    <a:pt x="31722" y="10884"/>
                  </a:lnTo>
                  <a:lnTo>
                    <a:pt x="34269" y="10807"/>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9"/>
                  </a:lnTo>
                  <a:lnTo>
                    <a:pt x="52484" y="6330"/>
                  </a:lnTo>
                  <a:lnTo>
                    <a:pt x="52715" y="6098"/>
                  </a:lnTo>
                  <a:lnTo>
                    <a:pt x="52793" y="5790"/>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0"/>
            <p:cNvSpPr/>
            <p:nvPr/>
          </p:nvSpPr>
          <p:spPr>
            <a:xfrm>
              <a:off x="3312175" y="5063925"/>
              <a:ext cx="1319825" cy="275975"/>
            </a:xfrm>
            <a:custGeom>
              <a:avLst/>
              <a:gdLst/>
              <a:ahLst/>
              <a:cxnLst/>
              <a:rect l="l" t="t" r="r" b="b"/>
              <a:pathLst>
                <a:path w="52793" h="11039" fill="none" extrusionOk="0">
                  <a:moveTo>
                    <a:pt x="0" y="1"/>
                  </a:moveTo>
                  <a:lnTo>
                    <a:pt x="0" y="5481"/>
                  </a:lnTo>
                  <a:lnTo>
                    <a:pt x="0" y="5481"/>
                  </a:lnTo>
                  <a:lnTo>
                    <a:pt x="0" y="5790"/>
                  </a:lnTo>
                  <a:lnTo>
                    <a:pt x="154" y="6098"/>
                  </a:lnTo>
                  <a:lnTo>
                    <a:pt x="309" y="6330"/>
                  </a:lnTo>
                  <a:lnTo>
                    <a:pt x="540" y="6639"/>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7"/>
                  </a:lnTo>
                  <a:lnTo>
                    <a:pt x="21071" y="10884"/>
                  </a:lnTo>
                  <a:lnTo>
                    <a:pt x="23695" y="11038"/>
                  </a:lnTo>
                  <a:lnTo>
                    <a:pt x="26396" y="11038"/>
                  </a:lnTo>
                  <a:lnTo>
                    <a:pt x="26396" y="11038"/>
                  </a:lnTo>
                  <a:lnTo>
                    <a:pt x="29098" y="11038"/>
                  </a:lnTo>
                  <a:lnTo>
                    <a:pt x="31722" y="10884"/>
                  </a:lnTo>
                  <a:lnTo>
                    <a:pt x="34269" y="10807"/>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9"/>
                  </a:lnTo>
                  <a:lnTo>
                    <a:pt x="52484" y="6330"/>
                  </a:lnTo>
                  <a:lnTo>
                    <a:pt x="52715" y="6098"/>
                  </a:lnTo>
                  <a:lnTo>
                    <a:pt x="52793" y="5790"/>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0"/>
            <p:cNvSpPr/>
            <p:nvPr/>
          </p:nvSpPr>
          <p:spPr>
            <a:xfrm>
              <a:off x="3312175" y="4925000"/>
              <a:ext cx="1319825" cy="275950"/>
            </a:xfrm>
            <a:custGeom>
              <a:avLst/>
              <a:gdLst/>
              <a:ahLst/>
              <a:cxnLst/>
              <a:rect l="l" t="t" r="r" b="b"/>
              <a:pathLst>
                <a:path w="52793" h="11038" extrusionOk="0">
                  <a:moveTo>
                    <a:pt x="26396" y="1"/>
                  </a:moveTo>
                  <a:lnTo>
                    <a:pt x="23695" y="78"/>
                  </a:lnTo>
                  <a:lnTo>
                    <a:pt x="21071" y="155"/>
                  </a:lnTo>
                  <a:lnTo>
                    <a:pt x="18524" y="310"/>
                  </a:lnTo>
                  <a:lnTo>
                    <a:pt x="16131" y="464"/>
                  </a:lnTo>
                  <a:lnTo>
                    <a:pt x="13816" y="696"/>
                  </a:lnTo>
                  <a:lnTo>
                    <a:pt x="11655" y="1004"/>
                  </a:lnTo>
                  <a:lnTo>
                    <a:pt x="9571" y="1313"/>
                  </a:lnTo>
                  <a:lnTo>
                    <a:pt x="7718" y="1622"/>
                  </a:lnTo>
                  <a:lnTo>
                    <a:pt x="6020" y="2008"/>
                  </a:lnTo>
                  <a:lnTo>
                    <a:pt x="4477" y="2471"/>
                  </a:lnTo>
                  <a:lnTo>
                    <a:pt x="3165" y="2934"/>
                  </a:lnTo>
                  <a:lnTo>
                    <a:pt x="2084" y="3397"/>
                  </a:lnTo>
                  <a:lnTo>
                    <a:pt x="1158" y="3937"/>
                  </a:lnTo>
                  <a:lnTo>
                    <a:pt x="540" y="4477"/>
                  </a:lnTo>
                  <a:lnTo>
                    <a:pt x="309" y="4709"/>
                  </a:lnTo>
                  <a:lnTo>
                    <a:pt x="154" y="5018"/>
                  </a:lnTo>
                  <a:lnTo>
                    <a:pt x="0" y="5249"/>
                  </a:ln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5249"/>
                  </a:lnTo>
                  <a:lnTo>
                    <a:pt x="52715" y="5018"/>
                  </a:lnTo>
                  <a:lnTo>
                    <a:pt x="52484" y="4709"/>
                  </a:lnTo>
                  <a:lnTo>
                    <a:pt x="52252" y="4477"/>
                  </a:lnTo>
                  <a:lnTo>
                    <a:pt x="51635" y="3937"/>
                  </a:lnTo>
                  <a:lnTo>
                    <a:pt x="50709" y="3397"/>
                  </a:lnTo>
                  <a:lnTo>
                    <a:pt x="49628" y="2934"/>
                  </a:lnTo>
                  <a:lnTo>
                    <a:pt x="48316" y="2471"/>
                  </a:lnTo>
                  <a:lnTo>
                    <a:pt x="46772" y="2008"/>
                  </a:lnTo>
                  <a:lnTo>
                    <a:pt x="45074" y="1622"/>
                  </a:lnTo>
                  <a:lnTo>
                    <a:pt x="43222" y="1313"/>
                  </a:lnTo>
                  <a:lnTo>
                    <a:pt x="41138" y="1004"/>
                  </a:lnTo>
                  <a:lnTo>
                    <a:pt x="38977" y="696"/>
                  </a:lnTo>
                  <a:lnTo>
                    <a:pt x="36662" y="464"/>
                  </a:lnTo>
                  <a:lnTo>
                    <a:pt x="34269" y="310"/>
                  </a:lnTo>
                  <a:lnTo>
                    <a:pt x="31722" y="155"/>
                  </a:lnTo>
                  <a:lnTo>
                    <a:pt x="29098" y="78"/>
                  </a:lnTo>
                  <a:lnTo>
                    <a:pt x="26396"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0"/>
            <p:cNvSpPr/>
            <p:nvPr/>
          </p:nvSpPr>
          <p:spPr>
            <a:xfrm>
              <a:off x="3312175" y="4925000"/>
              <a:ext cx="1319825" cy="275950"/>
            </a:xfrm>
            <a:custGeom>
              <a:avLst/>
              <a:gdLst/>
              <a:ahLst/>
              <a:cxnLst/>
              <a:rect l="l" t="t" r="r" b="b"/>
              <a:pathLst>
                <a:path w="52793" h="11038" fill="none" extrusionOk="0">
                  <a:moveTo>
                    <a:pt x="52793" y="5558"/>
                  </a:moveTo>
                  <a:lnTo>
                    <a:pt x="52793" y="5558"/>
                  </a:lnTo>
                  <a:lnTo>
                    <a:pt x="52793" y="5867"/>
                  </a:lnTo>
                  <a:lnTo>
                    <a:pt x="52715" y="6098"/>
                  </a:lnTo>
                  <a:lnTo>
                    <a:pt x="52484" y="6407"/>
                  </a:lnTo>
                  <a:lnTo>
                    <a:pt x="52252" y="6639"/>
                  </a:lnTo>
                  <a:lnTo>
                    <a:pt x="51635" y="7179"/>
                  </a:lnTo>
                  <a:lnTo>
                    <a:pt x="50709" y="7719"/>
                  </a:lnTo>
                  <a:lnTo>
                    <a:pt x="49628" y="8182"/>
                  </a:lnTo>
                  <a:lnTo>
                    <a:pt x="48316" y="8645"/>
                  </a:lnTo>
                  <a:lnTo>
                    <a:pt x="46772" y="9031"/>
                  </a:lnTo>
                  <a:lnTo>
                    <a:pt x="45074" y="9417"/>
                  </a:lnTo>
                  <a:lnTo>
                    <a:pt x="43222" y="9803"/>
                  </a:lnTo>
                  <a:lnTo>
                    <a:pt x="41138" y="10112"/>
                  </a:lnTo>
                  <a:lnTo>
                    <a:pt x="38977" y="10420"/>
                  </a:lnTo>
                  <a:lnTo>
                    <a:pt x="36662" y="10652"/>
                  </a:lnTo>
                  <a:lnTo>
                    <a:pt x="34269" y="10806"/>
                  </a:lnTo>
                  <a:lnTo>
                    <a:pt x="31722" y="10961"/>
                  </a:lnTo>
                  <a:lnTo>
                    <a:pt x="29098" y="11038"/>
                  </a:lnTo>
                  <a:lnTo>
                    <a:pt x="26396" y="11038"/>
                  </a:lnTo>
                  <a:lnTo>
                    <a:pt x="26396" y="11038"/>
                  </a:lnTo>
                  <a:lnTo>
                    <a:pt x="23695" y="11038"/>
                  </a:lnTo>
                  <a:lnTo>
                    <a:pt x="21071" y="10961"/>
                  </a:lnTo>
                  <a:lnTo>
                    <a:pt x="18524" y="10806"/>
                  </a:lnTo>
                  <a:lnTo>
                    <a:pt x="16131" y="10652"/>
                  </a:lnTo>
                  <a:lnTo>
                    <a:pt x="13816" y="10420"/>
                  </a:lnTo>
                  <a:lnTo>
                    <a:pt x="11655" y="10112"/>
                  </a:lnTo>
                  <a:lnTo>
                    <a:pt x="9571" y="9803"/>
                  </a:lnTo>
                  <a:lnTo>
                    <a:pt x="7718" y="9417"/>
                  </a:lnTo>
                  <a:lnTo>
                    <a:pt x="6020" y="9031"/>
                  </a:lnTo>
                  <a:lnTo>
                    <a:pt x="4477" y="8645"/>
                  </a:lnTo>
                  <a:lnTo>
                    <a:pt x="3165" y="8182"/>
                  </a:lnTo>
                  <a:lnTo>
                    <a:pt x="2084" y="7719"/>
                  </a:lnTo>
                  <a:lnTo>
                    <a:pt x="1158" y="7179"/>
                  </a:lnTo>
                  <a:lnTo>
                    <a:pt x="540" y="6639"/>
                  </a:lnTo>
                  <a:lnTo>
                    <a:pt x="309" y="6407"/>
                  </a:lnTo>
                  <a:lnTo>
                    <a:pt x="154" y="6098"/>
                  </a:lnTo>
                  <a:lnTo>
                    <a:pt x="0" y="5867"/>
                  </a:lnTo>
                  <a:lnTo>
                    <a:pt x="0" y="5558"/>
                  </a:lnTo>
                  <a:lnTo>
                    <a:pt x="0" y="5558"/>
                  </a:lnTo>
                  <a:lnTo>
                    <a:pt x="0" y="5249"/>
                  </a:lnTo>
                  <a:lnTo>
                    <a:pt x="154" y="5018"/>
                  </a:lnTo>
                  <a:lnTo>
                    <a:pt x="309" y="4709"/>
                  </a:lnTo>
                  <a:lnTo>
                    <a:pt x="540" y="4477"/>
                  </a:lnTo>
                  <a:lnTo>
                    <a:pt x="1158" y="3937"/>
                  </a:lnTo>
                  <a:lnTo>
                    <a:pt x="2084" y="3397"/>
                  </a:lnTo>
                  <a:lnTo>
                    <a:pt x="3165" y="2934"/>
                  </a:lnTo>
                  <a:lnTo>
                    <a:pt x="4477" y="2471"/>
                  </a:lnTo>
                  <a:lnTo>
                    <a:pt x="6020" y="2008"/>
                  </a:lnTo>
                  <a:lnTo>
                    <a:pt x="7718" y="1622"/>
                  </a:lnTo>
                  <a:lnTo>
                    <a:pt x="9571" y="1313"/>
                  </a:lnTo>
                  <a:lnTo>
                    <a:pt x="11655" y="1004"/>
                  </a:lnTo>
                  <a:lnTo>
                    <a:pt x="13816" y="696"/>
                  </a:lnTo>
                  <a:lnTo>
                    <a:pt x="16131" y="464"/>
                  </a:lnTo>
                  <a:lnTo>
                    <a:pt x="18524" y="310"/>
                  </a:lnTo>
                  <a:lnTo>
                    <a:pt x="21071" y="155"/>
                  </a:lnTo>
                  <a:lnTo>
                    <a:pt x="23695" y="78"/>
                  </a:lnTo>
                  <a:lnTo>
                    <a:pt x="26396" y="1"/>
                  </a:lnTo>
                  <a:lnTo>
                    <a:pt x="26396" y="1"/>
                  </a:lnTo>
                  <a:lnTo>
                    <a:pt x="29098" y="78"/>
                  </a:lnTo>
                  <a:lnTo>
                    <a:pt x="31722" y="155"/>
                  </a:lnTo>
                  <a:lnTo>
                    <a:pt x="34269" y="310"/>
                  </a:lnTo>
                  <a:lnTo>
                    <a:pt x="36662" y="464"/>
                  </a:lnTo>
                  <a:lnTo>
                    <a:pt x="38977" y="696"/>
                  </a:lnTo>
                  <a:lnTo>
                    <a:pt x="41138" y="1004"/>
                  </a:lnTo>
                  <a:lnTo>
                    <a:pt x="43222" y="1313"/>
                  </a:lnTo>
                  <a:lnTo>
                    <a:pt x="45074" y="1622"/>
                  </a:lnTo>
                  <a:lnTo>
                    <a:pt x="46772" y="2008"/>
                  </a:lnTo>
                  <a:lnTo>
                    <a:pt x="48316" y="2471"/>
                  </a:lnTo>
                  <a:lnTo>
                    <a:pt x="49628" y="2934"/>
                  </a:lnTo>
                  <a:lnTo>
                    <a:pt x="50709" y="3397"/>
                  </a:lnTo>
                  <a:lnTo>
                    <a:pt x="51635" y="3937"/>
                  </a:lnTo>
                  <a:lnTo>
                    <a:pt x="52252" y="4477"/>
                  </a:lnTo>
                  <a:lnTo>
                    <a:pt x="52484" y="4709"/>
                  </a:lnTo>
                  <a:lnTo>
                    <a:pt x="52715" y="5018"/>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0"/>
            <p:cNvSpPr/>
            <p:nvPr/>
          </p:nvSpPr>
          <p:spPr>
            <a:xfrm>
              <a:off x="3429875" y="4950100"/>
              <a:ext cx="1084425" cy="194900"/>
            </a:xfrm>
            <a:custGeom>
              <a:avLst/>
              <a:gdLst/>
              <a:ahLst/>
              <a:cxnLst/>
              <a:rect l="l" t="t" r="r" b="b"/>
              <a:pathLst>
                <a:path w="43377" h="7796" extrusionOk="0">
                  <a:moveTo>
                    <a:pt x="21688" y="0"/>
                  </a:moveTo>
                  <a:lnTo>
                    <a:pt x="17289" y="77"/>
                  </a:lnTo>
                  <a:lnTo>
                    <a:pt x="13275" y="309"/>
                  </a:lnTo>
                  <a:lnTo>
                    <a:pt x="9571" y="695"/>
                  </a:lnTo>
                  <a:lnTo>
                    <a:pt x="6329" y="1158"/>
                  </a:lnTo>
                  <a:lnTo>
                    <a:pt x="4940" y="1390"/>
                  </a:lnTo>
                  <a:lnTo>
                    <a:pt x="3705" y="1698"/>
                  </a:lnTo>
                  <a:lnTo>
                    <a:pt x="2624" y="2084"/>
                  </a:lnTo>
                  <a:lnTo>
                    <a:pt x="1698" y="2393"/>
                  </a:lnTo>
                  <a:lnTo>
                    <a:pt x="1004" y="2779"/>
                  </a:lnTo>
                  <a:lnTo>
                    <a:pt x="463" y="3088"/>
                  </a:lnTo>
                  <a:lnTo>
                    <a:pt x="155" y="3473"/>
                  </a:lnTo>
                  <a:lnTo>
                    <a:pt x="0" y="3705"/>
                  </a:lnTo>
                  <a:lnTo>
                    <a:pt x="0" y="3859"/>
                  </a:lnTo>
                  <a:lnTo>
                    <a:pt x="0" y="4091"/>
                  </a:lnTo>
                  <a:lnTo>
                    <a:pt x="155" y="4322"/>
                  </a:lnTo>
                  <a:lnTo>
                    <a:pt x="463" y="4708"/>
                  </a:lnTo>
                  <a:lnTo>
                    <a:pt x="1004" y="5017"/>
                  </a:lnTo>
                  <a:lnTo>
                    <a:pt x="1698" y="5403"/>
                  </a:lnTo>
                  <a:lnTo>
                    <a:pt x="2624" y="5712"/>
                  </a:lnTo>
                  <a:lnTo>
                    <a:pt x="3705" y="6098"/>
                  </a:lnTo>
                  <a:lnTo>
                    <a:pt x="4940" y="6329"/>
                  </a:lnTo>
                  <a:lnTo>
                    <a:pt x="6329" y="6638"/>
                  </a:lnTo>
                  <a:lnTo>
                    <a:pt x="9571" y="7101"/>
                  </a:lnTo>
                  <a:lnTo>
                    <a:pt x="13275" y="7487"/>
                  </a:lnTo>
                  <a:lnTo>
                    <a:pt x="17289" y="7718"/>
                  </a:lnTo>
                  <a:lnTo>
                    <a:pt x="21688" y="7796"/>
                  </a:lnTo>
                  <a:lnTo>
                    <a:pt x="26088" y="7718"/>
                  </a:lnTo>
                  <a:lnTo>
                    <a:pt x="30101" y="7487"/>
                  </a:lnTo>
                  <a:lnTo>
                    <a:pt x="33806" y="7101"/>
                  </a:lnTo>
                  <a:lnTo>
                    <a:pt x="37048" y="6638"/>
                  </a:lnTo>
                  <a:lnTo>
                    <a:pt x="38437" y="6329"/>
                  </a:lnTo>
                  <a:lnTo>
                    <a:pt x="39672" y="6098"/>
                  </a:lnTo>
                  <a:lnTo>
                    <a:pt x="40752" y="5712"/>
                  </a:lnTo>
                  <a:lnTo>
                    <a:pt x="41678" y="5403"/>
                  </a:lnTo>
                  <a:lnTo>
                    <a:pt x="42450" y="5017"/>
                  </a:lnTo>
                  <a:lnTo>
                    <a:pt x="42913" y="4708"/>
                  </a:lnTo>
                  <a:lnTo>
                    <a:pt x="43299" y="4322"/>
                  </a:lnTo>
                  <a:lnTo>
                    <a:pt x="43376" y="4091"/>
                  </a:lnTo>
                  <a:lnTo>
                    <a:pt x="43376" y="3859"/>
                  </a:lnTo>
                  <a:lnTo>
                    <a:pt x="43376" y="3705"/>
                  </a:lnTo>
                  <a:lnTo>
                    <a:pt x="43299" y="3473"/>
                  </a:lnTo>
                  <a:lnTo>
                    <a:pt x="42913" y="3088"/>
                  </a:lnTo>
                  <a:lnTo>
                    <a:pt x="42450" y="2779"/>
                  </a:lnTo>
                  <a:lnTo>
                    <a:pt x="41678" y="2393"/>
                  </a:lnTo>
                  <a:lnTo>
                    <a:pt x="40752" y="2084"/>
                  </a:lnTo>
                  <a:lnTo>
                    <a:pt x="39672" y="1698"/>
                  </a:lnTo>
                  <a:lnTo>
                    <a:pt x="38437" y="1390"/>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0"/>
            <p:cNvSpPr/>
            <p:nvPr/>
          </p:nvSpPr>
          <p:spPr>
            <a:xfrm>
              <a:off x="3429875" y="4950100"/>
              <a:ext cx="1084425" cy="194900"/>
            </a:xfrm>
            <a:custGeom>
              <a:avLst/>
              <a:gdLst/>
              <a:ahLst/>
              <a:cxnLst/>
              <a:rect l="l" t="t" r="r" b="b"/>
              <a:pathLst>
                <a:path w="43377" h="7796" fill="none" extrusionOk="0">
                  <a:moveTo>
                    <a:pt x="43376" y="3859"/>
                  </a:moveTo>
                  <a:lnTo>
                    <a:pt x="43376" y="3859"/>
                  </a:lnTo>
                  <a:lnTo>
                    <a:pt x="43376" y="4091"/>
                  </a:lnTo>
                  <a:lnTo>
                    <a:pt x="43299" y="4322"/>
                  </a:lnTo>
                  <a:lnTo>
                    <a:pt x="42913" y="4708"/>
                  </a:lnTo>
                  <a:lnTo>
                    <a:pt x="42450" y="5017"/>
                  </a:lnTo>
                  <a:lnTo>
                    <a:pt x="41678" y="5403"/>
                  </a:lnTo>
                  <a:lnTo>
                    <a:pt x="40752" y="5712"/>
                  </a:lnTo>
                  <a:lnTo>
                    <a:pt x="39672" y="6098"/>
                  </a:lnTo>
                  <a:lnTo>
                    <a:pt x="38437" y="6329"/>
                  </a:lnTo>
                  <a:lnTo>
                    <a:pt x="37048" y="6638"/>
                  </a:lnTo>
                  <a:lnTo>
                    <a:pt x="33806" y="7101"/>
                  </a:lnTo>
                  <a:lnTo>
                    <a:pt x="30101" y="7487"/>
                  </a:lnTo>
                  <a:lnTo>
                    <a:pt x="26088" y="7718"/>
                  </a:lnTo>
                  <a:lnTo>
                    <a:pt x="21688" y="7796"/>
                  </a:lnTo>
                  <a:lnTo>
                    <a:pt x="21688" y="7796"/>
                  </a:lnTo>
                  <a:lnTo>
                    <a:pt x="17289" y="7718"/>
                  </a:lnTo>
                  <a:lnTo>
                    <a:pt x="13275" y="7487"/>
                  </a:lnTo>
                  <a:lnTo>
                    <a:pt x="9571" y="7101"/>
                  </a:lnTo>
                  <a:lnTo>
                    <a:pt x="6329" y="6638"/>
                  </a:lnTo>
                  <a:lnTo>
                    <a:pt x="4940" y="6329"/>
                  </a:lnTo>
                  <a:lnTo>
                    <a:pt x="3705" y="6098"/>
                  </a:lnTo>
                  <a:lnTo>
                    <a:pt x="2624" y="5712"/>
                  </a:lnTo>
                  <a:lnTo>
                    <a:pt x="1698" y="5403"/>
                  </a:lnTo>
                  <a:lnTo>
                    <a:pt x="1004" y="5017"/>
                  </a:lnTo>
                  <a:lnTo>
                    <a:pt x="463" y="4708"/>
                  </a:lnTo>
                  <a:lnTo>
                    <a:pt x="155" y="4322"/>
                  </a:lnTo>
                  <a:lnTo>
                    <a:pt x="0" y="4091"/>
                  </a:lnTo>
                  <a:lnTo>
                    <a:pt x="0" y="3859"/>
                  </a:lnTo>
                  <a:lnTo>
                    <a:pt x="0" y="3859"/>
                  </a:lnTo>
                  <a:lnTo>
                    <a:pt x="0" y="3705"/>
                  </a:lnTo>
                  <a:lnTo>
                    <a:pt x="155" y="3473"/>
                  </a:lnTo>
                  <a:lnTo>
                    <a:pt x="463" y="3088"/>
                  </a:lnTo>
                  <a:lnTo>
                    <a:pt x="1004" y="2779"/>
                  </a:lnTo>
                  <a:lnTo>
                    <a:pt x="1698" y="2393"/>
                  </a:lnTo>
                  <a:lnTo>
                    <a:pt x="2624" y="2084"/>
                  </a:lnTo>
                  <a:lnTo>
                    <a:pt x="3705" y="1698"/>
                  </a:lnTo>
                  <a:lnTo>
                    <a:pt x="4940" y="1390"/>
                  </a:lnTo>
                  <a:lnTo>
                    <a:pt x="6329" y="1158"/>
                  </a:lnTo>
                  <a:lnTo>
                    <a:pt x="9571" y="695"/>
                  </a:lnTo>
                  <a:lnTo>
                    <a:pt x="13275" y="309"/>
                  </a:lnTo>
                  <a:lnTo>
                    <a:pt x="17289" y="77"/>
                  </a:lnTo>
                  <a:lnTo>
                    <a:pt x="21688" y="0"/>
                  </a:lnTo>
                  <a:lnTo>
                    <a:pt x="21688" y="0"/>
                  </a:lnTo>
                  <a:lnTo>
                    <a:pt x="26088" y="77"/>
                  </a:lnTo>
                  <a:lnTo>
                    <a:pt x="30101" y="309"/>
                  </a:lnTo>
                  <a:lnTo>
                    <a:pt x="33806" y="695"/>
                  </a:lnTo>
                  <a:lnTo>
                    <a:pt x="37048" y="1158"/>
                  </a:lnTo>
                  <a:lnTo>
                    <a:pt x="38437" y="1390"/>
                  </a:lnTo>
                  <a:lnTo>
                    <a:pt x="39672" y="1698"/>
                  </a:lnTo>
                  <a:lnTo>
                    <a:pt x="40752" y="2084"/>
                  </a:lnTo>
                  <a:lnTo>
                    <a:pt x="41678" y="2393"/>
                  </a:lnTo>
                  <a:lnTo>
                    <a:pt x="42450" y="2779"/>
                  </a:lnTo>
                  <a:lnTo>
                    <a:pt x="42913" y="3088"/>
                  </a:lnTo>
                  <a:lnTo>
                    <a:pt x="43299" y="3473"/>
                  </a:lnTo>
                  <a:lnTo>
                    <a:pt x="43376" y="3705"/>
                  </a:lnTo>
                  <a:lnTo>
                    <a:pt x="43376" y="3859"/>
                  </a:lnTo>
                  <a:lnTo>
                    <a:pt x="43376"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0"/>
            <p:cNvSpPr/>
            <p:nvPr/>
          </p:nvSpPr>
          <p:spPr>
            <a:xfrm>
              <a:off x="3460750" y="4950100"/>
              <a:ext cx="1053550" cy="144725"/>
            </a:xfrm>
            <a:custGeom>
              <a:avLst/>
              <a:gdLst/>
              <a:ahLst/>
              <a:cxnLst/>
              <a:rect l="l" t="t" r="r" b="b"/>
              <a:pathLst>
                <a:path w="42142" h="5789" extrusionOk="0">
                  <a:moveTo>
                    <a:pt x="20453" y="0"/>
                  </a:moveTo>
                  <a:lnTo>
                    <a:pt x="16980" y="77"/>
                  </a:lnTo>
                  <a:lnTo>
                    <a:pt x="13661" y="232"/>
                  </a:lnTo>
                  <a:lnTo>
                    <a:pt x="10651" y="463"/>
                  </a:lnTo>
                  <a:lnTo>
                    <a:pt x="7795" y="772"/>
                  </a:lnTo>
                  <a:lnTo>
                    <a:pt x="5326" y="1081"/>
                  </a:lnTo>
                  <a:lnTo>
                    <a:pt x="3165" y="1544"/>
                  </a:lnTo>
                  <a:lnTo>
                    <a:pt x="1312" y="2007"/>
                  </a:lnTo>
                  <a:lnTo>
                    <a:pt x="618" y="2316"/>
                  </a:lnTo>
                  <a:lnTo>
                    <a:pt x="0" y="2547"/>
                  </a:lnTo>
                  <a:lnTo>
                    <a:pt x="1544" y="2161"/>
                  </a:lnTo>
                  <a:lnTo>
                    <a:pt x="3396" y="1775"/>
                  </a:lnTo>
                  <a:lnTo>
                    <a:pt x="5480" y="1467"/>
                  </a:lnTo>
                  <a:lnTo>
                    <a:pt x="7795" y="1158"/>
                  </a:lnTo>
                  <a:lnTo>
                    <a:pt x="10342" y="926"/>
                  </a:lnTo>
                  <a:lnTo>
                    <a:pt x="13044" y="695"/>
                  </a:lnTo>
                  <a:lnTo>
                    <a:pt x="15977" y="618"/>
                  </a:lnTo>
                  <a:lnTo>
                    <a:pt x="18987" y="618"/>
                  </a:lnTo>
                  <a:lnTo>
                    <a:pt x="23309" y="695"/>
                  </a:lnTo>
                  <a:lnTo>
                    <a:pt x="27400" y="926"/>
                  </a:lnTo>
                  <a:lnTo>
                    <a:pt x="31104"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1" y="3859"/>
                  </a:lnTo>
                  <a:lnTo>
                    <a:pt x="42064" y="3705"/>
                  </a:lnTo>
                  <a:lnTo>
                    <a:pt x="41987" y="3473"/>
                  </a:lnTo>
                  <a:lnTo>
                    <a:pt x="41678" y="3088"/>
                  </a:lnTo>
                  <a:lnTo>
                    <a:pt x="41138" y="2779"/>
                  </a:lnTo>
                  <a:lnTo>
                    <a:pt x="40366" y="2393"/>
                  </a:lnTo>
                  <a:lnTo>
                    <a:pt x="39517" y="2084"/>
                  </a:lnTo>
                  <a:lnTo>
                    <a:pt x="38437" y="1698"/>
                  </a:lnTo>
                  <a:lnTo>
                    <a:pt x="37125" y="1390"/>
                  </a:lnTo>
                  <a:lnTo>
                    <a:pt x="35735" y="1158"/>
                  </a:lnTo>
                  <a:lnTo>
                    <a:pt x="32571" y="695"/>
                  </a:lnTo>
                  <a:lnTo>
                    <a:pt x="28866" y="309"/>
                  </a:lnTo>
                  <a:lnTo>
                    <a:pt x="24775" y="77"/>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0"/>
            <p:cNvSpPr/>
            <p:nvPr/>
          </p:nvSpPr>
          <p:spPr>
            <a:xfrm>
              <a:off x="3460750" y="4950100"/>
              <a:ext cx="1053550" cy="144725"/>
            </a:xfrm>
            <a:custGeom>
              <a:avLst/>
              <a:gdLst/>
              <a:ahLst/>
              <a:cxnLst/>
              <a:rect l="l" t="t" r="r" b="b"/>
              <a:pathLst>
                <a:path w="42142" h="5789" fill="none" extrusionOk="0">
                  <a:moveTo>
                    <a:pt x="18987" y="618"/>
                  </a:moveTo>
                  <a:lnTo>
                    <a:pt x="18987" y="618"/>
                  </a:lnTo>
                  <a:lnTo>
                    <a:pt x="23309" y="695"/>
                  </a:lnTo>
                  <a:lnTo>
                    <a:pt x="27400" y="926"/>
                  </a:lnTo>
                  <a:lnTo>
                    <a:pt x="31104"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1" y="3859"/>
                  </a:lnTo>
                  <a:lnTo>
                    <a:pt x="42141" y="3859"/>
                  </a:lnTo>
                  <a:lnTo>
                    <a:pt x="42064" y="3705"/>
                  </a:lnTo>
                  <a:lnTo>
                    <a:pt x="41987" y="3473"/>
                  </a:lnTo>
                  <a:lnTo>
                    <a:pt x="41678" y="3088"/>
                  </a:lnTo>
                  <a:lnTo>
                    <a:pt x="41138" y="2779"/>
                  </a:lnTo>
                  <a:lnTo>
                    <a:pt x="40366" y="2393"/>
                  </a:lnTo>
                  <a:lnTo>
                    <a:pt x="39517" y="2084"/>
                  </a:lnTo>
                  <a:lnTo>
                    <a:pt x="38437" y="1698"/>
                  </a:lnTo>
                  <a:lnTo>
                    <a:pt x="37125" y="1390"/>
                  </a:lnTo>
                  <a:lnTo>
                    <a:pt x="35735" y="1158"/>
                  </a:lnTo>
                  <a:lnTo>
                    <a:pt x="32571" y="695"/>
                  </a:lnTo>
                  <a:lnTo>
                    <a:pt x="28866" y="309"/>
                  </a:lnTo>
                  <a:lnTo>
                    <a:pt x="24775" y="77"/>
                  </a:lnTo>
                  <a:lnTo>
                    <a:pt x="20453" y="0"/>
                  </a:lnTo>
                  <a:lnTo>
                    <a:pt x="20453" y="0"/>
                  </a:lnTo>
                  <a:lnTo>
                    <a:pt x="16980" y="77"/>
                  </a:lnTo>
                  <a:lnTo>
                    <a:pt x="13661" y="232"/>
                  </a:lnTo>
                  <a:lnTo>
                    <a:pt x="10651" y="463"/>
                  </a:lnTo>
                  <a:lnTo>
                    <a:pt x="7795" y="772"/>
                  </a:lnTo>
                  <a:lnTo>
                    <a:pt x="5326" y="1081"/>
                  </a:lnTo>
                  <a:lnTo>
                    <a:pt x="3165" y="1544"/>
                  </a:lnTo>
                  <a:lnTo>
                    <a:pt x="1312" y="2007"/>
                  </a:lnTo>
                  <a:lnTo>
                    <a:pt x="618" y="2316"/>
                  </a:lnTo>
                  <a:lnTo>
                    <a:pt x="0" y="2547"/>
                  </a:lnTo>
                  <a:lnTo>
                    <a:pt x="0" y="2547"/>
                  </a:lnTo>
                  <a:lnTo>
                    <a:pt x="1544" y="2161"/>
                  </a:lnTo>
                  <a:lnTo>
                    <a:pt x="3396" y="1775"/>
                  </a:lnTo>
                  <a:lnTo>
                    <a:pt x="5480" y="1467"/>
                  </a:lnTo>
                  <a:lnTo>
                    <a:pt x="7795" y="1158"/>
                  </a:lnTo>
                  <a:lnTo>
                    <a:pt x="10342" y="926"/>
                  </a:lnTo>
                  <a:lnTo>
                    <a:pt x="13044"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0"/>
            <p:cNvSpPr/>
            <p:nvPr/>
          </p:nvSpPr>
          <p:spPr>
            <a:xfrm>
              <a:off x="3312175" y="4930800"/>
              <a:ext cx="1319825" cy="275950"/>
            </a:xfrm>
            <a:custGeom>
              <a:avLst/>
              <a:gdLst/>
              <a:ahLst/>
              <a:cxnLst/>
              <a:rect l="l" t="t" r="r" b="b"/>
              <a:pathLst>
                <a:path w="52793" h="11038" extrusionOk="0">
                  <a:moveTo>
                    <a:pt x="0" y="0"/>
                  </a:move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7"/>
                  </a:lnTo>
                  <a:lnTo>
                    <a:pt x="29098" y="11037"/>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0"/>
            <p:cNvSpPr/>
            <p:nvPr/>
          </p:nvSpPr>
          <p:spPr>
            <a:xfrm>
              <a:off x="3312175" y="4930800"/>
              <a:ext cx="1319825" cy="275950"/>
            </a:xfrm>
            <a:custGeom>
              <a:avLst/>
              <a:gdLst/>
              <a:ahLst/>
              <a:cxnLst/>
              <a:rect l="l" t="t" r="r" b="b"/>
              <a:pathLst>
                <a:path w="52793" h="11038" fill="none" extrusionOk="0">
                  <a:moveTo>
                    <a:pt x="0" y="0"/>
                  </a:moveTo>
                  <a:lnTo>
                    <a:pt x="0" y="5558"/>
                  </a:ln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7"/>
                  </a:lnTo>
                  <a:lnTo>
                    <a:pt x="26396" y="11037"/>
                  </a:lnTo>
                  <a:lnTo>
                    <a:pt x="26396" y="11037"/>
                  </a:lnTo>
                  <a:lnTo>
                    <a:pt x="29098" y="11037"/>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0"/>
            <p:cNvSpPr/>
            <p:nvPr/>
          </p:nvSpPr>
          <p:spPr>
            <a:xfrm>
              <a:off x="3312175" y="4793800"/>
              <a:ext cx="1319825" cy="275950"/>
            </a:xfrm>
            <a:custGeom>
              <a:avLst/>
              <a:gdLst/>
              <a:ahLst/>
              <a:cxnLst/>
              <a:rect l="l" t="t" r="r" b="b"/>
              <a:pathLst>
                <a:path w="52793" h="11038" extrusionOk="0">
                  <a:moveTo>
                    <a:pt x="23695" y="0"/>
                  </a:moveTo>
                  <a:lnTo>
                    <a:pt x="21071" y="78"/>
                  </a:lnTo>
                  <a:lnTo>
                    <a:pt x="18524" y="232"/>
                  </a:lnTo>
                  <a:lnTo>
                    <a:pt x="16131" y="464"/>
                  </a:lnTo>
                  <a:lnTo>
                    <a:pt x="13816" y="695"/>
                  </a:lnTo>
                  <a:lnTo>
                    <a:pt x="11655" y="927"/>
                  </a:lnTo>
                  <a:lnTo>
                    <a:pt x="9571" y="1235"/>
                  </a:lnTo>
                  <a:lnTo>
                    <a:pt x="7718" y="1621"/>
                  </a:lnTo>
                  <a:lnTo>
                    <a:pt x="6020" y="2007"/>
                  </a:lnTo>
                  <a:lnTo>
                    <a:pt x="4477" y="2393"/>
                  </a:lnTo>
                  <a:lnTo>
                    <a:pt x="3165" y="2856"/>
                  </a:lnTo>
                  <a:lnTo>
                    <a:pt x="2084" y="3396"/>
                  </a:lnTo>
                  <a:lnTo>
                    <a:pt x="1158" y="3860"/>
                  </a:lnTo>
                  <a:lnTo>
                    <a:pt x="540" y="4400"/>
                  </a:lnTo>
                  <a:lnTo>
                    <a:pt x="309" y="4709"/>
                  </a:lnTo>
                  <a:lnTo>
                    <a:pt x="154" y="4940"/>
                  </a:lnTo>
                  <a:lnTo>
                    <a:pt x="0" y="5249"/>
                  </a:lnTo>
                  <a:lnTo>
                    <a:pt x="0" y="5480"/>
                  </a:lnTo>
                  <a:lnTo>
                    <a:pt x="0" y="5789"/>
                  </a:lnTo>
                  <a:lnTo>
                    <a:pt x="154" y="6098"/>
                  </a:lnTo>
                  <a:lnTo>
                    <a:pt x="309" y="6329"/>
                  </a:lnTo>
                  <a:lnTo>
                    <a:pt x="540" y="6638"/>
                  </a:lnTo>
                  <a:lnTo>
                    <a:pt x="1158" y="7178"/>
                  </a:lnTo>
                  <a:lnTo>
                    <a:pt x="2084" y="7642"/>
                  </a:lnTo>
                  <a:lnTo>
                    <a:pt x="3165" y="8182"/>
                  </a:lnTo>
                  <a:lnTo>
                    <a:pt x="4477" y="8568"/>
                  </a:lnTo>
                  <a:lnTo>
                    <a:pt x="6020" y="9031"/>
                  </a:lnTo>
                  <a:lnTo>
                    <a:pt x="7718" y="9417"/>
                  </a:lnTo>
                  <a:lnTo>
                    <a:pt x="9571" y="9803"/>
                  </a:lnTo>
                  <a:lnTo>
                    <a:pt x="11655" y="10111"/>
                  </a:lnTo>
                  <a:lnTo>
                    <a:pt x="13816" y="10343"/>
                  </a:lnTo>
                  <a:lnTo>
                    <a:pt x="16131" y="10574"/>
                  </a:lnTo>
                  <a:lnTo>
                    <a:pt x="18524" y="10806"/>
                  </a:lnTo>
                  <a:lnTo>
                    <a:pt x="21071" y="10883"/>
                  </a:lnTo>
                  <a:lnTo>
                    <a:pt x="23695" y="11038"/>
                  </a:lnTo>
                  <a:lnTo>
                    <a:pt x="29098" y="11038"/>
                  </a:lnTo>
                  <a:lnTo>
                    <a:pt x="31722" y="10883"/>
                  </a:lnTo>
                  <a:lnTo>
                    <a:pt x="34269" y="10806"/>
                  </a:lnTo>
                  <a:lnTo>
                    <a:pt x="36662" y="10574"/>
                  </a:lnTo>
                  <a:lnTo>
                    <a:pt x="38977" y="10343"/>
                  </a:lnTo>
                  <a:lnTo>
                    <a:pt x="41138" y="10111"/>
                  </a:lnTo>
                  <a:lnTo>
                    <a:pt x="43222" y="9803"/>
                  </a:lnTo>
                  <a:lnTo>
                    <a:pt x="45074" y="9417"/>
                  </a:lnTo>
                  <a:lnTo>
                    <a:pt x="46772" y="9031"/>
                  </a:lnTo>
                  <a:lnTo>
                    <a:pt x="48316" y="8568"/>
                  </a:lnTo>
                  <a:lnTo>
                    <a:pt x="49628" y="8182"/>
                  </a:lnTo>
                  <a:lnTo>
                    <a:pt x="50709" y="7642"/>
                  </a:lnTo>
                  <a:lnTo>
                    <a:pt x="51635" y="7178"/>
                  </a:lnTo>
                  <a:lnTo>
                    <a:pt x="52252" y="6638"/>
                  </a:lnTo>
                  <a:lnTo>
                    <a:pt x="52484" y="6329"/>
                  </a:lnTo>
                  <a:lnTo>
                    <a:pt x="52715" y="6098"/>
                  </a:lnTo>
                  <a:lnTo>
                    <a:pt x="52793" y="5789"/>
                  </a:lnTo>
                  <a:lnTo>
                    <a:pt x="52793" y="5480"/>
                  </a:lnTo>
                  <a:lnTo>
                    <a:pt x="52793" y="5249"/>
                  </a:lnTo>
                  <a:lnTo>
                    <a:pt x="52715" y="4940"/>
                  </a:lnTo>
                  <a:lnTo>
                    <a:pt x="52484" y="4709"/>
                  </a:lnTo>
                  <a:lnTo>
                    <a:pt x="52252" y="4400"/>
                  </a:lnTo>
                  <a:lnTo>
                    <a:pt x="51635" y="3860"/>
                  </a:lnTo>
                  <a:lnTo>
                    <a:pt x="50709" y="3396"/>
                  </a:lnTo>
                  <a:lnTo>
                    <a:pt x="49628" y="2856"/>
                  </a:lnTo>
                  <a:lnTo>
                    <a:pt x="48316" y="2393"/>
                  </a:lnTo>
                  <a:lnTo>
                    <a:pt x="46772" y="2007"/>
                  </a:lnTo>
                  <a:lnTo>
                    <a:pt x="45074" y="1621"/>
                  </a:lnTo>
                  <a:lnTo>
                    <a:pt x="43222" y="1235"/>
                  </a:lnTo>
                  <a:lnTo>
                    <a:pt x="41138" y="927"/>
                  </a:lnTo>
                  <a:lnTo>
                    <a:pt x="38977" y="695"/>
                  </a:lnTo>
                  <a:lnTo>
                    <a:pt x="36662" y="464"/>
                  </a:lnTo>
                  <a:lnTo>
                    <a:pt x="34269" y="232"/>
                  </a:lnTo>
                  <a:lnTo>
                    <a:pt x="31722" y="78"/>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0"/>
            <p:cNvSpPr/>
            <p:nvPr/>
          </p:nvSpPr>
          <p:spPr>
            <a:xfrm>
              <a:off x="3312175" y="4793800"/>
              <a:ext cx="1319825" cy="275950"/>
            </a:xfrm>
            <a:custGeom>
              <a:avLst/>
              <a:gdLst/>
              <a:ahLst/>
              <a:cxnLst/>
              <a:rect l="l" t="t" r="r" b="b"/>
              <a:pathLst>
                <a:path w="52793" h="11038" fill="none" extrusionOk="0">
                  <a:moveTo>
                    <a:pt x="52793" y="5480"/>
                  </a:moveTo>
                  <a:lnTo>
                    <a:pt x="52793" y="5480"/>
                  </a:lnTo>
                  <a:lnTo>
                    <a:pt x="52793" y="5789"/>
                  </a:lnTo>
                  <a:lnTo>
                    <a:pt x="52715" y="6098"/>
                  </a:lnTo>
                  <a:lnTo>
                    <a:pt x="52484" y="6329"/>
                  </a:lnTo>
                  <a:lnTo>
                    <a:pt x="52252" y="6638"/>
                  </a:lnTo>
                  <a:lnTo>
                    <a:pt x="51635" y="7178"/>
                  </a:lnTo>
                  <a:lnTo>
                    <a:pt x="50709" y="7642"/>
                  </a:lnTo>
                  <a:lnTo>
                    <a:pt x="49628" y="8182"/>
                  </a:lnTo>
                  <a:lnTo>
                    <a:pt x="48316" y="8568"/>
                  </a:lnTo>
                  <a:lnTo>
                    <a:pt x="46772" y="9031"/>
                  </a:lnTo>
                  <a:lnTo>
                    <a:pt x="45074" y="9417"/>
                  </a:lnTo>
                  <a:lnTo>
                    <a:pt x="43222" y="9803"/>
                  </a:lnTo>
                  <a:lnTo>
                    <a:pt x="41138" y="10111"/>
                  </a:lnTo>
                  <a:lnTo>
                    <a:pt x="38977" y="10343"/>
                  </a:lnTo>
                  <a:lnTo>
                    <a:pt x="36662" y="10574"/>
                  </a:lnTo>
                  <a:lnTo>
                    <a:pt x="34269" y="10806"/>
                  </a:lnTo>
                  <a:lnTo>
                    <a:pt x="31722" y="10883"/>
                  </a:lnTo>
                  <a:lnTo>
                    <a:pt x="29098" y="11038"/>
                  </a:lnTo>
                  <a:lnTo>
                    <a:pt x="26396" y="11038"/>
                  </a:lnTo>
                  <a:lnTo>
                    <a:pt x="26396" y="11038"/>
                  </a:lnTo>
                  <a:lnTo>
                    <a:pt x="23695" y="11038"/>
                  </a:lnTo>
                  <a:lnTo>
                    <a:pt x="21071" y="10883"/>
                  </a:lnTo>
                  <a:lnTo>
                    <a:pt x="18524" y="10806"/>
                  </a:lnTo>
                  <a:lnTo>
                    <a:pt x="16131" y="10574"/>
                  </a:lnTo>
                  <a:lnTo>
                    <a:pt x="13816" y="10343"/>
                  </a:lnTo>
                  <a:lnTo>
                    <a:pt x="11655" y="10111"/>
                  </a:lnTo>
                  <a:lnTo>
                    <a:pt x="9571" y="9803"/>
                  </a:lnTo>
                  <a:lnTo>
                    <a:pt x="7718" y="9417"/>
                  </a:lnTo>
                  <a:lnTo>
                    <a:pt x="6020" y="9031"/>
                  </a:lnTo>
                  <a:lnTo>
                    <a:pt x="4477" y="8568"/>
                  </a:lnTo>
                  <a:lnTo>
                    <a:pt x="3165" y="8182"/>
                  </a:lnTo>
                  <a:lnTo>
                    <a:pt x="2084" y="7642"/>
                  </a:lnTo>
                  <a:lnTo>
                    <a:pt x="1158" y="7178"/>
                  </a:lnTo>
                  <a:lnTo>
                    <a:pt x="540" y="6638"/>
                  </a:lnTo>
                  <a:lnTo>
                    <a:pt x="309" y="6329"/>
                  </a:lnTo>
                  <a:lnTo>
                    <a:pt x="154" y="6098"/>
                  </a:lnTo>
                  <a:lnTo>
                    <a:pt x="0" y="5789"/>
                  </a:lnTo>
                  <a:lnTo>
                    <a:pt x="0" y="5480"/>
                  </a:lnTo>
                  <a:lnTo>
                    <a:pt x="0" y="5480"/>
                  </a:lnTo>
                  <a:lnTo>
                    <a:pt x="0" y="5249"/>
                  </a:lnTo>
                  <a:lnTo>
                    <a:pt x="154" y="4940"/>
                  </a:lnTo>
                  <a:lnTo>
                    <a:pt x="309" y="4709"/>
                  </a:lnTo>
                  <a:lnTo>
                    <a:pt x="540" y="4400"/>
                  </a:lnTo>
                  <a:lnTo>
                    <a:pt x="1158" y="3860"/>
                  </a:lnTo>
                  <a:lnTo>
                    <a:pt x="2084" y="3396"/>
                  </a:lnTo>
                  <a:lnTo>
                    <a:pt x="3165" y="2856"/>
                  </a:lnTo>
                  <a:lnTo>
                    <a:pt x="4477" y="2393"/>
                  </a:lnTo>
                  <a:lnTo>
                    <a:pt x="6020" y="2007"/>
                  </a:lnTo>
                  <a:lnTo>
                    <a:pt x="7718" y="1621"/>
                  </a:lnTo>
                  <a:lnTo>
                    <a:pt x="9571" y="1235"/>
                  </a:lnTo>
                  <a:lnTo>
                    <a:pt x="11655" y="927"/>
                  </a:lnTo>
                  <a:lnTo>
                    <a:pt x="13816" y="695"/>
                  </a:lnTo>
                  <a:lnTo>
                    <a:pt x="16131" y="464"/>
                  </a:lnTo>
                  <a:lnTo>
                    <a:pt x="18524" y="232"/>
                  </a:lnTo>
                  <a:lnTo>
                    <a:pt x="21071" y="78"/>
                  </a:lnTo>
                  <a:lnTo>
                    <a:pt x="23695" y="0"/>
                  </a:lnTo>
                  <a:lnTo>
                    <a:pt x="26396" y="0"/>
                  </a:lnTo>
                  <a:lnTo>
                    <a:pt x="26396" y="0"/>
                  </a:lnTo>
                  <a:lnTo>
                    <a:pt x="29098" y="0"/>
                  </a:lnTo>
                  <a:lnTo>
                    <a:pt x="31722" y="78"/>
                  </a:lnTo>
                  <a:lnTo>
                    <a:pt x="34269" y="232"/>
                  </a:lnTo>
                  <a:lnTo>
                    <a:pt x="36662" y="464"/>
                  </a:lnTo>
                  <a:lnTo>
                    <a:pt x="38977" y="695"/>
                  </a:lnTo>
                  <a:lnTo>
                    <a:pt x="41138" y="927"/>
                  </a:lnTo>
                  <a:lnTo>
                    <a:pt x="43222" y="1235"/>
                  </a:lnTo>
                  <a:lnTo>
                    <a:pt x="45074" y="1621"/>
                  </a:lnTo>
                  <a:lnTo>
                    <a:pt x="46772" y="2007"/>
                  </a:lnTo>
                  <a:lnTo>
                    <a:pt x="48316" y="2393"/>
                  </a:lnTo>
                  <a:lnTo>
                    <a:pt x="49628" y="2856"/>
                  </a:lnTo>
                  <a:lnTo>
                    <a:pt x="50709" y="3396"/>
                  </a:lnTo>
                  <a:lnTo>
                    <a:pt x="51635" y="3860"/>
                  </a:lnTo>
                  <a:lnTo>
                    <a:pt x="52252" y="4400"/>
                  </a:lnTo>
                  <a:lnTo>
                    <a:pt x="52484" y="4709"/>
                  </a:lnTo>
                  <a:lnTo>
                    <a:pt x="52715" y="4940"/>
                  </a:lnTo>
                  <a:lnTo>
                    <a:pt x="52793" y="5249"/>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0"/>
            <p:cNvSpPr/>
            <p:nvPr/>
          </p:nvSpPr>
          <p:spPr>
            <a:xfrm>
              <a:off x="3429875" y="4818875"/>
              <a:ext cx="1084425" cy="193000"/>
            </a:xfrm>
            <a:custGeom>
              <a:avLst/>
              <a:gdLst/>
              <a:ahLst/>
              <a:cxnLst/>
              <a:rect l="l" t="t" r="r" b="b"/>
              <a:pathLst>
                <a:path w="43377" h="7720" extrusionOk="0">
                  <a:moveTo>
                    <a:pt x="21688" y="1"/>
                  </a:moveTo>
                  <a:lnTo>
                    <a:pt x="17289" y="78"/>
                  </a:lnTo>
                  <a:lnTo>
                    <a:pt x="13275" y="310"/>
                  </a:lnTo>
                  <a:lnTo>
                    <a:pt x="9571" y="618"/>
                  </a:lnTo>
                  <a:lnTo>
                    <a:pt x="6329" y="1081"/>
                  </a:lnTo>
                  <a:lnTo>
                    <a:pt x="4940" y="1390"/>
                  </a:lnTo>
                  <a:lnTo>
                    <a:pt x="3705" y="1699"/>
                  </a:lnTo>
                  <a:lnTo>
                    <a:pt x="2624" y="2008"/>
                  </a:lnTo>
                  <a:lnTo>
                    <a:pt x="1698" y="2316"/>
                  </a:lnTo>
                  <a:lnTo>
                    <a:pt x="1004" y="2702"/>
                  </a:lnTo>
                  <a:lnTo>
                    <a:pt x="463" y="3088"/>
                  </a:lnTo>
                  <a:lnTo>
                    <a:pt x="155" y="3474"/>
                  </a:lnTo>
                  <a:lnTo>
                    <a:pt x="0" y="3628"/>
                  </a:lnTo>
                  <a:lnTo>
                    <a:pt x="0" y="3860"/>
                  </a:lnTo>
                  <a:lnTo>
                    <a:pt x="0" y="4091"/>
                  </a:lnTo>
                  <a:lnTo>
                    <a:pt x="155" y="4246"/>
                  </a:lnTo>
                  <a:lnTo>
                    <a:pt x="463" y="4632"/>
                  </a:lnTo>
                  <a:lnTo>
                    <a:pt x="1004" y="5018"/>
                  </a:lnTo>
                  <a:lnTo>
                    <a:pt x="1698" y="5404"/>
                  </a:lnTo>
                  <a:lnTo>
                    <a:pt x="2624" y="5712"/>
                  </a:lnTo>
                  <a:lnTo>
                    <a:pt x="3705" y="6021"/>
                  </a:lnTo>
                  <a:lnTo>
                    <a:pt x="4940" y="6330"/>
                  </a:lnTo>
                  <a:lnTo>
                    <a:pt x="6329" y="6561"/>
                  </a:lnTo>
                  <a:lnTo>
                    <a:pt x="9571" y="7102"/>
                  </a:lnTo>
                  <a:lnTo>
                    <a:pt x="13275" y="7410"/>
                  </a:lnTo>
                  <a:lnTo>
                    <a:pt x="17289" y="7642"/>
                  </a:lnTo>
                  <a:lnTo>
                    <a:pt x="21688" y="7719"/>
                  </a:lnTo>
                  <a:lnTo>
                    <a:pt x="26088" y="7642"/>
                  </a:lnTo>
                  <a:lnTo>
                    <a:pt x="30101" y="7410"/>
                  </a:lnTo>
                  <a:lnTo>
                    <a:pt x="33806" y="7102"/>
                  </a:lnTo>
                  <a:lnTo>
                    <a:pt x="37048" y="6561"/>
                  </a:lnTo>
                  <a:lnTo>
                    <a:pt x="38437" y="6330"/>
                  </a:lnTo>
                  <a:lnTo>
                    <a:pt x="39672" y="6021"/>
                  </a:lnTo>
                  <a:lnTo>
                    <a:pt x="40752" y="5712"/>
                  </a:lnTo>
                  <a:lnTo>
                    <a:pt x="41678" y="5404"/>
                  </a:lnTo>
                  <a:lnTo>
                    <a:pt x="42450" y="5018"/>
                  </a:lnTo>
                  <a:lnTo>
                    <a:pt x="42913" y="4632"/>
                  </a:lnTo>
                  <a:lnTo>
                    <a:pt x="43299" y="4246"/>
                  </a:lnTo>
                  <a:lnTo>
                    <a:pt x="43376" y="4091"/>
                  </a:lnTo>
                  <a:lnTo>
                    <a:pt x="43376" y="3860"/>
                  </a:lnTo>
                  <a:lnTo>
                    <a:pt x="43376" y="3628"/>
                  </a:lnTo>
                  <a:lnTo>
                    <a:pt x="43299" y="3474"/>
                  </a:lnTo>
                  <a:lnTo>
                    <a:pt x="42913" y="3088"/>
                  </a:lnTo>
                  <a:lnTo>
                    <a:pt x="42450" y="2702"/>
                  </a:lnTo>
                  <a:lnTo>
                    <a:pt x="41678" y="2316"/>
                  </a:lnTo>
                  <a:lnTo>
                    <a:pt x="40752" y="2008"/>
                  </a:lnTo>
                  <a:lnTo>
                    <a:pt x="39672" y="1699"/>
                  </a:lnTo>
                  <a:lnTo>
                    <a:pt x="38437" y="1390"/>
                  </a:lnTo>
                  <a:lnTo>
                    <a:pt x="37048" y="1081"/>
                  </a:lnTo>
                  <a:lnTo>
                    <a:pt x="33806" y="618"/>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0"/>
            <p:cNvSpPr/>
            <p:nvPr/>
          </p:nvSpPr>
          <p:spPr>
            <a:xfrm>
              <a:off x="3429875" y="4818875"/>
              <a:ext cx="1084425" cy="193000"/>
            </a:xfrm>
            <a:custGeom>
              <a:avLst/>
              <a:gdLst/>
              <a:ahLst/>
              <a:cxnLst/>
              <a:rect l="l" t="t" r="r" b="b"/>
              <a:pathLst>
                <a:path w="43377" h="7720" fill="none" extrusionOk="0">
                  <a:moveTo>
                    <a:pt x="43376" y="3860"/>
                  </a:moveTo>
                  <a:lnTo>
                    <a:pt x="43376" y="3860"/>
                  </a:lnTo>
                  <a:lnTo>
                    <a:pt x="43376" y="4091"/>
                  </a:lnTo>
                  <a:lnTo>
                    <a:pt x="43299" y="4246"/>
                  </a:lnTo>
                  <a:lnTo>
                    <a:pt x="42913" y="4632"/>
                  </a:lnTo>
                  <a:lnTo>
                    <a:pt x="42450" y="5018"/>
                  </a:lnTo>
                  <a:lnTo>
                    <a:pt x="41678" y="5404"/>
                  </a:lnTo>
                  <a:lnTo>
                    <a:pt x="40752" y="5712"/>
                  </a:lnTo>
                  <a:lnTo>
                    <a:pt x="39672" y="6021"/>
                  </a:lnTo>
                  <a:lnTo>
                    <a:pt x="38437" y="6330"/>
                  </a:lnTo>
                  <a:lnTo>
                    <a:pt x="37048" y="6561"/>
                  </a:lnTo>
                  <a:lnTo>
                    <a:pt x="33806" y="7102"/>
                  </a:lnTo>
                  <a:lnTo>
                    <a:pt x="30101" y="7410"/>
                  </a:lnTo>
                  <a:lnTo>
                    <a:pt x="26088" y="7642"/>
                  </a:lnTo>
                  <a:lnTo>
                    <a:pt x="21688" y="7719"/>
                  </a:lnTo>
                  <a:lnTo>
                    <a:pt x="21688" y="7719"/>
                  </a:lnTo>
                  <a:lnTo>
                    <a:pt x="17289" y="7642"/>
                  </a:lnTo>
                  <a:lnTo>
                    <a:pt x="13275" y="7410"/>
                  </a:lnTo>
                  <a:lnTo>
                    <a:pt x="9571" y="7102"/>
                  </a:lnTo>
                  <a:lnTo>
                    <a:pt x="6329" y="6561"/>
                  </a:lnTo>
                  <a:lnTo>
                    <a:pt x="4940" y="6330"/>
                  </a:lnTo>
                  <a:lnTo>
                    <a:pt x="3705" y="6021"/>
                  </a:lnTo>
                  <a:lnTo>
                    <a:pt x="2624" y="5712"/>
                  </a:lnTo>
                  <a:lnTo>
                    <a:pt x="1698" y="5404"/>
                  </a:lnTo>
                  <a:lnTo>
                    <a:pt x="1004" y="5018"/>
                  </a:lnTo>
                  <a:lnTo>
                    <a:pt x="463" y="4632"/>
                  </a:lnTo>
                  <a:lnTo>
                    <a:pt x="155" y="4246"/>
                  </a:lnTo>
                  <a:lnTo>
                    <a:pt x="0" y="4091"/>
                  </a:lnTo>
                  <a:lnTo>
                    <a:pt x="0" y="3860"/>
                  </a:lnTo>
                  <a:lnTo>
                    <a:pt x="0" y="3860"/>
                  </a:lnTo>
                  <a:lnTo>
                    <a:pt x="0" y="3628"/>
                  </a:lnTo>
                  <a:lnTo>
                    <a:pt x="155" y="3474"/>
                  </a:lnTo>
                  <a:lnTo>
                    <a:pt x="463" y="3088"/>
                  </a:lnTo>
                  <a:lnTo>
                    <a:pt x="1004" y="2702"/>
                  </a:lnTo>
                  <a:lnTo>
                    <a:pt x="1698" y="2316"/>
                  </a:lnTo>
                  <a:lnTo>
                    <a:pt x="2624" y="2008"/>
                  </a:lnTo>
                  <a:lnTo>
                    <a:pt x="3705" y="1699"/>
                  </a:lnTo>
                  <a:lnTo>
                    <a:pt x="4940" y="1390"/>
                  </a:lnTo>
                  <a:lnTo>
                    <a:pt x="6329" y="1081"/>
                  </a:lnTo>
                  <a:lnTo>
                    <a:pt x="9571" y="618"/>
                  </a:lnTo>
                  <a:lnTo>
                    <a:pt x="13275" y="310"/>
                  </a:lnTo>
                  <a:lnTo>
                    <a:pt x="17289" y="78"/>
                  </a:lnTo>
                  <a:lnTo>
                    <a:pt x="21688" y="1"/>
                  </a:lnTo>
                  <a:lnTo>
                    <a:pt x="21688" y="1"/>
                  </a:lnTo>
                  <a:lnTo>
                    <a:pt x="26088" y="78"/>
                  </a:lnTo>
                  <a:lnTo>
                    <a:pt x="30101" y="310"/>
                  </a:lnTo>
                  <a:lnTo>
                    <a:pt x="33806" y="618"/>
                  </a:lnTo>
                  <a:lnTo>
                    <a:pt x="37048" y="1081"/>
                  </a:lnTo>
                  <a:lnTo>
                    <a:pt x="38437" y="1390"/>
                  </a:lnTo>
                  <a:lnTo>
                    <a:pt x="39672" y="1699"/>
                  </a:lnTo>
                  <a:lnTo>
                    <a:pt x="40752" y="2008"/>
                  </a:lnTo>
                  <a:lnTo>
                    <a:pt x="41678" y="2316"/>
                  </a:lnTo>
                  <a:lnTo>
                    <a:pt x="42450" y="2702"/>
                  </a:lnTo>
                  <a:lnTo>
                    <a:pt x="42913" y="3088"/>
                  </a:lnTo>
                  <a:lnTo>
                    <a:pt x="43299" y="3474"/>
                  </a:lnTo>
                  <a:lnTo>
                    <a:pt x="43376" y="3628"/>
                  </a:lnTo>
                  <a:lnTo>
                    <a:pt x="43376" y="3860"/>
                  </a:lnTo>
                  <a:lnTo>
                    <a:pt x="43376"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0"/>
            <p:cNvSpPr/>
            <p:nvPr/>
          </p:nvSpPr>
          <p:spPr>
            <a:xfrm>
              <a:off x="3460750" y="4818875"/>
              <a:ext cx="1053550" cy="142825"/>
            </a:xfrm>
            <a:custGeom>
              <a:avLst/>
              <a:gdLst/>
              <a:ahLst/>
              <a:cxnLst/>
              <a:rect l="l" t="t" r="r" b="b"/>
              <a:pathLst>
                <a:path w="42142" h="5713" extrusionOk="0">
                  <a:moveTo>
                    <a:pt x="16980" y="1"/>
                  </a:moveTo>
                  <a:lnTo>
                    <a:pt x="13661" y="155"/>
                  </a:lnTo>
                  <a:lnTo>
                    <a:pt x="10651" y="387"/>
                  </a:lnTo>
                  <a:lnTo>
                    <a:pt x="7795" y="695"/>
                  </a:lnTo>
                  <a:lnTo>
                    <a:pt x="5326" y="1081"/>
                  </a:lnTo>
                  <a:lnTo>
                    <a:pt x="3165" y="1544"/>
                  </a:lnTo>
                  <a:lnTo>
                    <a:pt x="1312" y="2008"/>
                  </a:lnTo>
                  <a:lnTo>
                    <a:pt x="618" y="2239"/>
                  </a:lnTo>
                  <a:lnTo>
                    <a:pt x="0" y="2548"/>
                  </a:lnTo>
                  <a:lnTo>
                    <a:pt x="0" y="2548"/>
                  </a:lnTo>
                  <a:lnTo>
                    <a:pt x="1544" y="2085"/>
                  </a:lnTo>
                  <a:lnTo>
                    <a:pt x="3396" y="1699"/>
                  </a:lnTo>
                  <a:lnTo>
                    <a:pt x="5480" y="1390"/>
                  </a:lnTo>
                  <a:lnTo>
                    <a:pt x="7795" y="1081"/>
                  </a:lnTo>
                  <a:lnTo>
                    <a:pt x="10342" y="850"/>
                  </a:lnTo>
                  <a:lnTo>
                    <a:pt x="13044" y="695"/>
                  </a:lnTo>
                  <a:lnTo>
                    <a:pt x="15977" y="618"/>
                  </a:lnTo>
                  <a:lnTo>
                    <a:pt x="18987" y="541"/>
                  </a:lnTo>
                  <a:lnTo>
                    <a:pt x="23309" y="618"/>
                  </a:lnTo>
                  <a:lnTo>
                    <a:pt x="27400" y="850"/>
                  </a:lnTo>
                  <a:lnTo>
                    <a:pt x="31104" y="1236"/>
                  </a:lnTo>
                  <a:lnTo>
                    <a:pt x="34269" y="1699"/>
                  </a:lnTo>
                  <a:lnTo>
                    <a:pt x="35735" y="1930"/>
                  </a:lnTo>
                  <a:lnTo>
                    <a:pt x="36970" y="2239"/>
                  </a:lnTo>
                  <a:lnTo>
                    <a:pt x="38051" y="2548"/>
                  </a:lnTo>
                  <a:lnTo>
                    <a:pt x="38977" y="2934"/>
                  </a:lnTo>
                  <a:lnTo>
                    <a:pt x="39672" y="3242"/>
                  </a:lnTo>
                  <a:lnTo>
                    <a:pt x="40212" y="3628"/>
                  </a:lnTo>
                  <a:lnTo>
                    <a:pt x="40521" y="4014"/>
                  </a:lnTo>
                  <a:lnTo>
                    <a:pt x="40598" y="4246"/>
                  </a:lnTo>
                  <a:lnTo>
                    <a:pt x="40675" y="4400"/>
                  </a:lnTo>
                  <a:lnTo>
                    <a:pt x="40598" y="4786"/>
                  </a:lnTo>
                  <a:lnTo>
                    <a:pt x="40289" y="5095"/>
                  </a:lnTo>
                  <a:lnTo>
                    <a:pt x="39903" y="5404"/>
                  </a:lnTo>
                  <a:lnTo>
                    <a:pt x="39363" y="5712"/>
                  </a:lnTo>
                  <a:lnTo>
                    <a:pt x="39363" y="5712"/>
                  </a:lnTo>
                  <a:lnTo>
                    <a:pt x="40521" y="5326"/>
                  </a:lnTo>
                  <a:lnTo>
                    <a:pt x="41370" y="4863"/>
                  </a:lnTo>
                  <a:lnTo>
                    <a:pt x="41678" y="4632"/>
                  </a:lnTo>
                  <a:lnTo>
                    <a:pt x="41910" y="4323"/>
                  </a:lnTo>
                  <a:lnTo>
                    <a:pt x="42064" y="4091"/>
                  </a:lnTo>
                  <a:lnTo>
                    <a:pt x="42141" y="3860"/>
                  </a:lnTo>
                  <a:lnTo>
                    <a:pt x="42064" y="3628"/>
                  </a:lnTo>
                  <a:lnTo>
                    <a:pt x="41987" y="3474"/>
                  </a:lnTo>
                  <a:lnTo>
                    <a:pt x="41678" y="3088"/>
                  </a:lnTo>
                  <a:lnTo>
                    <a:pt x="41138" y="2702"/>
                  </a:lnTo>
                  <a:lnTo>
                    <a:pt x="40366" y="2316"/>
                  </a:lnTo>
                  <a:lnTo>
                    <a:pt x="39517" y="2008"/>
                  </a:lnTo>
                  <a:lnTo>
                    <a:pt x="38437" y="1699"/>
                  </a:lnTo>
                  <a:lnTo>
                    <a:pt x="37125" y="1390"/>
                  </a:lnTo>
                  <a:lnTo>
                    <a:pt x="35735" y="1081"/>
                  </a:lnTo>
                  <a:lnTo>
                    <a:pt x="32571" y="618"/>
                  </a:lnTo>
                  <a:lnTo>
                    <a:pt x="28866" y="310"/>
                  </a:lnTo>
                  <a:lnTo>
                    <a:pt x="24775" y="78"/>
                  </a:lnTo>
                  <a:lnTo>
                    <a:pt x="2045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0"/>
            <p:cNvSpPr/>
            <p:nvPr/>
          </p:nvSpPr>
          <p:spPr>
            <a:xfrm>
              <a:off x="3460750" y="4818875"/>
              <a:ext cx="1053550" cy="142825"/>
            </a:xfrm>
            <a:custGeom>
              <a:avLst/>
              <a:gdLst/>
              <a:ahLst/>
              <a:cxnLst/>
              <a:rect l="l" t="t" r="r" b="b"/>
              <a:pathLst>
                <a:path w="42142" h="5713" fill="none" extrusionOk="0">
                  <a:moveTo>
                    <a:pt x="18987" y="541"/>
                  </a:moveTo>
                  <a:lnTo>
                    <a:pt x="18987" y="541"/>
                  </a:lnTo>
                  <a:lnTo>
                    <a:pt x="23309" y="618"/>
                  </a:lnTo>
                  <a:lnTo>
                    <a:pt x="27400" y="850"/>
                  </a:lnTo>
                  <a:lnTo>
                    <a:pt x="31104" y="1236"/>
                  </a:lnTo>
                  <a:lnTo>
                    <a:pt x="34269" y="1699"/>
                  </a:lnTo>
                  <a:lnTo>
                    <a:pt x="35735" y="1930"/>
                  </a:lnTo>
                  <a:lnTo>
                    <a:pt x="36970" y="2239"/>
                  </a:lnTo>
                  <a:lnTo>
                    <a:pt x="38051" y="2548"/>
                  </a:lnTo>
                  <a:lnTo>
                    <a:pt x="38977" y="2934"/>
                  </a:lnTo>
                  <a:lnTo>
                    <a:pt x="39672" y="3242"/>
                  </a:lnTo>
                  <a:lnTo>
                    <a:pt x="40212" y="3628"/>
                  </a:lnTo>
                  <a:lnTo>
                    <a:pt x="40521" y="4014"/>
                  </a:lnTo>
                  <a:lnTo>
                    <a:pt x="40598" y="4246"/>
                  </a:lnTo>
                  <a:lnTo>
                    <a:pt x="40675" y="4400"/>
                  </a:lnTo>
                  <a:lnTo>
                    <a:pt x="40675" y="4400"/>
                  </a:lnTo>
                  <a:lnTo>
                    <a:pt x="40598" y="4786"/>
                  </a:lnTo>
                  <a:lnTo>
                    <a:pt x="40289" y="5095"/>
                  </a:lnTo>
                  <a:lnTo>
                    <a:pt x="39903" y="5404"/>
                  </a:lnTo>
                  <a:lnTo>
                    <a:pt x="39363" y="5712"/>
                  </a:lnTo>
                  <a:lnTo>
                    <a:pt x="39363" y="5712"/>
                  </a:lnTo>
                  <a:lnTo>
                    <a:pt x="40521" y="5326"/>
                  </a:lnTo>
                  <a:lnTo>
                    <a:pt x="41370" y="4863"/>
                  </a:lnTo>
                  <a:lnTo>
                    <a:pt x="41678" y="4632"/>
                  </a:lnTo>
                  <a:lnTo>
                    <a:pt x="41910" y="4323"/>
                  </a:lnTo>
                  <a:lnTo>
                    <a:pt x="42064" y="4091"/>
                  </a:lnTo>
                  <a:lnTo>
                    <a:pt x="42141" y="3860"/>
                  </a:lnTo>
                  <a:lnTo>
                    <a:pt x="42141" y="3860"/>
                  </a:lnTo>
                  <a:lnTo>
                    <a:pt x="42064" y="3628"/>
                  </a:lnTo>
                  <a:lnTo>
                    <a:pt x="41987" y="3474"/>
                  </a:lnTo>
                  <a:lnTo>
                    <a:pt x="41678" y="3088"/>
                  </a:lnTo>
                  <a:lnTo>
                    <a:pt x="41138" y="2702"/>
                  </a:lnTo>
                  <a:lnTo>
                    <a:pt x="40366" y="2316"/>
                  </a:lnTo>
                  <a:lnTo>
                    <a:pt x="39517" y="2008"/>
                  </a:lnTo>
                  <a:lnTo>
                    <a:pt x="38437" y="1699"/>
                  </a:lnTo>
                  <a:lnTo>
                    <a:pt x="37125" y="1390"/>
                  </a:lnTo>
                  <a:lnTo>
                    <a:pt x="35735" y="1081"/>
                  </a:lnTo>
                  <a:lnTo>
                    <a:pt x="32571" y="618"/>
                  </a:lnTo>
                  <a:lnTo>
                    <a:pt x="28866" y="310"/>
                  </a:lnTo>
                  <a:lnTo>
                    <a:pt x="24775" y="78"/>
                  </a:lnTo>
                  <a:lnTo>
                    <a:pt x="20453" y="1"/>
                  </a:lnTo>
                  <a:lnTo>
                    <a:pt x="20453" y="1"/>
                  </a:lnTo>
                  <a:lnTo>
                    <a:pt x="16980" y="1"/>
                  </a:lnTo>
                  <a:lnTo>
                    <a:pt x="13661" y="155"/>
                  </a:lnTo>
                  <a:lnTo>
                    <a:pt x="10651" y="387"/>
                  </a:lnTo>
                  <a:lnTo>
                    <a:pt x="7795" y="695"/>
                  </a:lnTo>
                  <a:lnTo>
                    <a:pt x="5326" y="1081"/>
                  </a:lnTo>
                  <a:lnTo>
                    <a:pt x="3165" y="1544"/>
                  </a:lnTo>
                  <a:lnTo>
                    <a:pt x="1312" y="2008"/>
                  </a:lnTo>
                  <a:lnTo>
                    <a:pt x="618" y="2239"/>
                  </a:lnTo>
                  <a:lnTo>
                    <a:pt x="0" y="2548"/>
                  </a:lnTo>
                  <a:lnTo>
                    <a:pt x="0" y="2548"/>
                  </a:lnTo>
                  <a:lnTo>
                    <a:pt x="1544" y="2085"/>
                  </a:lnTo>
                  <a:lnTo>
                    <a:pt x="3396" y="1699"/>
                  </a:lnTo>
                  <a:lnTo>
                    <a:pt x="5480" y="1390"/>
                  </a:lnTo>
                  <a:lnTo>
                    <a:pt x="7795" y="1081"/>
                  </a:lnTo>
                  <a:lnTo>
                    <a:pt x="10342" y="850"/>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0"/>
            <p:cNvSpPr/>
            <p:nvPr/>
          </p:nvSpPr>
          <p:spPr>
            <a:xfrm>
              <a:off x="3312175" y="4797650"/>
              <a:ext cx="1319825" cy="275950"/>
            </a:xfrm>
            <a:custGeom>
              <a:avLst/>
              <a:gdLst/>
              <a:ahLst/>
              <a:cxnLst/>
              <a:rect l="l" t="t" r="r" b="b"/>
              <a:pathLst>
                <a:path w="52793" h="11038" extrusionOk="0">
                  <a:moveTo>
                    <a:pt x="0" y="1"/>
                  </a:move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0"/>
            <p:cNvSpPr/>
            <p:nvPr/>
          </p:nvSpPr>
          <p:spPr>
            <a:xfrm>
              <a:off x="3312175" y="4797650"/>
              <a:ext cx="1319825" cy="275950"/>
            </a:xfrm>
            <a:custGeom>
              <a:avLst/>
              <a:gdLst/>
              <a:ahLst/>
              <a:cxnLst/>
              <a:rect l="l" t="t" r="r" b="b"/>
              <a:pathLst>
                <a:path w="52793" h="11038" fill="none" extrusionOk="0">
                  <a:moveTo>
                    <a:pt x="0" y="1"/>
                  </a:moveTo>
                  <a:lnTo>
                    <a:pt x="0" y="5558"/>
                  </a:ln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6396" y="11038"/>
                  </a:lnTo>
                  <a:lnTo>
                    <a:pt x="26396"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0"/>
            <p:cNvSpPr/>
            <p:nvPr/>
          </p:nvSpPr>
          <p:spPr>
            <a:xfrm>
              <a:off x="3312175" y="4660650"/>
              <a:ext cx="1319825" cy="275950"/>
            </a:xfrm>
            <a:custGeom>
              <a:avLst/>
              <a:gdLst/>
              <a:ahLst/>
              <a:cxnLst/>
              <a:rect l="l" t="t" r="r" b="b"/>
              <a:pathLst>
                <a:path w="52793" h="11038" extrusionOk="0">
                  <a:moveTo>
                    <a:pt x="23695" y="1"/>
                  </a:moveTo>
                  <a:lnTo>
                    <a:pt x="21071" y="78"/>
                  </a:lnTo>
                  <a:lnTo>
                    <a:pt x="18524" y="232"/>
                  </a:lnTo>
                  <a:lnTo>
                    <a:pt x="16131" y="387"/>
                  </a:lnTo>
                  <a:lnTo>
                    <a:pt x="13816" y="618"/>
                  </a:lnTo>
                  <a:lnTo>
                    <a:pt x="11655" y="927"/>
                  </a:lnTo>
                  <a:lnTo>
                    <a:pt x="9571" y="1236"/>
                  </a:lnTo>
                  <a:lnTo>
                    <a:pt x="7718" y="1622"/>
                  </a:lnTo>
                  <a:lnTo>
                    <a:pt x="6020" y="2008"/>
                  </a:lnTo>
                  <a:lnTo>
                    <a:pt x="4477" y="2394"/>
                  </a:lnTo>
                  <a:lnTo>
                    <a:pt x="3165" y="2857"/>
                  </a:lnTo>
                  <a:lnTo>
                    <a:pt x="2084" y="3397"/>
                  </a:lnTo>
                  <a:lnTo>
                    <a:pt x="1158" y="3860"/>
                  </a:lnTo>
                  <a:lnTo>
                    <a:pt x="540" y="4400"/>
                  </a:lnTo>
                  <a:lnTo>
                    <a:pt x="309" y="4632"/>
                  </a:lnTo>
                  <a:lnTo>
                    <a:pt x="154" y="4941"/>
                  </a:lnTo>
                  <a:lnTo>
                    <a:pt x="0" y="5249"/>
                  </a:ln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5249"/>
                  </a:lnTo>
                  <a:lnTo>
                    <a:pt x="52715" y="4941"/>
                  </a:lnTo>
                  <a:lnTo>
                    <a:pt x="52484" y="4632"/>
                  </a:lnTo>
                  <a:lnTo>
                    <a:pt x="52252" y="4400"/>
                  </a:lnTo>
                  <a:lnTo>
                    <a:pt x="51635" y="3860"/>
                  </a:lnTo>
                  <a:lnTo>
                    <a:pt x="50709" y="3397"/>
                  </a:lnTo>
                  <a:lnTo>
                    <a:pt x="49628" y="2857"/>
                  </a:lnTo>
                  <a:lnTo>
                    <a:pt x="48316" y="2394"/>
                  </a:lnTo>
                  <a:lnTo>
                    <a:pt x="46772" y="2008"/>
                  </a:lnTo>
                  <a:lnTo>
                    <a:pt x="45074" y="1622"/>
                  </a:lnTo>
                  <a:lnTo>
                    <a:pt x="43222" y="1236"/>
                  </a:lnTo>
                  <a:lnTo>
                    <a:pt x="41138" y="927"/>
                  </a:lnTo>
                  <a:lnTo>
                    <a:pt x="38977" y="618"/>
                  </a:lnTo>
                  <a:lnTo>
                    <a:pt x="36662" y="387"/>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0"/>
            <p:cNvSpPr/>
            <p:nvPr/>
          </p:nvSpPr>
          <p:spPr>
            <a:xfrm>
              <a:off x="3312175" y="4660650"/>
              <a:ext cx="1319825" cy="275950"/>
            </a:xfrm>
            <a:custGeom>
              <a:avLst/>
              <a:gdLst/>
              <a:ahLst/>
              <a:cxnLst/>
              <a:rect l="l" t="t" r="r" b="b"/>
              <a:pathLst>
                <a:path w="52793" h="11038" fill="none" extrusionOk="0">
                  <a:moveTo>
                    <a:pt x="52793" y="5481"/>
                  </a:moveTo>
                  <a:lnTo>
                    <a:pt x="52793" y="5481"/>
                  </a:lnTo>
                  <a:lnTo>
                    <a:pt x="52793" y="5790"/>
                  </a:lnTo>
                  <a:lnTo>
                    <a:pt x="52715" y="6098"/>
                  </a:lnTo>
                  <a:lnTo>
                    <a:pt x="52484" y="6330"/>
                  </a:lnTo>
                  <a:lnTo>
                    <a:pt x="52252" y="6639"/>
                  </a:lnTo>
                  <a:lnTo>
                    <a:pt x="51635" y="7179"/>
                  </a:lnTo>
                  <a:lnTo>
                    <a:pt x="50709" y="7642"/>
                  </a:lnTo>
                  <a:lnTo>
                    <a:pt x="49628" y="8105"/>
                  </a:lnTo>
                  <a:lnTo>
                    <a:pt x="48316" y="8568"/>
                  </a:lnTo>
                  <a:lnTo>
                    <a:pt x="46772" y="9031"/>
                  </a:lnTo>
                  <a:lnTo>
                    <a:pt x="45074" y="9417"/>
                  </a:lnTo>
                  <a:lnTo>
                    <a:pt x="43222" y="9803"/>
                  </a:lnTo>
                  <a:lnTo>
                    <a:pt x="41138" y="10112"/>
                  </a:lnTo>
                  <a:lnTo>
                    <a:pt x="38977" y="10343"/>
                  </a:lnTo>
                  <a:lnTo>
                    <a:pt x="36662" y="10575"/>
                  </a:lnTo>
                  <a:lnTo>
                    <a:pt x="34269" y="10806"/>
                  </a:lnTo>
                  <a:lnTo>
                    <a:pt x="31722" y="10884"/>
                  </a:lnTo>
                  <a:lnTo>
                    <a:pt x="29098" y="10961"/>
                  </a:lnTo>
                  <a:lnTo>
                    <a:pt x="26396" y="11038"/>
                  </a:lnTo>
                  <a:lnTo>
                    <a:pt x="26396" y="11038"/>
                  </a:lnTo>
                  <a:lnTo>
                    <a:pt x="23695" y="10961"/>
                  </a:lnTo>
                  <a:lnTo>
                    <a:pt x="21071" y="10884"/>
                  </a:lnTo>
                  <a:lnTo>
                    <a:pt x="18524" y="10806"/>
                  </a:lnTo>
                  <a:lnTo>
                    <a:pt x="16131" y="10575"/>
                  </a:lnTo>
                  <a:lnTo>
                    <a:pt x="13816" y="10343"/>
                  </a:lnTo>
                  <a:lnTo>
                    <a:pt x="11655" y="10112"/>
                  </a:lnTo>
                  <a:lnTo>
                    <a:pt x="9571" y="9803"/>
                  </a:lnTo>
                  <a:lnTo>
                    <a:pt x="7718" y="9417"/>
                  </a:lnTo>
                  <a:lnTo>
                    <a:pt x="6020" y="9031"/>
                  </a:lnTo>
                  <a:lnTo>
                    <a:pt x="4477" y="8568"/>
                  </a:lnTo>
                  <a:lnTo>
                    <a:pt x="3165" y="8105"/>
                  </a:lnTo>
                  <a:lnTo>
                    <a:pt x="2084" y="7642"/>
                  </a:lnTo>
                  <a:lnTo>
                    <a:pt x="1158" y="7179"/>
                  </a:lnTo>
                  <a:lnTo>
                    <a:pt x="540" y="6639"/>
                  </a:lnTo>
                  <a:lnTo>
                    <a:pt x="309" y="6330"/>
                  </a:lnTo>
                  <a:lnTo>
                    <a:pt x="154" y="6098"/>
                  </a:lnTo>
                  <a:lnTo>
                    <a:pt x="0" y="5790"/>
                  </a:lnTo>
                  <a:lnTo>
                    <a:pt x="0" y="5481"/>
                  </a:lnTo>
                  <a:lnTo>
                    <a:pt x="0" y="5481"/>
                  </a:lnTo>
                  <a:lnTo>
                    <a:pt x="0" y="5249"/>
                  </a:lnTo>
                  <a:lnTo>
                    <a:pt x="154" y="4941"/>
                  </a:lnTo>
                  <a:lnTo>
                    <a:pt x="309" y="4632"/>
                  </a:lnTo>
                  <a:lnTo>
                    <a:pt x="540" y="4400"/>
                  </a:lnTo>
                  <a:lnTo>
                    <a:pt x="1158" y="3860"/>
                  </a:lnTo>
                  <a:lnTo>
                    <a:pt x="2084" y="3397"/>
                  </a:lnTo>
                  <a:lnTo>
                    <a:pt x="3165" y="2857"/>
                  </a:lnTo>
                  <a:lnTo>
                    <a:pt x="4477" y="2394"/>
                  </a:lnTo>
                  <a:lnTo>
                    <a:pt x="6020" y="2008"/>
                  </a:lnTo>
                  <a:lnTo>
                    <a:pt x="7718" y="1622"/>
                  </a:lnTo>
                  <a:lnTo>
                    <a:pt x="9571" y="1236"/>
                  </a:lnTo>
                  <a:lnTo>
                    <a:pt x="11655" y="927"/>
                  </a:lnTo>
                  <a:lnTo>
                    <a:pt x="13816" y="618"/>
                  </a:lnTo>
                  <a:lnTo>
                    <a:pt x="16131" y="387"/>
                  </a:lnTo>
                  <a:lnTo>
                    <a:pt x="18524" y="232"/>
                  </a:lnTo>
                  <a:lnTo>
                    <a:pt x="21071" y="78"/>
                  </a:lnTo>
                  <a:lnTo>
                    <a:pt x="23695" y="1"/>
                  </a:lnTo>
                  <a:lnTo>
                    <a:pt x="26396" y="1"/>
                  </a:lnTo>
                  <a:lnTo>
                    <a:pt x="26396" y="1"/>
                  </a:lnTo>
                  <a:lnTo>
                    <a:pt x="29098" y="1"/>
                  </a:lnTo>
                  <a:lnTo>
                    <a:pt x="31722" y="78"/>
                  </a:lnTo>
                  <a:lnTo>
                    <a:pt x="34269" y="232"/>
                  </a:lnTo>
                  <a:lnTo>
                    <a:pt x="36662" y="387"/>
                  </a:lnTo>
                  <a:lnTo>
                    <a:pt x="38977" y="618"/>
                  </a:lnTo>
                  <a:lnTo>
                    <a:pt x="41138" y="927"/>
                  </a:lnTo>
                  <a:lnTo>
                    <a:pt x="43222" y="1236"/>
                  </a:lnTo>
                  <a:lnTo>
                    <a:pt x="45074" y="1622"/>
                  </a:lnTo>
                  <a:lnTo>
                    <a:pt x="46772" y="2008"/>
                  </a:lnTo>
                  <a:lnTo>
                    <a:pt x="48316" y="2394"/>
                  </a:lnTo>
                  <a:lnTo>
                    <a:pt x="49628" y="2857"/>
                  </a:lnTo>
                  <a:lnTo>
                    <a:pt x="50709" y="3397"/>
                  </a:lnTo>
                  <a:lnTo>
                    <a:pt x="51635" y="3860"/>
                  </a:lnTo>
                  <a:lnTo>
                    <a:pt x="52252" y="4400"/>
                  </a:lnTo>
                  <a:lnTo>
                    <a:pt x="52484" y="4632"/>
                  </a:lnTo>
                  <a:lnTo>
                    <a:pt x="52715" y="4941"/>
                  </a:lnTo>
                  <a:lnTo>
                    <a:pt x="52793" y="5249"/>
                  </a:lnTo>
                  <a:lnTo>
                    <a:pt x="52793" y="5481"/>
                  </a:lnTo>
                  <a:lnTo>
                    <a:pt x="52793"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0"/>
            <p:cNvSpPr/>
            <p:nvPr/>
          </p:nvSpPr>
          <p:spPr>
            <a:xfrm>
              <a:off x="3429875" y="4685750"/>
              <a:ext cx="1084425" cy="192975"/>
            </a:xfrm>
            <a:custGeom>
              <a:avLst/>
              <a:gdLst/>
              <a:ahLst/>
              <a:cxnLst/>
              <a:rect l="l" t="t" r="r" b="b"/>
              <a:pathLst>
                <a:path w="43377" h="7719" extrusionOk="0">
                  <a:moveTo>
                    <a:pt x="21688" y="0"/>
                  </a:moveTo>
                  <a:lnTo>
                    <a:pt x="17289" y="77"/>
                  </a:lnTo>
                  <a:lnTo>
                    <a:pt x="13275" y="309"/>
                  </a:lnTo>
                  <a:lnTo>
                    <a:pt x="9571" y="618"/>
                  </a:lnTo>
                  <a:lnTo>
                    <a:pt x="6329" y="1081"/>
                  </a:lnTo>
                  <a:lnTo>
                    <a:pt x="4940" y="1390"/>
                  </a:lnTo>
                  <a:lnTo>
                    <a:pt x="3705" y="1698"/>
                  </a:lnTo>
                  <a:lnTo>
                    <a:pt x="2624" y="2007"/>
                  </a:lnTo>
                  <a:lnTo>
                    <a:pt x="1698" y="2316"/>
                  </a:lnTo>
                  <a:lnTo>
                    <a:pt x="1004" y="2702"/>
                  </a:lnTo>
                  <a:lnTo>
                    <a:pt x="463" y="3088"/>
                  </a:lnTo>
                  <a:lnTo>
                    <a:pt x="155" y="3473"/>
                  </a:lnTo>
                  <a:lnTo>
                    <a:pt x="0" y="3628"/>
                  </a:lnTo>
                  <a:lnTo>
                    <a:pt x="0" y="3859"/>
                  </a:lnTo>
                  <a:lnTo>
                    <a:pt x="0" y="4014"/>
                  </a:lnTo>
                  <a:lnTo>
                    <a:pt x="155" y="4245"/>
                  </a:lnTo>
                  <a:lnTo>
                    <a:pt x="463" y="4631"/>
                  </a:lnTo>
                  <a:lnTo>
                    <a:pt x="1004" y="5017"/>
                  </a:lnTo>
                  <a:lnTo>
                    <a:pt x="1698" y="5326"/>
                  </a:lnTo>
                  <a:lnTo>
                    <a:pt x="2624" y="5712"/>
                  </a:lnTo>
                  <a:lnTo>
                    <a:pt x="3705" y="6020"/>
                  </a:lnTo>
                  <a:lnTo>
                    <a:pt x="4940" y="6329"/>
                  </a:lnTo>
                  <a:lnTo>
                    <a:pt x="6329" y="6561"/>
                  </a:lnTo>
                  <a:lnTo>
                    <a:pt x="9571" y="7101"/>
                  </a:lnTo>
                  <a:lnTo>
                    <a:pt x="13275" y="7410"/>
                  </a:lnTo>
                  <a:lnTo>
                    <a:pt x="17289" y="7641"/>
                  </a:lnTo>
                  <a:lnTo>
                    <a:pt x="21688" y="7718"/>
                  </a:lnTo>
                  <a:lnTo>
                    <a:pt x="26088" y="7641"/>
                  </a:lnTo>
                  <a:lnTo>
                    <a:pt x="30101" y="7410"/>
                  </a:lnTo>
                  <a:lnTo>
                    <a:pt x="33806" y="7101"/>
                  </a:lnTo>
                  <a:lnTo>
                    <a:pt x="37048" y="6561"/>
                  </a:lnTo>
                  <a:lnTo>
                    <a:pt x="38437" y="6329"/>
                  </a:lnTo>
                  <a:lnTo>
                    <a:pt x="39672" y="6020"/>
                  </a:lnTo>
                  <a:lnTo>
                    <a:pt x="40752" y="5712"/>
                  </a:lnTo>
                  <a:lnTo>
                    <a:pt x="41678" y="5326"/>
                  </a:lnTo>
                  <a:lnTo>
                    <a:pt x="42450" y="5017"/>
                  </a:lnTo>
                  <a:lnTo>
                    <a:pt x="42913" y="4631"/>
                  </a:lnTo>
                  <a:lnTo>
                    <a:pt x="43299" y="4245"/>
                  </a:lnTo>
                  <a:lnTo>
                    <a:pt x="43376" y="4014"/>
                  </a:lnTo>
                  <a:lnTo>
                    <a:pt x="43376" y="3859"/>
                  </a:lnTo>
                  <a:lnTo>
                    <a:pt x="43376" y="3628"/>
                  </a:lnTo>
                  <a:lnTo>
                    <a:pt x="43299" y="3473"/>
                  </a:lnTo>
                  <a:lnTo>
                    <a:pt x="42913" y="3088"/>
                  </a:lnTo>
                  <a:lnTo>
                    <a:pt x="42450" y="2702"/>
                  </a:lnTo>
                  <a:lnTo>
                    <a:pt x="41678" y="2316"/>
                  </a:lnTo>
                  <a:lnTo>
                    <a:pt x="40752" y="2007"/>
                  </a:lnTo>
                  <a:lnTo>
                    <a:pt x="39672" y="1698"/>
                  </a:lnTo>
                  <a:lnTo>
                    <a:pt x="38437" y="1390"/>
                  </a:lnTo>
                  <a:lnTo>
                    <a:pt x="37048" y="1081"/>
                  </a:lnTo>
                  <a:lnTo>
                    <a:pt x="33806" y="618"/>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0"/>
            <p:cNvSpPr/>
            <p:nvPr/>
          </p:nvSpPr>
          <p:spPr>
            <a:xfrm>
              <a:off x="3429875" y="4685750"/>
              <a:ext cx="1084425" cy="192975"/>
            </a:xfrm>
            <a:custGeom>
              <a:avLst/>
              <a:gdLst/>
              <a:ahLst/>
              <a:cxnLst/>
              <a:rect l="l" t="t" r="r" b="b"/>
              <a:pathLst>
                <a:path w="43377" h="7719" fill="none" extrusionOk="0">
                  <a:moveTo>
                    <a:pt x="43376" y="3859"/>
                  </a:moveTo>
                  <a:lnTo>
                    <a:pt x="43376" y="3859"/>
                  </a:lnTo>
                  <a:lnTo>
                    <a:pt x="43376" y="4014"/>
                  </a:lnTo>
                  <a:lnTo>
                    <a:pt x="43299" y="4245"/>
                  </a:lnTo>
                  <a:lnTo>
                    <a:pt x="42913" y="4631"/>
                  </a:lnTo>
                  <a:lnTo>
                    <a:pt x="42450" y="5017"/>
                  </a:lnTo>
                  <a:lnTo>
                    <a:pt x="41678" y="5326"/>
                  </a:lnTo>
                  <a:lnTo>
                    <a:pt x="40752" y="5712"/>
                  </a:lnTo>
                  <a:lnTo>
                    <a:pt x="39672" y="6020"/>
                  </a:lnTo>
                  <a:lnTo>
                    <a:pt x="38437" y="6329"/>
                  </a:lnTo>
                  <a:lnTo>
                    <a:pt x="37048" y="6561"/>
                  </a:lnTo>
                  <a:lnTo>
                    <a:pt x="33806" y="7101"/>
                  </a:lnTo>
                  <a:lnTo>
                    <a:pt x="30101" y="7410"/>
                  </a:lnTo>
                  <a:lnTo>
                    <a:pt x="26088" y="7641"/>
                  </a:lnTo>
                  <a:lnTo>
                    <a:pt x="21688" y="7718"/>
                  </a:lnTo>
                  <a:lnTo>
                    <a:pt x="21688" y="7718"/>
                  </a:lnTo>
                  <a:lnTo>
                    <a:pt x="17289" y="7641"/>
                  </a:lnTo>
                  <a:lnTo>
                    <a:pt x="13275" y="7410"/>
                  </a:lnTo>
                  <a:lnTo>
                    <a:pt x="9571" y="7101"/>
                  </a:lnTo>
                  <a:lnTo>
                    <a:pt x="6329" y="6561"/>
                  </a:lnTo>
                  <a:lnTo>
                    <a:pt x="4940" y="6329"/>
                  </a:lnTo>
                  <a:lnTo>
                    <a:pt x="3705" y="6020"/>
                  </a:lnTo>
                  <a:lnTo>
                    <a:pt x="2624" y="5712"/>
                  </a:lnTo>
                  <a:lnTo>
                    <a:pt x="1698" y="5326"/>
                  </a:lnTo>
                  <a:lnTo>
                    <a:pt x="1004" y="5017"/>
                  </a:lnTo>
                  <a:lnTo>
                    <a:pt x="463" y="4631"/>
                  </a:lnTo>
                  <a:lnTo>
                    <a:pt x="155" y="4245"/>
                  </a:lnTo>
                  <a:lnTo>
                    <a:pt x="0" y="4014"/>
                  </a:lnTo>
                  <a:lnTo>
                    <a:pt x="0" y="3859"/>
                  </a:lnTo>
                  <a:lnTo>
                    <a:pt x="0" y="3859"/>
                  </a:lnTo>
                  <a:lnTo>
                    <a:pt x="0" y="3628"/>
                  </a:lnTo>
                  <a:lnTo>
                    <a:pt x="155" y="3473"/>
                  </a:lnTo>
                  <a:lnTo>
                    <a:pt x="463" y="3088"/>
                  </a:lnTo>
                  <a:lnTo>
                    <a:pt x="1004" y="2702"/>
                  </a:lnTo>
                  <a:lnTo>
                    <a:pt x="1698" y="2316"/>
                  </a:lnTo>
                  <a:lnTo>
                    <a:pt x="2624" y="2007"/>
                  </a:lnTo>
                  <a:lnTo>
                    <a:pt x="3705" y="1698"/>
                  </a:lnTo>
                  <a:lnTo>
                    <a:pt x="4940" y="1390"/>
                  </a:lnTo>
                  <a:lnTo>
                    <a:pt x="6329" y="1081"/>
                  </a:lnTo>
                  <a:lnTo>
                    <a:pt x="9571" y="618"/>
                  </a:lnTo>
                  <a:lnTo>
                    <a:pt x="13275" y="309"/>
                  </a:lnTo>
                  <a:lnTo>
                    <a:pt x="17289" y="77"/>
                  </a:lnTo>
                  <a:lnTo>
                    <a:pt x="21688" y="0"/>
                  </a:lnTo>
                  <a:lnTo>
                    <a:pt x="21688" y="0"/>
                  </a:lnTo>
                  <a:lnTo>
                    <a:pt x="26088" y="77"/>
                  </a:lnTo>
                  <a:lnTo>
                    <a:pt x="30101" y="309"/>
                  </a:lnTo>
                  <a:lnTo>
                    <a:pt x="33806" y="618"/>
                  </a:lnTo>
                  <a:lnTo>
                    <a:pt x="37048" y="1081"/>
                  </a:lnTo>
                  <a:lnTo>
                    <a:pt x="38437" y="1390"/>
                  </a:lnTo>
                  <a:lnTo>
                    <a:pt x="39672" y="1698"/>
                  </a:lnTo>
                  <a:lnTo>
                    <a:pt x="40752" y="2007"/>
                  </a:lnTo>
                  <a:lnTo>
                    <a:pt x="41678" y="2316"/>
                  </a:lnTo>
                  <a:lnTo>
                    <a:pt x="42450" y="2702"/>
                  </a:lnTo>
                  <a:lnTo>
                    <a:pt x="42913" y="3088"/>
                  </a:lnTo>
                  <a:lnTo>
                    <a:pt x="43299" y="3473"/>
                  </a:lnTo>
                  <a:lnTo>
                    <a:pt x="43376" y="3628"/>
                  </a:lnTo>
                  <a:lnTo>
                    <a:pt x="43376" y="3859"/>
                  </a:lnTo>
                  <a:lnTo>
                    <a:pt x="43376"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0"/>
            <p:cNvSpPr/>
            <p:nvPr/>
          </p:nvSpPr>
          <p:spPr>
            <a:xfrm>
              <a:off x="3460750" y="4685750"/>
              <a:ext cx="1053550" cy="142800"/>
            </a:xfrm>
            <a:custGeom>
              <a:avLst/>
              <a:gdLst/>
              <a:ahLst/>
              <a:cxnLst/>
              <a:rect l="l" t="t" r="r" b="b"/>
              <a:pathLst>
                <a:path w="42142" h="5712" extrusionOk="0">
                  <a:moveTo>
                    <a:pt x="16980" y="0"/>
                  </a:moveTo>
                  <a:lnTo>
                    <a:pt x="13661" y="155"/>
                  </a:lnTo>
                  <a:lnTo>
                    <a:pt x="10651" y="386"/>
                  </a:lnTo>
                  <a:lnTo>
                    <a:pt x="7795" y="695"/>
                  </a:lnTo>
                  <a:lnTo>
                    <a:pt x="5326" y="1081"/>
                  </a:lnTo>
                  <a:lnTo>
                    <a:pt x="3165" y="1544"/>
                  </a:lnTo>
                  <a:lnTo>
                    <a:pt x="1312" y="2007"/>
                  </a:lnTo>
                  <a:lnTo>
                    <a:pt x="618" y="2239"/>
                  </a:lnTo>
                  <a:lnTo>
                    <a:pt x="0" y="2547"/>
                  </a:lnTo>
                  <a:lnTo>
                    <a:pt x="1544" y="2084"/>
                  </a:lnTo>
                  <a:lnTo>
                    <a:pt x="3396" y="1698"/>
                  </a:lnTo>
                  <a:lnTo>
                    <a:pt x="5480" y="1390"/>
                  </a:lnTo>
                  <a:lnTo>
                    <a:pt x="7795" y="1081"/>
                  </a:lnTo>
                  <a:lnTo>
                    <a:pt x="10342" y="849"/>
                  </a:lnTo>
                  <a:lnTo>
                    <a:pt x="13044" y="695"/>
                  </a:lnTo>
                  <a:lnTo>
                    <a:pt x="15977" y="618"/>
                  </a:lnTo>
                  <a:lnTo>
                    <a:pt x="18987" y="541"/>
                  </a:lnTo>
                  <a:lnTo>
                    <a:pt x="23309" y="618"/>
                  </a:lnTo>
                  <a:lnTo>
                    <a:pt x="27400" y="849"/>
                  </a:lnTo>
                  <a:lnTo>
                    <a:pt x="31104" y="1235"/>
                  </a:lnTo>
                  <a:lnTo>
                    <a:pt x="34269" y="1698"/>
                  </a:lnTo>
                  <a:lnTo>
                    <a:pt x="35735" y="1930"/>
                  </a:lnTo>
                  <a:lnTo>
                    <a:pt x="36970" y="2239"/>
                  </a:lnTo>
                  <a:lnTo>
                    <a:pt x="38051" y="2547"/>
                  </a:lnTo>
                  <a:lnTo>
                    <a:pt x="38977" y="2933"/>
                  </a:lnTo>
                  <a:lnTo>
                    <a:pt x="39672" y="3242"/>
                  </a:lnTo>
                  <a:lnTo>
                    <a:pt x="40212" y="3628"/>
                  </a:lnTo>
                  <a:lnTo>
                    <a:pt x="40521" y="4014"/>
                  </a:lnTo>
                  <a:lnTo>
                    <a:pt x="40598" y="4245"/>
                  </a:lnTo>
                  <a:lnTo>
                    <a:pt x="40675" y="4400"/>
                  </a:lnTo>
                  <a:lnTo>
                    <a:pt x="40598" y="4786"/>
                  </a:lnTo>
                  <a:lnTo>
                    <a:pt x="40289" y="5094"/>
                  </a:lnTo>
                  <a:lnTo>
                    <a:pt x="39903" y="5403"/>
                  </a:lnTo>
                  <a:lnTo>
                    <a:pt x="39363" y="5712"/>
                  </a:lnTo>
                  <a:lnTo>
                    <a:pt x="40521" y="5326"/>
                  </a:lnTo>
                  <a:lnTo>
                    <a:pt x="41370" y="4863"/>
                  </a:lnTo>
                  <a:lnTo>
                    <a:pt x="41678" y="4631"/>
                  </a:lnTo>
                  <a:lnTo>
                    <a:pt x="41910" y="4322"/>
                  </a:lnTo>
                  <a:lnTo>
                    <a:pt x="42064" y="4091"/>
                  </a:lnTo>
                  <a:lnTo>
                    <a:pt x="42141" y="3859"/>
                  </a:lnTo>
                  <a:lnTo>
                    <a:pt x="42064" y="3628"/>
                  </a:lnTo>
                  <a:lnTo>
                    <a:pt x="41987" y="3473"/>
                  </a:lnTo>
                  <a:lnTo>
                    <a:pt x="41678" y="3088"/>
                  </a:lnTo>
                  <a:lnTo>
                    <a:pt x="41138" y="2702"/>
                  </a:lnTo>
                  <a:lnTo>
                    <a:pt x="40366" y="2316"/>
                  </a:lnTo>
                  <a:lnTo>
                    <a:pt x="39517" y="2007"/>
                  </a:lnTo>
                  <a:lnTo>
                    <a:pt x="38437" y="1698"/>
                  </a:lnTo>
                  <a:lnTo>
                    <a:pt x="37125" y="1390"/>
                  </a:lnTo>
                  <a:lnTo>
                    <a:pt x="35735" y="1081"/>
                  </a:lnTo>
                  <a:lnTo>
                    <a:pt x="32571" y="618"/>
                  </a:lnTo>
                  <a:lnTo>
                    <a:pt x="28866" y="309"/>
                  </a:lnTo>
                  <a:lnTo>
                    <a:pt x="24775" y="77"/>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0"/>
            <p:cNvSpPr/>
            <p:nvPr/>
          </p:nvSpPr>
          <p:spPr>
            <a:xfrm>
              <a:off x="3460750" y="4685750"/>
              <a:ext cx="1053550" cy="142800"/>
            </a:xfrm>
            <a:custGeom>
              <a:avLst/>
              <a:gdLst/>
              <a:ahLst/>
              <a:cxnLst/>
              <a:rect l="l" t="t" r="r" b="b"/>
              <a:pathLst>
                <a:path w="42142" h="5712" fill="none" extrusionOk="0">
                  <a:moveTo>
                    <a:pt x="18987" y="541"/>
                  </a:moveTo>
                  <a:lnTo>
                    <a:pt x="18987" y="541"/>
                  </a:lnTo>
                  <a:lnTo>
                    <a:pt x="23309" y="618"/>
                  </a:lnTo>
                  <a:lnTo>
                    <a:pt x="27400" y="849"/>
                  </a:lnTo>
                  <a:lnTo>
                    <a:pt x="31104" y="1235"/>
                  </a:lnTo>
                  <a:lnTo>
                    <a:pt x="34269" y="1698"/>
                  </a:lnTo>
                  <a:lnTo>
                    <a:pt x="35735" y="1930"/>
                  </a:lnTo>
                  <a:lnTo>
                    <a:pt x="36970" y="2239"/>
                  </a:lnTo>
                  <a:lnTo>
                    <a:pt x="38051" y="2547"/>
                  </a:lnTo>
                  <a:lnTo>
                    <a:pt x="38977" y="2933"/>
                  </a:lnTo>
                  <a:lnTo>
                    <a:pt x="39672" y="3242"/>
                  </a:lnTo>
                  <a:lnTo>
                    <a:pt x="40212" y="3628"/>
                  </a:lnTo>
                  <a:lnTo>
                    <a:pt x="40521" y="4014"/>
                  </a:lnTo>
                  <a:lnTo>
                    <a:pt x="40598" y="4245"/>
                  </a:lnTo>
                  <a:lnTo>
                    <a:pt x="40675" y="4400"/>
                  </a:lnTo>
                  <a:lnTo>
                    <a:pt x="40675" y="4400"/>
                  </a:lnTo>
                  <a:lnTo>
                    <a:pt x="40598" y="4786"/>
                  </a:lnTo>
                  <a:lnTo>
                    <a:pt x="40289" y="5094"/>
                  </a:lnTo>
                  <a:lnTo>
                    <a:pt x="39903" y="5403"/>
                  </a:lnTo>
                  <a:lnTo>
                    <a:pt x="39363" y="5712"/>
                  </a:lnTo>
                  <a:lnTo>
                    <a:pt x="39363" y="5712"/>
                  </a:lnTo>
                  <a:lnTo>
                    <a:pt x="40521" y="5326"/>
                  </a:lnTo>
                  <a:lnTo>
                    <a:pt x="41370" y="4863"/>
                  </a:lnTo>
                  <a:lnTo>
                    <a:pt x="41678" y="4631"/>
                  </a:lnTo>
                  <a:lnTo>
                    <a:pt x="41910" y="4322"/>
                  </a:lnTo>
                  <a:lnTo>
                    <a:pt x="42064" y="4091"/>
                  </a:lnTo>
                  <a:lnTo>
                    <a:pt x="42141" y="3859"/>
                  </a:lnTo>
                  <a:lnTo>
                    <a:pt x="42141" y="3859"/>
                  </a:lnTo>
                  <a:lnTo>
                    <a:pt x="42064" y="3628"/>
                  </a:lnTo>
                  <a:lnTo>
                    <a:pt x="41987" y="3473"/>
                  </a:lnTo>
                  <a:lnTo>
                    <a:pt x="41678" y="3088"/>
                  </a:lnTo>
                  <a:lnTo>
                    <a:pt x="41138" y="2702"/>
                  </a:lnTo>
                  <a:lnTo>
                    <a:pt x="40366" y="2316"/>
                  </a:lnTo>
                  <a:lnTo>
                    <a:pt x="39517" y="2007"/>
                  </a:lnTo>
                  <a:lnTo>
                    <a:pt x="38437" y="1698"/>
                  </a:lnTo>
                  <a:lnTo>
                    <a:pt x="37125" y="1390"/>
                  </a:lnTo>
                  <a:lnTo>
                    <a:pt x="35735" y="1081"/>
                  </a:lnTo>
                  <a:lnTo>
                    <a:pt x="32571" y="618"/>
                  </a:lnTo>
                  <a:lnTo>
                    <a:pt x="28866" y="309"/>
                  </a:lnTo>
                  <a:lnTo>
                    <a:pt x="24775" y="77"/>
                  </a:lnTo>
                  <a:lnTo>
                    <a:pt x="20453" y="0"/>
                  </a:lnTo>
                  <a:lnTo>
                    <a:pt x="20453" y="0"/>
                  </a:lnTo>
                  <a:lnTo>
                    <a:pt x="16980" y="0"/>
                  </a:lnTo>
                  <a:lnTo>
                    <a:pt x="13661" y="155"/>
                  </a:lnTo>
                  <a:lnTo>
                    <a:pt x="10651" y="386"/>
                  </a:lnTo>
                  <a:lnTo>
                    <a:pt x="7795" y="695"/>
                  </a:lnTo>
                  <a:lnTo>
                    <a:pt x="5326" y="1081"/>
                  </a:lnTo>
                  <a:lnTo>
                    <a:pt x="3165" y="1544"/>
                  </a:lnTo>
                  <a:lnTo>
                    <a:pt x="1312" y="2007"/>
                  </a:lnTo>
                  <a:lnTo>
                    <a:pt x="618" y="2239"/>
                  </a:lnTo>
                  <a:lnTo>
                    <a:pt x="0" y="2547"/>
                  </a:lnTo>
                  <a:lnTo>
                    <a:pt x="0" y="2547"/>
                  </a:lnTo>
                  <a:lnTo>
                    <a:pt x="1544" y="2084"/>
                  </a:lnTo>
                  <a:lnTo>
                    <a:pt x="3396" y="1698"/>
                  </a:lnTo>
                  <a:lnTo>
                    <a:pt x="5480" y="1390"/>
                  </a:lnTo>
                  <a:lnTo>
                    <a:pt x="7795" y="1081"/>
                  </a:lnTo>
                  <a:lnTo>
                    <a:pt x="10342" y="849"/>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0"/>
            <p:cNvSpPr/>
            <p:nvPr/>
          </p:nvSpPr>
          <p:spPr>
            <a:xfrm>
              <a:off x="3312175" y="4660650"/>
              <a:ext cx="1319825" cy="275950"/>
            </a:xfrm>
            <a:custGeom>
              <a:avLst/>
              <a:gdLst/>
              <a:ahLst/>
              <a:cxnLst/>
              <a:rect l="l" t="t" r="r" b="b"/>
              <a:pathLst>
                <a:path w="52793" h="11038" extrusionOk="0">
                  <a:moveTo>
                    <a:pt x="0" y="1"/>
                  </a:move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0"/>
            <p:cNvSpPr/>
            <p:nvPr/>
          </p:nvSpPr>
          <p:spPr>
            <a:xfrm>
              <a:off x="3312175" y="4660650"/>
              <a:ext cx="1319825" cy="275950"/>
            </a:xfrm>
            <a:custGeom>
              <a:avLst/>
              <a:gdLst/>
              <a:ahLst/>
              <a:cxnLst/>
              <a:rect l="l" t="t" r="r" b="b"/>
              <a:pathLst>
                <a:path w="52793" h="11038" fill="none" extrusionOk="0">
                  <a:moveTo>
                    <a:pt x="0" y="1"/>
                  </a:moveTo>
                  <a:lnTo>
                    <a:pt x="0" y="5481"/>
                  </a:ln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0"/>
            <p:cNvSpPr/>
            <p:nvPr/>
          </p:nvSpPr>
          <p:spPr>
            <a:xfrm>
              <a:off x="3312175" y="4521725"/>
              <a:ext cx="1319825" cy="275950"/>
            </a:xfrm>
            <a:custGeom>
              <a:avLst/>
              <a:gdLst/>
              <a:ahLst/>
              <a:cxnLst/>
              <a:rect l="l" t="t" r="r" b="b"/>
              <a:pathLst>
                <a:path w="52793" h="11038" extrusionOk="0">
                  <a:moveTo>
                    <a:pt x="26396" y="1"/>
                  </a:moveTo>
                  <a:lnTo>
                    <a:pt x="23695" y="78"/>
                  </a:lnTo>
                  <a:lnTo>
                    <a:pt x="21071" y="155"/>
                  </a:lnTo>
                  <a:lnTo>
                    <a:pt x="18524" y="309"/>
                  </a:lnTo>
                  <a:lnTo>
                    <a:pt x="16131" y="464"/>
                  </a:lnTo>
                  <a:lnTo>
                    <a:pt x="13816" y="695"/>
                  </a:lnTo>
                  <a:lnTo>
                    <a:pt x="11655" y="1004"/>
                  </a:lnTo>
                  <a:lnTo>
                    <a:pt x="9571" y="1313"/>
                  </a:lnTo>
                  <a:lnTo>
                    <a:pt x="7718" y="1622"/>
                  </a:lnTo>
                  <a:lnTo>
                    <a:pt x="6020" y="2007"/>
                  </a:lnTo>
                  <a:lnTo>
                    <a:pt x="4477" y="2471"/>
                  </a:lnTo>
                  <a:lnTo>
                    <a:pt x="3165" y="2934"/>
                  </a:lnTo>
                  <a:lnTo>
                    <a:pt x="2084" y="3397"/>
                  </a:lnTo>
                  <a:lnTo>
                    <a:pt x="1158" y="3937"/>
                  </a:lnTo>
                  <a:lnTo>
                    <a:pt x="540" y="4400"/>
                  </a:lnTo>
                  <a:lnTo>
                    <a:pt x="309" y="4709"/>
                  </a:lnTo>
                  <a:lnTo>
                    <a:pt x="154" y="5018"/>
                  </a:lnTo>
                  <a:lnTo>
                    <a:pt x="0" y="5249"/>
                  </a:lnTo>
                  <a:lnTo>
                    <a:pt x="0" y="5558"/>
                  </a:lnTo>
                  <a:lnTo>
                    <a:pt x="0" y="5867"/>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867"/>
                  </a:lnTo>
                  <a:lnTo>
                    <a:pt x="52793" y="5558"/>
                  </a:lnTo>
                  <a:lnTo>
                    <a:pt x="52793" y="5249"/>
                  </a:lnTo>
                  <a:lnTo>
                    <a:pt x="52715" y="5018"/>
                  </a:lnTo>
                  <a:lnTo>
                    <a:pt x="52484" y="4709"/>
                  </a:lnTo>
                  <a:lnTo>
                    <a:pt x="52252" y="4400"/>
                  </a:lnTo>
                  <a:lnTo>
                    <a:pt x="51635" y="3937"/>
                  </a:lnTo>
                  <a:lnTo>
                    <a:pt x="50709" y="3397"/>
                  </a:lnTo>
                  <a:lnTo>
                    <a:pt x="49628" y="2934"/>
                  </a:lnTo>
                  <a:lnTo>
                    <a:pt x="48316" y="2471"/>
                  </a:lnTo>
                  <a:lnTo>
                    <a:pt x="46772" y="2007"/>
                  </a:lnTo>
                  <a:lnTo>
                    <a:pt x="45074" y="1622"/>
                  </a:lnTo>
                  <a:lnTo>
                    <a:pt x="43222" y="1313"/>
                  </a:lnTo>
                  <a:lnTo>
                    <a:pt x="41138" y="1004"/>
                  </a:lnTo>
                  <a:lnTo>
                    <a:pt x="38977" y="695"/>
                  </a:lnTo>
                  <a:lnTo>
                    <a:pt x="36662" y="464"/>
                  </a:lnTo>
                  <a:lnTo>
                    <a:pt x="34269" y="309"/>
                  </a:lnTo>
                  <a:lnTo>
                    <a:pt x="31722" y="155"/>
                  </a:lnTo>
                  <a:lnTo>
                    <a:pt x="29098" y="78"/>
                  </a:lnTo>
                  <a:lnTo>
                    <a:pt x="26396"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0"/>
            <p:cNvSpPr/>
            <p:nvPr/>
          </p:nvSpPr>
          <p:spPr>
            <a:xfrm>
              <a:off x="3312175" y="4521725"/>
              <a:ext cx="1319825" cy="275950"/>
            </a:xfrm>
            <a:custGeom>
              <a:avLst/>
              <a:gdLst/>
              <a:ahLst/>
              <a:cxnLst/>
              <a:rect l="l" t="t" r="r" b="b"/>
              <a:pathLst>
                <a:path w="52793" h="11038" fill="none" extrusionOk="0">
                  <a:moveTo>
                    <a:pt x="52793" y="5558"/>
                  </a:moveTo>
                  <a:lnTo>
                    <a:pt x="52793" y="5558"/>
                  </a:lnTo>
                  <a:lnTo>
                    <a:pt x="52793" y="5867"/>
                  </a:lnTo>
                  <a:lnTo>
                    <a:pt x="52715" y="6098"/>
                  </a:lnTo>
                  <a:lnTo>
                    <a:pt x="52484" y="6407"/>
                  </a:lnTo>
                  <a:lnTo>
                    <a:pt x="52252" y="6638"/>
                  </a:lnTo>
                  <a:lnTo>
                    <a:pt x="51635" y="7179"/>
                  </a:lnTo>
                  <a:lnTo>
                    <a:pt x="50709" y="7719"/>
                  </a:lnTo>
                  <a:lnTo>
                    <a:pt x="49628" y="8182"/>
                  </a:lnTo>
                  <a:lnTo>
                    <a:pt x="48316" y="8645"/>
                  </a:lnTo>
                  <a:lnTo>
                    <a:pt x="46772" y="9031"/>
                  </a:lnTo>
                  <a:lnTo>
                    <a:pt x="45074" y="9417"/>
                  </a:lnTo>
                  <a:lnTo>
                    <a:pt x="43222" y="9803"/>
                  </a:lnTo>
                  <a:lnTo>
                    <a:pt x="41138" y="10112"/>
                  </a:lnTo>
                  <a:lnTo>
                    <a:pt x="38977" y="10420"/>
                  </a:lnTo>
                  <a:lnTo>
                    <a:pt x="36662" y="10652"/>
                  </a:lnTo>
                  <a:lnTo>
                    <a:pt x="34269" y="10806"/>
                  </a:lnTo>
                  <a:lnTo>
                    <a:pt x="31722" y="10961"/>
                  </a:lnTo>
                  <a:lnTo>
                    <a:pt x="29098" y="11038"/>
                  </a:lnTo>
                  <a:lnTo>
                    <a:pt x="26396" y="11038"/>
                  </a:lnTo>
                  <a:lnTo>
                    <a:pt x="26396" y="11038"/>
                  </a:lnTo>
                  <a:lnTo>
                    <a:pt x="23695" y="11038"/>
                  </a:lnTo>
                  <a:lnTo>
                    <a:pt x="21071" y="10961"/>
                  </a:lnTo>
                  <a:lnTo>
                    <a:pt x="18524" y="10806"/>
                  </a:lnTo>
                  <a:lnTo>
                    <a:pt x="16131" y="10652"/>
                  </a:lnTo>
                  <a:lnTo>
                    <a:pt x="13816" y="10420"/>
                  </a:lnTo>
                  <a:lnTo>
                    <a:pt x="11655" y="10112"/>
                  </a:lnTo>
                  <a:lnTo>
                    <a:pt x="9571" y="9803"/>
                  </a:lnTo>
                  <a:lnTo>
                    <a:pt x="7718" y="9417"/>
                  </a:lnTo>
                  <a:lnTo>
                    <a:pt x="6020" y="9031"/>
                  </a:lnTo>
                  <a:lnTo>
                    <a:pt x="4477" y="8645"/>
                  </a:lnTo>
                  <a:lnTo>
                    <a:pt x="3165" y="8182"/>
                  </a:lnTo>
                  <a:lnTo>
                    <a:pt x="2084" y="7719"/>
                  </a:lnTo>
                  <a:lnTo>
                    <a:pt x="1158" y="7179"/>
                  </a:lnTo>
                  <a:lnTo>
                    <a:pt x="540" y="6638"/>
                  </a:lnTo>
                  <a:lnTo>
                    <a:pt x="309" y="6407"/>
                  </a:lnTo>
                  <a:lnTo>
                    <a:pt x="154" y="6098"/>
                  </a:lnTo>
                  <a:lnTo>
                    <a:pt x="0" y="5867"/>
                  </a:lnTo>
                  <a:lnTo>
                    <a:pt x="0" y="5558"/>
                  </a:lnTo>
                  <a:lnTo>
                    <a:pt x="0" y="5558"/>
                  </a:lnTo>
                  <a:lnTo>
                    <a:pt x="0" y="5249"/>
                  </a:lnTo>
                  <a:lnTo>
                    <a:pt x="154" y="5018"/>
                  </a:lnTo>
                  <a:lnTo>
                    <a:pt x="309" y="4709"/>
                  </a:lnTo>
                  <a:lnTo>
                    <a:pt x="540" y="4400"/>
                  </a:lnTo>
                  <a:lnTo>
                    <a:pt x="1158" y="3937"/>
                  </a:lnTo>
                  <a:lnTo>
                    <a:pt x="2084" y="3397"/>
                  </a:lnTo>
                  <a:lnTo>
                    <a:pt x="3165" y="2934"/>
                  </a:lnTo>
                  <a:lnTo>
                    <a:pt x="4477" y="2471"/>
                  </a:lnTo>
                  <a:lnTo>
                    <a:pt x="6020" y="2007"/>
                  </a:lnTo>
                  <a:lnTo>
                    <a:pt x="7718" y="1622"/>
                  </a:lnTo>
                  <a:lnTo>
                    <a:pt x="9571" y="1313"/>
                  </a:lnTo>
                  <a:lnTo>
                    <a:pt x="11655" y="1004"/>
                  </a:lnTo>
                  <a:lnTo>
                    <a:pt x="13816" y="695"/>
                  </a:lnTo>
                  <a:lnTo>
                    <a:pt x="16131" y="464"/>
                  </a:lnTo>
                  <a:lnTo>
                    <a:pt x="18524" y="309"/>
                  </a:lnTo>
                  <a:lnTo>
                    <a:pt x="21071" y="155"/>
                  </a:lnTo>
                  <a:lnTo>
                    <a:pt x="23695" y="78"/>
                  </a:lnTo>
                  <a:lnTo>
                    <a:pt x="26396" y="1"/>
                  </a:lnTo>
                  <a:lnTo>
                    <a:pt x="26396" y="1"/>
                  </a:lnTo>
                  <a:lnTo>
                    <a:pt x="29098" y="78"/>
                  </a:lnTo>
                  <a:lnTo>
                    <a:pt x="31722" y="155"/>
                  </a:lnTo>
                  <a:lnTo>
                    <a:pt x="34269" y="309"/>
                  </a:lnTo>
                  <a:lnTo>
                    <a:pt x="36662" y="464"/>
                  </a:lnTo>
                  <a:lnTo>
                    <a:pt x="38977" y="695"/>
                  </a:lnTo>
                  <a:lnTo>
                    <a:pt x="41138" y="1004"/>
                  </a:lnTo>
                  <a:lnTo>
                    <a:pt x="43222" y="1313"/>
                  </a:lnTo>
                  <a:lnTo>
                    <a:pt x="45074" y="1622"/>
                  </a:lnTo>
                  <a:lnTo>
                    <a:pt x="46772" y="2007"/>
                  </a:lnTo>
                  <a:lnTo>
                    <a:pt x="48316" y="2471"/>
                  </a:lnTo>
                  <a:lnTo>
                    <a:pt x="49628" y="2934"/>
                  </a:lnTo>
                  <a:lnTo>
                    <a:pt x="50709" y="3397"/>
                  </a:lnTo>
                  <a:lnTo>
                    <a:pt x="51635" y="3937"/>
                  </a:lnTo>
                  <a:lnTo>
                    <a:pt x="52252" y="4400"/>
                  </a:lnTo>
                  <a:lnTo>
                    <a:pt x="52484" y="4709"/>
                  </a:lnTo>
                  <a:lnTo>
                    <a:pt x="52715" y="5018"/>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0"/>
            <p:cNvSpPr/>
            <p:nvPr/>
          </p:nvSpPr>
          <p:spPr>
            <a:xfrm>
              <a:off x="3429875" y="4546825"/>
              <a:ext cx="1084425" cy="194900"/>
            </a:xfrm>
            <a:custGeom>
              <a:avLst/>
              <a:gdLst/>
              <a:ahLst/>
              <a:cxnLst/>
              <a:rect l="l" t="t" r="r" b="b"/>
              <a:pathLst>
                <a:path w="43377" h="7796" extrusionOk="0">
                  <a:moveTo>
                    <a:pt x="21688" y="0"/>
                  </a:moveTo>
                  <a:lnTo>
                    <a:pt x="17289" y="77"/>
                  </a:lnTo>
                  <a:lnTo>
                    <a:pt x="13275" y="309"/>
                  </a:lnTo>
                  <a:lnTo>
                    <a:pt x="9571" y="695"/>
                  </a:lnTo>
                  <a:lnTo>
                    <a:pt x="6329" y="1158"/>
                  </a:lnTo>
                  <a:lnTo>
                    <a:pt x="4940" y="1389"/>
                  </a:lnTo>
                  <a:lnTo>
                    <a:pt x="3705" y="1698"/>
                  </a:lnTo>
                  <a:lnTo>
                    <a:pt x="2624" y="2007"/>
                  </a:lnTo>
                  <a:lnTo>
                    <a:pt x="1698" y="2393"/>
                  </a:lnTo>
                  <a:lnTo>
                    <a:pt x="1004" y="2702"/>
                  </a:lnTo>
                  <a:lnTo>
                    <a:pt x="463" y="3087"/>
                  </a:lnTo>
                  <a:lnTo>
                    <a:pt x="155" y="3473"/>
                  </a:lnTo>
                  <a:lnTo>
                    <a:pt x="0" y="3705"/>
                  </a:lnTo>
                  <a:lnTo>
                    <a:pt x="0" y="3859"/>
                  </a:lnTo>
                  <a:lnTo>
                    <a:pt x="0" y="4091"/>
                  </a:lnTo>
                  <a:lnTo>
                    <a:pt x="155" y="4322"/>
                  </a:lnTo>
                  <a:lnTo>
                    <a:pt x="463" y="4708"/>
                  </a:lnTo>
                  <a:lnTo>
                    <a:pt x="1004" y="5017"/>
                  </a:lnTo>
                  <a:lnTo>
                    <a:pt x="1698" y="5403"/>
                  </a:lnTo>
                  <a:lnTo>
                    <a:pt x="2624" y="5712"/>
                  </a:lnTo>
                  <a:lnTo>
                    <a:pt x="3705" y="6020"/>
                  </a:lnTo>
                  <a:lnTo>
                    <a:pt x="4940" y="6329"/>
                  </a:lnTo>
                  <a:lnTo>
                    <a:pt x="6329" y="6638"/>
                  </a:lnTo>
                  <a:lnTo>
                    <a:pt x="9571" y="7101"/>
                  </a:lnTo>
                  <a:lnTo>
                    <a:pt x="13275" y="7487"/>
                  </a:lnTo>
                  <a:lnTo>
                    <a:pt x="17289" y="7718"/>
                  </a:lnTo>
                  <a:lnTo>
                    <a:pt x="21688" y="7796"/>
                  </a:lnTo>
                  <a:lnTo>
                    <a:pt x="26088" y="7718"/>
                  </a:lnTo>
                  <a:lnTo>
                    <a:pt x="30101" y="7487"/>
                  </a:lnTo>
                  <a:lnTo>
                    <a:pt x="33806" y="7101"/>
                  </a:lnTo>
                  <a:lnTo>
                    <a:pt x="37048" y="6638"/>
                  </a:lnTo>
                  <a:lnTo>
                    <a:pt x="38437" y="6329"/>
                  </a:lnTo>
                  <a:lnTo>
                    <a:pt x="39672" y="6020"/>
                  </a:lnTo>
                  <a:lnTo>
                    <a:pt x="40752" y="5712"/>
                  </a:lnTo>
                  <a:lnTo>
                    <a:pt x="41678" y="5403"/>
                  </a:lnTo>
                  <a:lnTo>
                    <a:pt x="42450" y="5017"/>
                  </a:lnTo>
                  <a:lnTo>
                    <a:pt x="42913" y="4708"/>
                  </a:lnTo>
                  <a:lnTo>
                    <a:pt x="43299" y="4322"/>
                  </a:lnTo>
                  <a:lnTo>
                    <a:pt x="43376" y="4091"/>
                  </a:lnTo>
                  <a:lnTo>
                    <a:pt x="43376" y="3859"/>
                  </a:lnTo>
                  <a:lnTo>
                    <a:pt x="43376" y="3705"/>
                  </a:lnTo>
                  <a:lnTo>
                    <a:pt x="43299" y="3473"/>
                  </a:lnTo>
                  <a:lnTo>
                    <a:pt x="42913" y="3087"/>
                  </a:lnTo>
                  <a:lnTo>
                    <a:pt x="42450" y="2702"/>
                  </a:lnTo>
                  <a:lnTo>
                    <a:pt x="41678" y="2393"/>
                  </a:lnTo>
                  <a:lnTo>
                    <a:pt x="40752" y="2007"/>
                  </a:lnTo>
                  <a:lnTo>
                    <a:pt x="39672" y="1698"/>
                  </a:lnTo>
                  <a:lnTo>
                    <a:pt x="38437" y="1389"/>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0"/>
            <p:cNvSpPr/>
            <p:nvPr/>
          </p:nvSpPr>
          <p:spPr>
            <a:xfrm>
              <a:off x="3429875" y="4546825"/>
              <a:ext cx="1084425" cy="194900"/>
            </a:xfrm>
            <a:custGeom>
              <a:avLst/>
              <a:gdLst/>
              <a:ahLst/>
              <a:cxnLst/>
              <a:rect l="l" t="t" r="r" b="b"/>
              <a:pathLst>
                <a:path w="43377" h="7796" fill="none" extrusionOk="0">
                  <a:moveTo>
                    <a:pt x="43376" y="3859"/>
                  </a:moveTo>
                  <a:lnTo>
                    <a:pt x="43376" y="3859"/>
                  </a:lnTo>
                  <a:lnTo>
                    <a:pt x="43376" y="4091"/>
                  </a:lnTo>
                  <a:lnTo>
                    <a:pt x="43299" y="4322"/>
                  </a:lnTo>
                  <a:lnTo>
                    <a:pt x="42913" y="4708"/>
                  </a:lnTo>
                  <a:lnTo>
                    <a:pt x="42450" y="5017"/>
                  </a:lnTo>
                  <a:lnTo>
                    <a:pt x="41678" y="5403"/>
                  </a:lnTo>
                  <a:lnTo>
                    <a:pt x="40752" y="5712"/>
                  </a:lnTo>
                  <a:lnTo>
                    <a:pt x="39672" y="6020"/>
                  </a:lnTo>
                  <a:lnTo>
                    <a:pt x="38437" y="6329"/>
                  </a:lnTo>
                  <a:lnTo>
                    <a:pt x="37048" y="6638"/>
                  </a:lnTo>
                  <a:lnTo>
                    <a:pt x="33806" y="7101"/>
                  </a:lnTo>
                  <a:lnTo>
                    <a:pt x="30101" y="7487"/>
                  </a:lnTo>
                  <a:lnTo>
                    <a:pt x="26088" y="7718"/>
                  </a:lnTo>
                  <a:lnTo>
                    <a:pt x="21688" y="7796"/>
                  </a:lnTo>
                  <a:lnTo>
                    <a:pt x="21688" y="7796"/>
                  </a:lnTo>
                  <a:lnTo>
                    <a:pt x="17289" y="7718"/>
                  </a:lnTo>
                  <a:lnTo>
                    <a:pt x="13275" y="7487"/>
                  </a:lnTo>
                  <a:lnTo>
                    <a:pt x="9571" y="7101"/>
                  </a:lnTo>
                  <a:lnTo>
                    <a:pt x="6329" y="6638"/>
                  </a:lnTo>
                  <a:lnTo>
                    <a:pt x="4940" y="6329"/>
                  </a:lnTo>
                  <a:lnTo>
                    <a:pt x="3705" y="6020"/>
                  </a:lnTo>
                  <a:lnTo>
                    <a:pt x="2624" y="5712"/>
                  </a:lnTo>
                  <a:lnTo>
                    <a:pt x="1698" y="5403"/>
                  </a:lnTo>
                  <a:lnTo>
                    <a:pt x="1004" y="5017"/>
                  </a:lnTo>
                  <a:lnTo>
                    <a:pt x="463" y="4708"/>
                  </a:lnTo>
                  <a:lnTo>
                    <a:pt x="155" y="4322"/>
                  </a:lnTo>
                  <a:lnTo>
                    <a:pt x="0" y="4091"/>
                  </a:lnTo>
                  <a:lnTo>
                    <a:pt x="0" y="3859"/>
                  </a:lnTo>
                  <a:lnTo>
                    <a:pt x="0" y="3859"/>
                  </a:lnTo>
                  <a:lnTo>
                    <a:pt x="0" y="3705"/>
                  </a:lnTo>
                  <a:lnTo>
                    <a:pt x="155" y="3473"/>
                  </a:lnTo>
                  <a:lnTo>
                    <a:pt x="463" y="3087"/>
                  </a:lnTo>
                  <a:lnTo>
                    <a:pt x="1004" y="2702"/>
                  </a:lnTo>
                  <a:lnTo>
                    <a:pt x="1698" y="2393"/>
                  </a:lnTo>
                  <a:lnTo>
                    <a:pt x="2624" y="2007"/>
                  </a:lnTo>
                  <a:lnTo>
                    <a:pt x="3705" y="1698"/>
                  </a:lnTo>
                  <a:lnTo>
                    <a:pt x="4940" y="1389"/>
                  </a:lnTo>
                  <a:lnTo>
                    <a:pt x="6329" y="1158"/>
                  </a:lnTo>
                  <a:lnTo>
                    <a:pt x="9571" y="695"/>
                  </a:lnTo>
                  <a:lnTo>
                    <a:pt x="13275" y="309"/>
                  </a:lnTo>
                  <a:lnTo>
                    <a:pt x="17289" y="77"/>
                  </a:lnTo>
                  <a:lnTo>
                    <a:pt x="21688" y="0"/>
                  </a:lnTo>
                  <a:lnTo>
                    <a:pt x="21688" y="0"/>
                  </a:lnTo>
                  <a:lnTo>
                    <a:pt x="26088" y="77"/>
                  </a:lnTo>
                  <a:lnTo>
                    <a:pt x="30101" y="309"/>
                  </a:lnTo>
                  <a:lnTo>
                    <a:pt x="33806" y="695"/>
                  </a:lnTo>
                  <a:lnTo>
                    <a:pt x="37048" y="1158"/>
                  </a:lnTo>
                  <a:lnTo>
                    <a:pt x="38437" y="1389"/>
                  </a:lnTo>
                  <a:lnTo>
                    <a:pt x="39672" y="1698"/>
                  </a:lnTo>
                  <a:lnTo>
                    <a:pt x="40752" y="2007"/>
                  </a:lnTo>
                  <a:lnTo>
                    <a:pt x="41678" y="2393"/>
                  </a:lnTo>
                  <a:lnTo>
                    <a:pt x="42450" y="2702"/>
                  </a:lnTo>
                  <a:lnTo>
                    <a:pt x="42913" y="3087"/>
                  </a:lnTo>
                  <a:lnTo>
                    <a:pt x="43299" y="3473"/>
                  </a:lnTo>
                  <a:lnTo>
                    <a:pt x="43376" y="3705"/>
                  </a:lnTo>
                  <a:lnTo>
                    <a:pt x="43376" y="3859"/>
                  </a:lnTo>
                  <a:lnTo>
                    <a:pt x="43376"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0"/>
            <p:cNvSpPr/>
            <p:nvPr/>
          </p:nvSpPr>
          <p:spPr>
            <a:xfrm>
              <a:off x="3460750" y="4546825"/>
              <a:ext cx="1053550" cy="144725"/>
            </a:xfrm>
            <a:custGeom>
              <a:avLst/>
              <a:gdLst/>
              <a:ahLst/>
              <a:cxnLst/>
              <a:rect l="l" t="t" r="r" b="b"/>
              <a:pathLst>
                <a:path w="42142" h="5789" extrusionOk="0">
                  <a:moveTo>
                    <a:pt x="20453" y="0"/>
                  </a:moveTo>
                  <a:lnTo>
                    <a:pt x="16980" y="77"/>
                  </a:lnTo>
                  <a:lnTo>
                    <a:pt x="13661" y="232"/>
                  </a:lnTo>
                  <a:lnTo>
                    <a:pt x="10651" y="463"/>
                  </a:lnTo>
                  <a:lnTo>
                    <a:pt x="7795" y="695"/>
                  </a:lnTo>
                  <a:lnTo>
                    <a:pt x="5326" y="1081"/>
                  </a:lnTo>
                  <a:lnTo>
                    <a:pt x="3165" y="1544"/>
                  </a:lnTo>
                  <a:lnTo>
                    <a:pt x="1312" y="2007"/>
                  </a:lnTo>
                  <a:lnTo>
                    <a:pt x="618" y="2316"/>
                  </a:lnTo>
                  <a:lnTo>
                    <a:pt x="0" y="2547"/>
                  </a:lnTo>
                  <a:lnTo>
                    <a:pt x="0" y="2547"/>
                  </a:lnTo>
                  <a:lnTo>
                    <a:pt x="1544" y="2161"/>
                  </a:lnTo>
                  <a:lnTo>
                    <a:pt x="3396" y="1775"/>
                  </a:lnTo>
                  <a:lnTo>
                    <a:pt x="5480" y="1389"/>
                  </a:lnTo>
                  <a:lnTo>
                    <a:pt x="7795" y="1158"/>
                  </a:lnTo>
                  <a:lnTo>
                    <a:pt x="10342" y="926"/>
                  </a:lnTo>
                  <a:lnTo>
                    <a:pt x="13044" y="695"/>
                  </a:lnTo>
                  <a:lnTo>
                    <a:pt x="15977" y="618"/>
                  </a:lnTo>
                  <a:lnTo>
                    <a:pt x="18987" y="618"/>
                  </a:lnTo>
                  <a:lnTo>
                    <a:pt x="23309" y="695"/>
                  </a:lnTo>
                  <a:lnTo>
                    <a:pt x="27400" y="849"/>
                  </a:lnTo>
                  <a:lnTo>
                    <a:pt x="31104"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598" y="4785"/>
                  </a:lnTo>
                  <a:lnTo>
                    <a:pt x="40289" y="5171"/>
                  </a:lnTo>
                  <a:lnTo>
                    <a:pt x="39903" y="5480"/>
                  </a:lnTo>
                  <a:lnTo>
                    <a:pt x="39363" y="5789"/>
                  </a:lnTo>
                  <a:lnTo>
                    <a:pt x="40521" y="5326"/>
                  </a:lnTo>
                  <a:lnTo>
                    <a:pt x="41370" y="4863"/>
                  </a:lnTo>
                  <a:lnTo>
                    <a:pt x="41678" y="4631"/>
                  </a:lnTo>
                  <a:lnTo>
                    <a:pt x="41910" y="4400"/>
                  </a:lnTo>
                  <a:lnTo>
                    <a:pt x="42064" y="4168"/>
                  </a:lnTo>
                  <a:lnTo>
                    <a:pt x="42141" y="3859"/>
                  </a:lnTo>
                  <a:lnTo>
                    <a:pt x="42064" y="3705"/>
                  </a:lnTo>
                  <a:lnTo>
                    <a:pt x="41987" y="3473"/>
                  </a:lnTo>
                  <a:lnTo>
                    <a:pt x="41678" y="3087"/>
                  </a:lnTo>
                  <a:lnTo>
                    <a:pt x="41138" y="2702"/>
                  </a:lnTo>
                  <a:lnTo>
                    <a:pt x="40366" y="2393"/>
                  </a:lnTo>
                  <a:lnTo>
                    <a:pt x="39517" y="2007"/>
                  </a:lnTo>
                  <a:lnTo>
                    <a:pt x="38437" y="1698"/>
                  </a:lnTo>
                  <a:lnTo>
                    <a:pt x="37125" y="1389"/>
                  </a:lnTo>
                  <a:lnTo>
                    <a:pt x="35735" y="1158"/>
                  </a:lnTo>
                  <a:lnTo>
                    <a:pt x="32571" y="695"/>
                  </a:lnTo>
                  <a:lnTo>
                    <a:pt x="28866" y="309"/>
                  </a:lnTo>
                  <a:lnTo>
                    <a:pt x="24775" y="77"/>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0"/>
            <p:cNvSpPr/>
            <p:nvPr/>
          </p:nvSpPr>
          <p:spPr>
            <a:xfrm>
              <a:off x="3460750" y="4546825"/>
              <a:ext cx="1053550" cy="144725"/>
            </a:xfrm>
            <a:custGeom>
              <a:avLst/>
              <a:gdLst/>
              <a:ahLst/>
              <a:cxnLst/>
              <a:rect l="l" t="t" r="r" b="b"/>
              <a:pathLst>
                <a:path w="42142" h="5789" fill="none" extrusionOk="0">
                  <a:moveTo>
                    <a:pt x="18987" y="618"/>
                  </a:moveTo>
                  <a:lnTo>
                    <a:pt x="18987" y="618"/>
                  </a:lnTo>
                  <a:lnTo>
                    <a:pt x="23309" y="695"/>
                  </a:lnTo>
                  <a:lnTo>
                    <a:pt x="27400" y="849"/>
                  </a:lnTo>
                  <a:lnTo>
                    <a:pt x="31104"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675" y="4477"/>
                  </a:lnTo>
                  <a:lnTo>
                    <a:pt x="40598" y="4785"/>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1" y="3859"/>
                  </a:lnTo>
                  <a:lnTo>
                    <a:pt x="42141" y="3859"/>
                  </a:lnTo>
                  <a:lnTo>
                    <a:pt x="42064" y="3705"/>
                  </a:lnTo>
                  <a:lnTo>
                    <a:pt x="41987" y="3473"/>
                  </a:lnTo>
                  <a:lnTo>
                    <a:pt x="41678" y="3087"/>
                  </a:lnTo>
                  <a:lnTo>
                    <a:pt x="41138" y="2702"/>
                  </a:lnTo>
                  <a:lnTo>
                    <a:pt x="40366" y="2393"/>
                  </a:lnTo>
                  <a:lnTo>
                    <a:pt x="39517" y="2007"/>
                  </a:lnTo>
                  <a:lnTo>
                    <a:pt x="38437" y="1698"/>
                  </a:lnTo>
                  <a:lnTo>
                    <a:pt x="37125" y="1389"/>
                  </a:lnTo>
                  <a:lnTo>
                    <a:pt x="35735" y="1158"/>
                  </a:lnTo>
                  <a:lnTo>
                    <a:pt x="32571" y="695"/>
                  </a:lnTo>
                  <a:lnTo>
                    <a:pt x="28866" y="309"/>
                  </a:lnTo>
                  <a:lnTo>
                    <a:pt x="24775" y="77"/>
                  </a:lnTo>
                  <a:lnTo>
                    <a:pt x="20453" y="0"/>
                  </a:lnTo>
                  <a:lnTo>
                    <a:pt x="20453" y="0"/>
                  </a:lnTo>
                  <a:lnTo>
                    <a:pt x="16980" y="77"/>
                  </a:lnTo>
                  <a:lnTo>
                    <a:pt x="13661" y="232"/>
                  </a:lnTo>
                  <a:lnTo>
                    <a:pt x="10651" y="463"/>
                  </a:lnTo>
                  <a:lnTo>
                    <a:pt x="7795" y="695"/>
                  </a:lnTo>
                  <a:lnTo>
                    <a:pt x="5326" y="1081"/>
                  </a:lnTo>
                  <a:lnTo>
                    <a:pt x="3165" y="1544"/>
                  </a:lnTo>
                  <a:lnTo>
                    <a:pt x="1312" y="2007"/>
                  </a:lnTo>
                  <a:lnTo>
                    <a:pt x="618" y="2316"/>
                  </a:lnTo>
                  <a:lnTo>
                    <a:pt x="0" y="2547"/>
                  </a:lnTo>
                  <a:lnTo>
                    <a:pt x="0" y="2547"/>
                  </a:lnTo>
                  <a:lnTo>
                    <a:pt x="1544" y="2161"/>
                  </a:lnTo>
                  <a:lnTo>
                    <a:pt x="3396" y="1775"/>
                  </a:lnTo>
                  <a:lnTo>
                    <a:pt x="5480" y="1389"/>
                  </a:lnTo>
                  <a:lnTo>
                    <a:pt x="7795" y="1158"/>
                  </a:lnTo>
                  <a:lnTo>
                    <a:pt x="10342" y="926"/>
                  </a:lnTo>
                  <a:lnTo>
                    <a:pt x="13044"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0"/>
            <p:cNvSpPr/>
            <p:nvPr/>
          </p:nvSpPr>
          <p:spPr>
            <a:xfrm>
              <a:off x="3312175" y="4527525"/>
              <a:ext cx="1319825" cy="275950"/>
            </a:xfrm>
            <a:custGeom>
              <a:avLst/>
              <a:gdLst/>
              <a:ahLst/>
              <a:cxnLst/>
              <a:rect l="l" t="t" r="r" b="b"/>
              <a:pathLst>
                <a:path w="52793" h="11038" extrusionOk="0">
                  <a:moveTo>
                    <a:pt x="0" y="0"/>
                  </a:moveTo>
                  <a:lnTo>
                    <a:pt x="0" y="5480"/>
                  </a:lnTo>
                  <a:lnTo>
                    <a:pt x="0" y="5789"/>
                  </a:lnTo>
                  <a:lnTo>
                    <a:pt x="154" y="6098"/>
                  </a:lnTo>
                  <a:lnTo>
                    <a:pt x="309" y="6329"/>
                  </a:lnTo>
                  <a:lnTo>
                    <a:pt x="540" y="6638"/>
                  </a:lnTo>
                  <a:lnTo>
                    <a:pt x="1158" y="7178"/>
                  </a:lnTo>
                  <a:lnTo>
                    <a:pt x="2084" y="7641"/>
                  </a:lnTo>
                  <a:lnTo>
                    <a:pt x="3165" y="8104"/>
                  </a:lnTo>
                  <a:lnTo>
                    <a:pt x="4477" y="8568"/>
                  </a:lnTo>
                  <a:lnTo>
                    <a:pt x="6020" y="9031"/>
                  </a:lnTo>
                  <a:lnTo>
                    <a:pt x="7718" y="9417"/>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7"/>
                  </a:lnTo>
                  <a:lnTo>
                    <a:pt x="46772" y="9031"/>
                  </a:lnTo>
                  <a:lnTo>
                    <a:pt x="48316" y="8568"/>
                  </a:lnTo>
                  <a:lnTo>
                    <a:pt x="49628" y="8104"/>
                  </a:lnTo>
                  <a:lnTo>
                    <a:pt x="50709" y="7641"/>
                  </a:lnTo>
                  <a:lnTo>
                    <a:pt x="51635" y="7178"/>
                  </a:lnTo>
                  <a:lnTo>
                    <a:pt x="52252" y="6638"/>
                  </a:lnTo>
                  <a:lnTo>
                    <a:pt x="52484" y="6329"/>
                  </a:lnTo>
                  <a:lnTo>
                    <a:pt x="52715" y="6098"/>
                  </a:lnTo>
                  <a:lnTo>
                    <a:pt x="52793" y="5789"/>
                  </a:lnTo>
                  <a:lnTo>
                    <a:pt x="52793" y="5480"/>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0"/>
            <p:cNvSpPr/>
            <p:nvPr/>
          </p:nvSpPr>
          <p:spPr>
            <a:xfrm>
              <a:off x="3312175" y="4527525"/>
              <a:ext cx="1319825" cy="275950"/>
            </a:xfrm>
            <a:custGeom>
              <a:avLst/>
              <a:gdLst/>
              <a:ahLst/>
              <a:cxnLst/>
              <a:rect l="l" t="t" r="r" b="b"/>
              <a:pathLst>
                <a:path w="52793" h="11038" fill="none" extrusionOk="0">
                  <a:moveTo>
                    <a:pt x="0" y="0"/>
                  </a:moveTo>
                  <a:lnTo>
                    <a:pt x="0" y="5480"/>
                  </a:lnTo>
                  <a:lnTo>
                    <a:pt x="0" y="5480"/>
                  </a:lnTo>
                  <a:lnTo>
                    <a:pt x="0" y="5789"/>
                  </a:lnTo>
                  <a:lnTo>
                    <a:pt x="154" y="6098"/>
                  </a:lnTo>
                  <a:lnTo>
                    <a:pt x="309" y="6329"/>
                  </a:lnTo>
                  <a:lnTo>
                    <a:pt x="540" y="6638"/>
                  </a:lnTo>
                  <a:lnTo>
                    <a:pt x="1158" y="7178"/>
                  </a:lnTo>
                  <a:lnTo>
                    <a:pt x="2084" y="7641"/>
                  </a:lnTo>
                  <a:lnTo>
                    <a:pt x="3165" y="8104"/>
                  </a:lnTo>
                  <a:lnTo>
                    <a:pt x="4477" y="8568"/>
                  </a:lnTo>
                  <a:lnTo>
                    <a:pt x="6020" y="9031"/>
                  </a:lnTo>
                  <a:lnTo>
                    <a:pt x="7718" y="9417"/>
                  </a:lnTo>
                  <a:lnTo>
                    <a:pt x="9571" y="9725"/>
                  </a:lnTo>
                  <a:lnTo>
                    <a:pt x="11655" y="10111"/>
                  </a:lnTo>
                  <a:lnTo>
                    <a:pt x="13816" y="10343"/>
                  </a:lnTo>
                  <a:lnTo>
                    <a:pt x="16131" y="10574"/>
                  </a:lnTo>
                  <a:lnTo>
                    <a:pt x="18524" y="10806"/>
                  </a:lnTo>
                  <a:lnTo>
                    <a:pt x="21071" y="10883"/>
                  </a:lnTo>
                  <a:lnTo>
                    <a:pt x="23695" y="10960"/>
                  </a:lnTo>
                  <a:lnTo>
                    <a:pt x="26396" y="11037"/>
                  </a:lnTo>
                  <a:lnTo>
                    <a:pt x="26396" y="11037"/>
                  </a:lnTo>
                  <a:lnTo>
                    <a:pt x="29098" y="10960"/>
                  </a:lnTo>
                  <a:lnTo>
                    <a:pt x="31722" y="10883"/>
                  </a:lnTo>
                  <a:lnTo>
                    <a:pt x="34269" y="10806"/>
                  </a:lnTo>
                  <a:lnTo>
                    <a:pt x="36662" y="10574"/>
                  </a:lnTo>
                  <a:lnTo>
                    <a:pt x="38977" y="10343"/>
                  </a:lnTo>
                  <a:lnTo>
                    <a:pt x="41138" y="10111"/>
                  </a:lnTo>
                  <a:lnTo>
                    <a:pt x="43222" y="9725"/>
                  </a:lnTo>
                  <a:lnTo>
                    <a:pt x="45074" y="9417"/>
                  </a:lnTo>
                  <a:lnTo>
                    <a:pt x="46772" y="9031"/>
                  </a:lnTo>
                  <a:lnTo>
                    <a:pt x="48316" y="8568"/>
                  </a:lnTo>
                  <a:lnTo>
                    <a:pt x="49628" y="8104"/>
                  </a:lnTo>
                  <a:lnTo>
                    <a:pt x="50709" y="7641"/>
                  </a:lnTo>
                  <a:lnTo>
                    <a:pt x="51635" y="7178"/>
                  </a:lnTo>
                  <a:lnTo>
                    <a:pt x="52252" y="6638"/>
                  </a:lnTo>
                  <a:lnTo>
                    <a:pt x="52484" y="6329"/>
                  </a:lnTo>
                  <a:lnTo>
                    <a:pt x="52715" y="6098"/>
                  </a:lnTo>
                  <a:lnTo>
                    <a:pt x="52793" y="5789"/>
                  </a:lnTo>
                  <a:lnTo>
                    <a:pt x="52793" y="5480"/>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0"/>
            <p:cNvSpPr/>
            <p:nvPr/>
          </p:nvSpPr>
          <p:spPr>
            <a:xfrm>
              <a:off x="3312175" y="4388600"/>
              <a:ext cx="1319825" cy="275950"/>
            </a:xfrm>
            <a:custGeom>
              <a:avLst/>
              <a:gdLst/>
              <a:ahLst/>
              <a:cxnLst/>
              <a:rect l="l" t="t" r="r" b="b"/>
              <a:pathLst>
                <a:path w="52793" h="11038" extrusionOk="0">
                  <a:moveTo>
                    <a:pt x="26396" y="0"/>
                  </a:moveTo>
                  <a:lnTo>
                    <a:pt x="23695" y="77"/>
                  </a:lnTo>
                  <a:lnTo>
                    <a:pt x="21071" y="155"/>
                  </a:lnTo>
                  <a:lnTo>
                    <a:pt x="18524" y="232"/>
                  </a:lnTo>
                  <a:lnTo>
                    <a:pt x="16131" y="463"/>
                  </a:lnTo>
                  <a:lnTo>
                    <a:pt x="13816" y="695"/>
                  </a:lnTo>
                  <a:lnTo>
                    <a:pt x="11655" y="926"/>
                  </a:lnTo>
                  <a:lnTo>
                    <a:pt x="9571" y="1312"/>
                  </a:lnTo>
                  <a:lnTo>
                    <a:pt x="7718" y="1621"/>
                  </a:lnTo>
                  <a:lnTo>
                    <a:pt x="6020" y="2007"/>
                  </a:lnTo>
                  <a:lnTo>
                    <a:pt x="4477" y="2470"/>
                  </a:lnTo>
                  <a:lnTo>
                    <a:pt x="3165" y="2933"/>
                  </a:lnTo>
                  <a:lnTo>
                    <a:pt x="2084" y="3396"/>
                  </a:lnTo>
                  <a:lnTo>
                    <a:pt x="1158" y="3936"/>
                  </a:lnTo>
                  <a:lnTo>
                    <a:pt x="540" y="4400"/>
                  </a:lnTo>
                  <a:lnTo>
                    <a:pt x="309" y="4708"/>
                  </a:lnTo>
                  <a:lnTo>
                    <a:pt x="154" y="4940"/>
                  </a:lnTo>
                  <a:lnTo>
                    <a:pt x="0" y="5249"/>
                  </a:lnTo>
                  <a:lnTo>
                    <a:pt x="0" y="5557"/>
                  </a:lnTo>
                  <a:lnTo>
                    <a:pt x="0" y="5789"/>
                  </a:lnTo>
                  <a:lnTo>
                    <a:pt x="154" y="6098"/>
                  </a:lnTo>
                  <a:lnTo>
                    <a:pt x="309" y="6406"/>
                  </a:lnTo>
                  <a:lnTo>
                    <a:pt x="540" y="6638"/>
                  </a:lnTo>
                  <a:lnTo>
                    <a:pt x="1158" y="7178"/>
                  </a:lnTo>
                  <a:lnTo>
                    <a:pt x="2084" y="7718"/>
                  </a:lnTo>
                  <a:lnTo>
                    <a:pt x="3165" y="8182"/>
                  </a:lnTo>
                  <a:lnTo>
                    <a:pt x="4477" y="8645"/>
                  </a:lnTo>
                  <a:lnTo>
                    <a:pt x="6020" y="9031"/>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1"/>
                  </a:lnTo>
                  <a:lnTo>
                    <a:pt x="48316" y="8645"/>
                  </a:lnTo>
                  <a:lnTo>
                    <a:pt x="49628" y="8182"/>
                  </a:lnTo>
                  <a:lnTo>
                    <a:pt x="50709" y="7718"/>
                  </a:lnTo>
                  <a:lnTo>
                    <a:pt x="51635" y="7178"/>
                  </a:lnTo>
                  <a:lnTo>
                    <a:pt x="52252" y="6638"/>
                  </a:lnTo>
                  <a:lnTo>
                    <a:pt x="52484" y="6406"/>
                  </a:lnTo>
                  <a:lnTo>
                    <a:pt x="52715" y="6098"/>
                  </a:lnTo>
                  <a:lnTo>
                    <a:pt x="52793" y="5789"/>
                  </a:lnTo>
                  <a:lnTo>
                    <a:pt x="52793" y="5557"/>
                  </a:lnTo>
                  <a:lnTo>
                    <a:pt x="52793" y="5249"/>
                  </a:lnTo>
                  <a:lnTo>
                    <a:pt x="52715" y="4940"/>
                  </a:lnTo>
                  <a:lnTo>
                    <a:pt x="52484" y="4708"/>
                  </a:lnTo>
                  <a:lnTo>
                    <a:pt x="52252" y="4400"/>
                  </a:lnTo>
                  <a:lnTo>
                    <a:pt x="51635" y="3936"/>
                  </a:lnTo>
                  <a:lnTo>
                    <a:pt x="50709" y="3396"/>
                  </a:lnTo>
                  <a:lnTo>
                    <a:pt x="49628" y="2933"/>
                  </a:lnTo>
                  <a:lnTo>
                    <a:pt x="48316" y="2470"/>
                  </a:lnTo>
                  <a:lnTo>
                    <a:pt x="46772" y="2007"/>
                  </a:lnTo>
                  <a:lnTo>
                    <a:pt x="45074" y="1621"/>
                  </a:lnTo>
                  <a:lnTo>
                    <a:pt x="43222" y="1312"/>
                  </a:lnTo>
                  <a:lnTo>
                    <a:pt x="41138" y="926"/>
                  </a:lnTo>
                  <a:lnTo>
                    <a:pt x="38977" y="695"/>
                  </a:lnTo>
                  <a:lnTo>
                    <a:pt x="36662" y="463"/>
                  </a:lnTo>
                  <a:lnTo>
                    <a:pt x="34269" y="232"/>
                  </a:lnTo>
                  <a:lnTo>
                    <a:pt x="31722" y="155"/>
                  </a:lnTo>
                  <a:lnTo>
                    <a:pt x="29098" y="77"/>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0"/>
            <p:cNvSpPr/>
            <p:nvPr/>
          </p:nvSpPr>
          <p:spPr>
            <a:xfrm>
              <a:off x="3312175" y="4388600"/>
              <a:ext cx="1319825" cy="275950"/>
            </a:xfrm>
            <a:custGeom>
              <a:avLst/>
              <a:gdLst/>
              <a:ahLst/>
              <a:cxnLst/>
              <a:rect l="l" t="t" r="r" b="b"/>
              <a:pathLst>
                <a:path w="52793" h="11038" fill="none" extrusionOk="0">
                  <a:moveTo>
                    <a:pt x="52793" y="5557"/>
                  </a:moveTo>
                  <a:lnTo>
                    <a:pt x="52793" y="5557"/>
                  </a:lnTo>
                  <a:lnTo>
                    <a:pt x="52793" y="5789"/>
                  </a:lnTo>
                  <a:lnTo>
                    <a:pt x="52715" y="6098"/>
                  </a:lnTo>
                  <a:lnTo>
                    <a:pt x="52484" y="6406"/>
                  </a:lnTo>
                  <a:lnTo>
                    <a:pt x="52252" y="6638"/>
                  </a:lnTo>
                  <a:lnTo>
                    <a:pt x="51635" y="7178"/>
                  </a:lnTo>
                  <a:lnTo>
                    <a:pt x="50709" y="7718"/>
                  </a:lnTo>
                  <a:lnTo>
                    <a:pt x="49628" y="8182"/>
                  </a:lnTo>
                  <a:lnTo>
                    <a:pt x="48316" y="8645"/>
                  </a:lnTo>
                  <a:lnTo>
                    <a:pt x="46772" y="9031"/>
                  </a:lnTo>
                  <a:lnTo>
                    <a:pt x="45074" y="9416"/>
                  </a:lnTo>
                  <a:lnTo>
                    <a:pt x="43222" y="9802"/>
                  </a:lnTo>
                  <a:lnTo>
                    <a:pt x="41138" y="10111"/>
                  </a:lnTo>
                  <a:lnTo>
                    <a:pt x="38977" y="10420"/>
                  </a:lnTo>
                  <a:lnTo>
                    <a:pt x="36662" y="10651"/>
                  </a:lnTo>
                  <a:lnTo>
                    <a:pt x="34269" y="10806"/>
                  </a:lnTo>
                  <a:lnTo>
                    <a:pt x="31722" y="10960"/>
                  </a:lnTo>
                  <a:lnTo>
                    <a:pt x="29098" y="11037"/>
                  </a:lnTo>
                  <a:lnTo>
                    <a:pt x="26396" y="11037"/>
                  </a:lnTo>
                  <a:lnTo>
                    <a:pt x="26396" y="11037"/>
                  </a:lnTo>
                  <a:lnTo>
                    <a:pt x="23695" y="11037"/>
                  </a:lnTo>
                  <a:lnTo>
                    <a:pt x="21071" y="10960"/>
                  </a:lnTo>
                  <a:lnTo>
                    <a:pt x="18524" y="10806"/>
                  </a:lnTo>
                  <a:lnTo>
                    <a:pt x="16131" y="10651"/>
                  </a:lnTo>
                  <a:lnTo>
                    <a:pt x="13816" y="10420"/>
                  </a:lnTo>
                  <a:lnTo>
                    <a:pt x="11655" y="10111"/>
                  </a:lnTo>
                  <a:lnTo>
                    <a:pt x="9571" y="9802"/>
                  </a:lnTo>
                  <a:lnTo>
                    <a:pt x="7718" y="9416"/>
                  </a:lnTo>
                  <a:lnTo>
                    <a:pt x="6020" y="9031"/>
                  </a:lnTo>
                  <a:lnTo>
                    <a:pt x="4477" y="8645"/>
                  </a:lnTo>
                  <a:lnTo>
                    <a:pt x="3165" y="8182"/>
                  </a:lnTo>
                  <a:lnTo>
                    <a:pt x="2084" y="7718"/>
                  </a:lnTo>
                  <a:lnTo>
                    <a:pt x="1158" y="7178"/>
                  </a:lnTo>
                  <a:lnTo>
                    <a:pt x="540" y="6638"/>
                  </a:lnTo>
                  <a:lnTo>
                    <a:pt x="309" y="6406"/>
                  </a:lnTo>
                  <a:lnTo>
                    <a:pt x="154" y="6098"/>
                  </a:lnTo>
                  <a:lnTo>
                    <a:pt x="0" y="5789"/>
                  </a:lnTo>
                  <a:lnTo>
                    <a:pt x="0" y="5557"/>
                  </a:lnTo>
                  <a:lnTo>
                    <a:pt x="0" y="5557"/>
                  </a:lnTo>
                  <a:lnTo>
                    <a:pt x="0" y="5249"/>
                  </a:lnTo>
                  <a:lnTo>
                    <a:pt x="154" y="4940"/>
                  </a:lnTo>
                  <a:lnTo>
                    <a:pt x="309" y="4708"/>
                  </a:lnTo>
                  <a:lnTo>
                    <a:pt x="540" y="4400"/>
                  </a:lnTo>
                  <a:lnTo>
                    <a:pt x="1158" y="3936"/>
                  </a:lnTo>
                  <a:lnTo>
                    <a:pt x="2084" y="3396"/>
                  </a:lnTo>
                  <a:lnTo>
                    <a:pt x="3165" y="2933"/>
                  </a:lnTo>
                  <a:lnTo>
                    <a:pt x="4477" y="2470"/>
                  </a:lnTo>
                  <a:lnTo>
                    <a:pt x="6020" y="2007"/>
                  </a:lnTo>
                  <a:lnTo>
                    <a:pt x="7718" y="1621"/>
                  </a:lnTo>
                  <a:lnTo>
                    <a:pt x="9571" y="1312"/>
                  </a:lnTo>
                  <a:lnTo>
                    <a:pt x="11655" y="926"/>
                  </a:lnTo>
                  <a:lnTo>
                    <a:pt x="13816" y="695"/>
                  </a:lnTo>
                  <a:lnTo>
                    <a:pt x="16131" y="463"/>
                  </a:lnTo>
                  <a:lnTo>
                    <a:pt x="18524" y="232"/>
                  </a:lnTo>
                  <a:lnTo>
                    <a:pt x="21071" y="155"/>
                  </a:lnTo>
                  <a:lnTo>
                    <a:pt x="23695" y="77"/>
                  </a:lnTo>
                  <a:lnTo>
                    <a:pt x="26396" y="0"/>
                  </a:lnTo>
                  <a:lnTo>
                    <a:pt x="26396" y="0"/>
                  </a:lnTo>
                  <a:lnTo>
                    <a:pt x="29098" y="77"/>
                  </a:lnTo>
                  <a:lnTo>
                    <a:pt x="31722" y="155"/>
                  </a:lnTo>
                  <a:lnTo>
                    <a:pt x="34269" y="232"/>
                  </a:lnTo>
                  <a:lnTo>
                    <a:pt x="36662" y="463"/>
                  </a:lnTo>
                  <a:lnTo>
                    <a:pt x="38977" y="695"/>
                  </a:lnTo>
                  <a:lnTo>
                    <a:pt x="41138" y="926"/>
                  </a:lnTo>
                  <a:lnTo>
                    <a:pt x="43222" y="1312"/>
                  </a:lnTo>
                  <a:lnTo>
                    <a:pt x="45074" y="1621"/>
                  </a:lnTo>
                  <a:lnTo>
                    <a:pt x="46772" y="2007"/>
                  </a:lnTo>
                  <a:lnTo>
                    <a:pt x="48316" y="2470"/>
                  </a:lnTo>
                  <a:lnTo>
                    <a:pt x="49628" y="2933"/>
                  </a:lnTo>
                  <a:lnTo>
                    <a:pt x="50709" y="3396"/>
                  </a:lnTo>
                  <a:lnTo>
                    <a:pt x="51635" y="3936"/>
                  </a:lnTo>
                  <a:lnTo>
                    <a:pt x="52252" y="4400"/>
                  </a:lnTo>
                  <a:lnTo>
                    <a:pt x="52484" y="4708"/>
                  </a:lnTo>
                  <a:lnTo>
                    <a:pt x="52715" y="4940"/>
                  </a:lnTo>
                  <a:lnTo>
                    <a:pt x="52793" y="5249"/>
                  </a:lnTo>
                  <a:lnTo>
                    <a:pt x="52793" y="5557"/>
                  </a:lnTo>
                  <a:lnTo>
                    <a:pt x="52793"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0"/>
            <p:cNvSpPr/>
            <p:nvPr/>
          </p:nvSpPr>
          <p:spPr>
            <a:xfrm>
              <a:off x="3429875" y="4413675"/>
              <a:ext cx="1084425" cy="194900"/>
            </a:xfrm>
            <a:custGeom>
              <a:avLst/>
              <a:gdLst/>
              <a:ahLst/>
              <a:cxnLst/>
              <a:rect l="l" t="t" r="r" b="b"/>
              <a:pathLst>
                <a:path w="43377" h="7796" extrusionOk="0">
                  <a:moveTo>
                    <a:pt x="21688" y="1"/>
                  </a:moveTo>
                  <a:lnTo>
                    <a:pt x="17289" y="78"/>
                  </a:lnTo>
                  <a:lnTo>
                    <a:pt x="13275" y="309"/>
                  </a:lnTo>
                  <a:lnTo>
                    <a:pt x="9571" y="695"/>
                  </a:lnTo>
                  <a:lnTo>
                    <a:pt x="6329" y="1158"/>
                  </a:lnTo>
                  <a:lnTo>
                    <a:pt x="4940" y="1390"/>
                  </a:lnTo>
                  <a:lnTo>
                    <a:pt x="3705" y="1699"/>
                  </a:lnTo>
                  <a:lnTo>
                    <a:pt x="2624" y="2007"/>
                  </a:lnTo>
                  <a:lnTo>
                    <a:pt x="1698" y="2393"/>
                  </a:lnTo>
                  <a:lnTo>
                    <a:pt x="1004" y="2702"/>
                  </a:lnTo>
                  <a:lnTo>
                    <a:pt x="463" y="3088"/>
                  </a:lnTo>
                  <a:lnTo>
                    <a:pt x="155" y="3474"/>
                  </a:lnTo>
                  <a:lnTo>
                    <a:pt x="0" y="3705"/>
                  </a:lnTo>
                  <a:lnTo>
                    <a:pt x="0" y="3860"/>
                  </a:lnTo>
                  <a:lnTo>
                    <a:pt x="0" y="4091"/>
                  </a:lnTo>
                  <a:lnTo>
                    <a:pt x="155" y="4246"/>
                  </a:lnTo>
                  <a:lnTo>
                    <a:pt x="463" y="4631"/>
                  </a:lnTo>
                  <a:lnTo>
                    <a:pt x="1004" y="5017"/>
                  </a:lnTo>
                  <a:lnTo>
                    <a:pt x="1698" y="5403"/>
                  </a:lnTo>
                  <a:lnTo>
                    <a:pt x="2624" y="5712"/>
                  </a:lnTo>
                  <a:lnTo>
                    <a:pt x="3705" y="6021"/>
                  </a:lnTo>
                  <a:lnTo>
                    <a:pt x="4940" y="6329"/>
                  </a:lnTo>
                  <a:lnTo>
                    <a:pt x="6329" y="6638"/>
                  </a:lnTo>
                  <a:lnTo>
                    <a:pt x="9571" y="7101"/>
                  </a:lnTo>
                  <a:lnTo>
                    <a:pt x="13275" y="7487"/>
                  </a:lnTo>
                  <a:lnTo>
                    <a:pt x="17289" y="7719"/>
                  </a:lnTo>
                  <a:lnTo>
                    <a:pt x="21688" y="7796"/>
                  </a:lnTo>
                  <a:lnTo>
                    <a:pt x="26088" y="7719"/>
                  </a:lnTo>
                  <a:lnTo>
                    <a:pt x="30101" y="7487"/>
                  </a:lnTo>
                  <a:lnTo>
                    <a:pt x="33806" y="7101"/>
                  </a:lnTo>
                  <a:lnTo>
                    <a:pt x="37048" y="6638"/>
                  </a:lnTo>
                  <a:lnTo>
                    <a:pt x="38437" y="6329"/>
                  </a:lnTo>
                  <a:lnTo>
                    <a:pt x="39672" y="6021"/>
                  </a:lnTo>
                  <a:lnTo>
                    <a:pt x="40752" y="5712"/>
                  </a:lnTo>
                  <a:lnTo>
                    <a:pt x="41678" y="5403"/>
                  </a:lnTo>
                  <a:lnTo>
                    <a:pt x="42450" y="5017"/>
                  </a:lnTo>
                  <a:lnTo>
                    <a:pt x="42913" y="4631"/>
                  </a:lnTo>
                  <a:lnTo>
                    <a:pt x="43299" y="4246"/>
                  </a:lnTo>
                  <a:lnTo>
                    <a:pt x="43376" y="4091"/>
                  </a:lnTo>
                  <a:lnTo>
                    <a:pt x="43376" y="3860"/>
                  </a:lnTo>
                  <a:lnTo>
                    <a:pt x="43376" y="3705"/>
                  </a:lnTo>
                  <a:lnTo>
                    <a:pt x="43299" y="3474"/>
                  </a:lnTo>
                  <a:lnTo>
                    <a:pt x="42913" y="3088"/>
                  </a:lnTo>
                  <a:lnTo>
                    <a:pt x="42450" y="2702"/>
                  </a:lnTo>
                  <a:lnTo>
                    <a:pt x="41678" y="2393"/>
                  </a:lnTo>
                  <a:lnTo>
                    <a:pt x="40752" y="2007"/>
                  </a:lnTo>
                  <a:lnTo>
                    <a:pt x="39672" y="1699"/>
                  </a:lnTo>
                  <a:lnTo>
                    <a:pt x="38437" y="1390"/>
                  </a:lnTo>
                  <a:lnTo>
                    <a:pt x="37048" y="1158"/>
                  </a:lnTo>
                  <a:lnTo>
                    <a:pt x="33806" y="695"/>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3429875" y="4413675"/>
              <a:ext cx="1084425" cy="194900"/>
            </a:xfrm>
            <a:custGeom>
              <a:avLst/>
              <a:gdLst/>
              <a:ahLst/>
              <a:cxnLst/>
              <a:rect l="l" t="t" r="r" b="b"/>
              <a:pathLst>
                <a:path w="43377" h="7796" fill="none" extrusionOk="0">
                  <a:moveTo>
                    <a:pt x="43376" y="3860"/>
                  </a:moveTo>
                  <a:lnTo>
                    <a:pt x="43376" y="3860"/>
                  </a:lnTo>
                  <a:lnTo>
                    <a:pt x="43376" y="4091"/>
                  </a:lnTo>
                  <a:lnTo>
                    <a:pt x="43299" y="4246"/>
                  </a:lnTo>
                  <a:lnTo>
                    <a:pt x="42913" y="4631"/>
                  </a:lnTo>
                  <a:lnTo>
                    <a:pt x="42450" y="5017"/>
                  </a:lnTo>
                  <a:lnTo>
                    <a:pt x="41678" y="5403"/>
                  </a:lnTo>
                  <a:lnTo>
                    <a:pt x="40752" y="5712"/>
                  </a:lnTo>
                  <a:lnTo>
                    <a:pt x="39672" y="6021"/>
                  </a:lnTo>
                  <a:lnTo>
                    <a:pt x="38437" y="6329"/>
                  </a:lnTo>
                  <a:lnTo>
                    <a:pt x="37048" y="6638"/>
                  </a:lnTo>
                  <a:lnTo>
                    <a:pt x="33806" y="7101"/>
                  </a:lnTo>
                  <a:lnTo>
                    <a:pt x="30101" y="7487"/>
                  </a:lnTo>
                  <a:lnTo>
                    <a:pt x="26088" y="7719"/>
                  </a:lnTo>
                  <a:lnTo>
                    <a:pt x="21688" y="7796"/>
                  </a:lnTo>
                  <a:lnTo>
                    <a:pt x="21688" y="7796"/>
                  </a:lnTo>
                  <a:lnTo>
                    <a:pt x="17289" y="7719"/>
                  </a:lnTo>
                  <a:lnTo>
                    <a:pt x="13275" y="7487"/>
                  </a:lnTo>
                  <a:lnTo>
                    <a:pt x="9571" y="7101"/>
                  </a:lnTo>
                  <a:lnTo>
                    <a:pt x="6329" y="6638"/>
                  </a:lnTo>
                  <a:lnTo>
                    <a:pt x="4940" y="6329"/>
                  </a:lnTo>
                  <a:lnTo>
                    <a:pt x="3705" y="6021"/>
                  </a:lnTo>
                  <a:lnTo>
                    <a:pt x="2624" y="5712"/>
                  </a:lnTo>
                  <a:lnTo>
                    <a:pt x="1698" y="5403"/>
                  </a:lnTo>
                  <a:lnTo>
                    <a:pt x="1004" y="5017"/>
                  </a:lnTo>
                  <a:lnTo>
                    <a:pt x="463" y="4631"/>
                  </a:lnTo>
                  <a:lnTo>
                    <a:pt x="155" y="4246"/>
                  </a:lnTo>
                  <a:lnTo>
                    <a:pt x="0" y="4091"/>
                  </a:lnTo>
                  <a:lnTo>
                    <a:pt x="0" y="3860"/>
                  </a:lnTo>
                  <a:lnTo>
                    <a:pt x="0" y="3860"/>
                  </a:lnTo>
                  <a:lnTo>
                    <a:pt x="0" y="3705"/>
                  </a:lnTo>
                  <a:lnTo>
                    <a:pt x="155" y="3474"/>
                  </a:lnTo>
                  <a:lnTo>
                    <a:pt x="463" y="3088"/>
                  </a:lnTo>
                  <a:lnTo>
                    <a:pt x="1004" y="2702"/>
                  </a:lnTo>
                  <a:lnTo>
                    <a:pt x="1698" y="2393"/>
                  </a:lnTo>
                  <a:lnTo>
                    <a:pt x="2624" y="2007"/>
                  </a:lnTo>
                  <a:lnTo>
                    <a:pt x="3705" y="1699"/>
                  </a:lnTo>
                  <a:lnTo>
                    <a:pt x="4940" y="1390"/>
                  </a:lnTo>
                  <a:lnTo>
                    <a:pt x="6329" y="1158"/>
                  </a:lnTo>
                  <a:lnTo>
                    <a:pt x="9571" y="695"/>
                  </a:lnTo>
                  <a:lnTo>
                    <a:pt x="13275" y="309"/>
                  </a:lnTo>
                  <a:lnTo>
                    <a:pt x="17289" y="78"/>
                  </a:lnTo>
                  <a:lnTo>
                    <a:pt x="21688" y="1"/>
                  </a:lnTo>
                  <a:lnTo>
                    <a:pt x="21688" y="1"/>
                  </a:lnTo>
                  <a:lnTo>
                    <a:pt x="26088" y="78"/>
                  </a:lnTo>
                  <a:lnTo>
                    <a:pt x="30101" y="309"/>
                  </a:lnTo>
                  <a:lnTo>
                    <a:pt x="33806" y="695"/>
                  </a:lnTo>
                  <a:lnTo>
                    <a:pt x="37048" y="1158"/>
                  </a:lnTo>
                  <a:lnTo>
                    <a:pt x="38437" y="1390"/>
                  </a:lnTo>
                  <a:lnTo>
                    <a:pt x="39672" y="1699"/>
                  </a:lnTo>
                  <a:lnTo>
                    <a:pt x="40752" y="2007"/>
                  </a:lnTo>
                  <a:lnTo>
                    <a:pt x="41678" y="2393"/>
                  </a:lnTo>
                  <a:lnTo>
                    <a:pt x="42450" y="2702"/>
                  </a:lnTo>
                  <a:lnTo>
                    <a:pt x="42913" y="3088"/>
                  </a:lnTo>
                  <a:lnTo>
                    <a:pt x="43299" y="3474"/>
                  </a:lnTo>
                  <a:lnTo>
                    <a:pt x="43376" y="3705"/>
                  </a:lnTo>
                  <a:lnTo>
                    <a:pt x="43376" y="3860"/>
                  </a:lnTo>
                  <a:lnTo>
                    <a:pt x="43376"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3460750" y="4413675"/>
              <a:ext cx="1053550" cy="144750"/>
            </a:xfrm>
            <a:custGeom>
              <a:avLst/>
              <a:gdLst/>
              <a:ahLst/>
              <a:cxnLst/>
              <a:rect l="l" t="t" r="r" b="b"/>
              <a:pathLst>
                <a:path w="42142" h="5790" extrusionOk="0">
                  <a:moveTo>
                    <a:pt x="20453" y="1"/>
                  </a:moveTo>
                  <a:lnTo>
                    <a:pt x="16980" y="78"/>
                  </a:lnTo>
                  <a:lnTo>
                    <a:pt x="13661" y="232"/>
                  </a:lnTo>
                  <a:lnTo>
                    <a:pt x="10651" y="386"/>
                  </a:lnTo>
                  <a:lnTo>
                    <a:pt x="7795" y="695"/>
                  </a:lnTo>
                  <a:lnTo>
                    <a:pt x="5326" y="1081"/>
                  </a:lnTo>
                  <a:lnTo>
                    <a:pt x="3165" y="1544"/>
                  </a:lnTo>
                  <a:lnTo>
                    <a:pt x="1312" y="2007"/>
                  </a:lnTo>
                  <a:lnTo>
                    <a:pt x="618" y="2316"/>
                  </a:lnTo>
                  <a:lnTo>
                    <a:pt x="0" y="2548"/>
                  </a:lnTo>
                  <a:lnTo>
                    <a:pt x="1544" y="2162"/>
                  </a:lnTo>
                  <a:lnTo>
                    <a:pt x="3396" y="1776"/>
                  </a:lnTo>
                  <a:lnTo>
                    <a:pt x="5480" y="1390"/>
                  </a:lnTo>
                  <a:lnTo>
                    <a:pt x="7795" y="1158"/>
                  </a:lnTo>
                  <a:lnTo>
                    <a:pt x="10342" y="927"/>
                  </a:lnTo>
                  <a:lnTo>
                    <a:pt x="13044" y="695"/>
                  </a:lnTo>
                  <a:lnTo>
                    <a:pt x="15977" y="618"/>
                  </a:lnTo>
                  <a:lnTo>
                    <a:pt x="18987" y="541"/>
                  </a:lnTo>
                  <a:lnTo>
                    <a:pt x="23309" y="618"/>
                  </a:lnTo>
                  <a:lnTo>
                    <a:pt x="27400" y="850"/>
                  </a:lnTo>
                  <a:lnTo>
                    <a:pt x="31104" y="1235"/>
                  </a:lnTo>
                  <a:lnTo>
                    <a:pt x="34269" y="1699"/>
                  </a:lnTo>
                  <a:lnTo>
                    <a:pt x="35735" y="2007"/>
                  </a:lnTo>
                  <a:lnTo>
                    <a:pt x="36970" y="2316"/>
                  </a:lnTo>
                  <a:lnTo>
                    <a:pt x="38051" y="2625"/>
                  </a:lnTo>
                  <a:lnTo>
                    <a:pt x="38977" y="2933"/>
                  </a:lnTo>
                  <a:lnTo>
                    <a:pt x="39672" y="3319"/>
                  </a:lnTo>
                  <a:lnTo>
                    <a:pt x="40212" y="3705"/>
                  </a:lnTo>
                  <a:lnTo>
                    <a:pt x="40521" y="4091"/>
                  </a:lnTo>
                  <a:lnTo>
                    <a:pt x="40598" y="4246"/>
                  </a:lnTo>
                  <a:lnTo>
                    <a:pt x="40675" y="4477"/>
                  </a:lnTo>
                  <a:lnTo>
                    <a:pt x="40598" y="4786"/>
                  </a:lnTo>
                  <a:lnTo>
                    <a:pt x="40289" y="5095"/>
                  </a:lnTo>
                  <a:lnTo>
                    <a:pt x="39903" y="5480"/>
                  </a:lnTo>
                  <a:lnTo>
                    <a:pt x="39363" y="5789"/>
                  </a:lnTo>
                  <a:lnTo>
                    <a:pt x="40521" y="5326"/>
                  </a:lnTo>
                  <a:lnTo>
                    <a:pt x="41370" y="4863"/>
                  </a:lnTo>
                  <a:lnTo>
                    <a:pt x="41678" y="4631"/>
                  </a:lnTo>
                  <a:lnTo>
                    <a:pt x="41910" y="4400"/>
                  </a:lnTo>
                  <a:lnTo>
                    <a:pt x="42064" y="4168"/>
                  </a:lnTo>
                  <a:lnTo>
                    <a:pt x="42141" y="3860"/>
                  </a:lnTo>
                  <a:lnTo>
                    <a:pt x="42064" y="3705"/>
                  </a:lnTo>
                  <a:lnTo>
                    <a:pt x="41987" y="3474"/>
                  </a:lnTo>
                  <a:lnTo>
                    <a:pt x="41678" y="3088"/>
                  </a:lnTo>
                  <a:lnTo>
                    <a:pt x="41138" y="2702"/>
                  </a:lnTo>
                  <a:lnTo>
                    <a:pt x="40366" y="2393"/>
                  </a:lnTo>
                  <a:lnTo>
                    <a:pt x="39517" y="2007"/>
                  </a:lnTo>
                  <a:lnTo>
                    <a:pt x="38437" y="1699"/>
                  </a:lnTo>
                  <a:lnTo>
                    <a:pt x="37125" y="1390"/>
                  </a:lnTo>
                  <a:lnTo>
                    <a:pt x="35735" y="1158"/>
                  </a:lnTo>
                  <a:lnTo>
                    <a:pt x="32571" y="695"/>
                  </a:lnTo>
                  <a:lnTo>
                    <a:pt x="28866" y="309"/>
                  </a:lnTo>
                  <a:lnTo>
                    <a:pt x="24775" y="78"/>
                  </a:lnTo>
                  <a:lnTo>
                    <a:pt x="2045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3460750" y="4413675"/>
              <a:ext cx="1053550" cy="144750"/>
            </a:xfrm>
            <a:custGeom>
              <a:avLst/>
              <a:gdLst/>
              <a:ahLst/>
              <a:cxnLst/>
              <a:rect l="l" t="t" r="r" b="b"/>
              <a:pathLst>
                <a:path w="42142" h="5790" fill="none" extrusionOk="0">
                  <a:moveTo>
                    <a:pt x="18987" y="541"/>
                  </a:moveTo>
                  <a:lnTo>
                    <a:pt x="18987" y="541"/>
                  </a:lnTo>
                  <a:lnTo>
                    <a:pt x="23309" y="618"/>
                  </a:lnTo>
                  <a:lnTo>
                    <a:pt x="27400" y="850"/>
                  </a:lnTo>
                  <a:lnTo>
                    <a:pt x="31104" y="1235"/>
                  </a:lnTo>
                  <a:lnTo>
                    <a:pt x="34269" y="1699"/>
                  </a:lnTo>
                  <a:lnTo>
                    <a:pt x="35735" y="2007"/>
                  </a:lnTo>
                  <a:lnTo>
                    <a:pt x="36970" y="2316"/>
                  </a:lnTo>
                  <a:lnTo>
                    <a:pt x="38051" y="2625"/>
                  </a:lnTo>
                  <a:lnTo>
                    <a:pt x="38977" y="2933"/>
                  </a:lnTo>
                  <a:lnTo>
                    <a:pt x="39672" y="3319"/>
                  </a:lnTo>
                  <a:lnTo>
                    <a:pt x="40212" y="3705"/>
                  </a:lnTo>
                  <a:lnTo>
                    <a:pt x="40521" y="4091"/>
                  </a:lnTo>
                  <a:lnTo>
                    <a:pt x="40598" y="4246"/>
                  </a:lnTo>
                  <a:lnTo>
                    <a:pt x="40675" y="4477"/>
                  </a:lnTo>
                  <a:lnTo>
                    <a:pt x="40675" y="4477"/>
                  </a:lnTo>
                  <a:lnTo>
                    <a:pt x="40598" y="4786"/>
                  </a:lnTo>
                  <a:lnTo>
                    <a:pt x="40289" y="5095"/>
                  </a:lnTo>
                  <a:lnTo>
                    <a:pt x="39903" y="5480"/>
                  </a:lnTo>
                  <a:lnTo>
                    <a:pt x="39363" y="5789"/>
                  </a:lnTo>
                  <a:lnTo>
                    <a:pt x="39363" y="5789"/>
                  </a:lnTo>
                  <a:lnTo>
                    <a:pt x="40521" y="5326"/>
                  </a:lnTo>
                  <a:lnTo>
                    <a:pt x="41370" y="4863"/>
                  </a:lnTo>
                  <a:lnTo>
                    <a:pt x="41678" y="4631"/>
                  </a:lnTo>
                  <a:lnTo>
                    <a:pt x="41910" y="4400"/>
                  </a:lnTo>
                  <a:lnTo>
                    <a:pt x="42064" y="4168"/>
                  </a:lnTo>
                  <a:lnTo>
                    <a:pt x="42141" y="3860"/>
                  </a:lnTo>
                  <a:lnTo>
                    <a:pt x="42141" y="3860"/>
                  </a:lnTo>
                  <a:lnTo>
                    <a:pt x="42064" y="3705"/>
                  </a:lnTo>
                  <a:lnTo>
                    <a:pt x="41987" y="3474"/>
                  </a:lnTo>
                  <a:lnTo>
                    <a:pt x="41678" y="3088"/>
                  </a:lnTo>
                  <a:lnTo>
                    <a:pt x="41138" y="2702"/>
                  </a:lnTo>
                  <a:lnTo>
                    <a:pt x="40366" y="2393"/>
                  </a:lnTo>
                  <a:lnTo>
                    <a:pt x="39517" y="2007"/>
                  </a:lnTo>
                  <a:lnTo>
                    <a:pt x="38437" y="1699"/>
                  </a:lnTo>
                  <a:lnTo>
                    <a:pt x="37125" y="1390"/>
                  </a:lnTo>
                  <a:lnTo>
                    <a:pt x="35735" y="1158"/>
                  </a:lnTo>
                  <a:lnTo>
                    <a:pt x="32571" y="695"/>
                  </a:lnTo>
                  <a:lnTo>
                    <a:pt x="28866" y="309"/>
                  </a:lnTo>
                  <a:lnTo>
                    <a:pt x="24775" y="78"/>
                  </a:lnTo>
                  <a:lnTo>
                    <a:pt x="20453" y="1"/>
                  </a:lnTo>
                  <a:lnTo>
                    <a:pt x="20453" y="1"/>
                  </a:lnTo>
                  <a:lnTo>
                    <a:pt x="16980" y="78"/>
                  </a:lnTo>
                  <a:lnTo>
                    <a:pt x="13661" y="232"/>
                  </a:lnTo>
                  <a:lnTo>
                    <a:pt x="10651" y="386"/>
                  </a:lnTo>
                  <a:lnTo>
                    <a:pt x="7795" y="695"/>
                  </a:lnTo>
                  <a:lnTo>
                    <a:pt x="5326" y="1081"/>
                  </a:lnTo>
                  <a:lnTo>
                    <a:pt x="3165" y="1544"/>
                  </a:lnTo>
                  <a:lnTo>
                    <a:pt x="1312" y="2007"/>
                  </a:lnTo>
                  <a:lnTo>
                    <a:pt x="618" y="2316"/>
                  </a:lnTo>
                  <a:lnTo>
                    <a:pt x="0" y="2548"/>
                  </a:lnTo>
                  <a:lnTo>
                    <a:pt x="0" y="2548"/>
                  </a:lnTo>
                  <a:lnTo>
                    <a:pt x="1544" y="2162"/>
                  </a:lnTo>
                  <a:lnTo>
                    <a:pt x="3396" y="1776"/>
                  </a:lnTo>
                  <a:lnTo>
                    <a:pt x="5480" y="1390"/>
                  </a:lnTo>
                  <a:lnTo>
                    <a:pt x="7795" y="1158"/>
                  </a:lnTo>
                  <a:lnTo>
                    <a:pt x="10342" y="927"/>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3312175" y="4394375"/>
              <a:ext cx="1319825" cy="275950"/>
            </a:xfrm>
            <a:custGeom>
              <a:avLst/>
              <a:gdLst/>
              <a:ahLst/>
              <a:cxnLst/>
              <a:rect l="l" t="t" r="r" b="b"/>
              <a:pathLst>
                <a:path w="52793" h="11038" extrusionOk="0">
                  <a:moveTo>
                    <a:pt x="0" y="1"/>
                  </a:moveTo>
                  <a:lnTo>
                    <a:pt x="0" y="5558"/>
                  </a:lnTo>
                  <a:lnTo>
                    <a:pt x="0" y="5789"/>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789"/>
                  </a:lnTo>
                  <a:lnTo>
                    <a:pt x="52793" y="5558"/>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3312175" y="4394375"/>
              <a:ext cx="1319825" cy="275950"/>
            </a:xfrm>
            <a:custGeom>
              <a:avLst/>
              <a:gdLst/>
              <a:ahLst/>
              <a:cxnLst/>
              <a:rect l="l" t="t" r="r" b="b"/>
              <a:pathLst>
                <a:path w="52793" h="11038" fill="none" extrusionOk="0">
                  <a:moveTo>
                    <a:pt x="0" y="1"/>
                  </a:moveTo>
                  <a:lnTo>
                    <a:pt x="0" y="5558"/>
                  </a:lnTo>
                  <a:lnTo>
                    <a:pt x="0" y="5558"/>
                  </a:lnTo>
                  <a:lnTo>
                    <a:pt x="0" y="5789"/>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6396" y="11038"/>
                  </a:lnTo>
                  <a:lnTo>
                    <a:pt x="26396"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789"/>
                  </a:lnTo>
                  <a:lnTo>
                    <a:pt x="52793" y="5558"/>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3312175" y="4257375"/>
              <a:ext cx="1319825" cy="275950"/>
            </a:xfrm>
            <a:custGeom>
              <a:avLst/>
              <a:gdLst/>
              <a:ahLst/>
              <a:cxnLst/>
              <a:rect l="l" t="t" r="r" b="b"/>
              <a:pathLst>
                <a:path w="52793" h="11038" extrusionOk="0">
                  <a:moveTo>
                    <a:pt x="23695" y="1"/>
                  </a:moveTo>
                  <a:lnTo>
                    <a:pt x="21071" y="78"/>
                  </a:lnTo>
                  <a:lnTo>
                    <a:pt x="18524" y="232"/>
                  </a:lnTo>
                  <a:lnTo>
                    <a:pt x="16131" y="387"/>
                  </a:lnTo>
                  <a:lnTo>
                    <a:pt x="13816" y="618"/>
                  </a:lnTo>
                  <a:lnTo>
                    <a:pt x="11655" y="927"/>
                  </a:lnTo>
                  <a:lnTo>
                    <a:pt x="9571" y="1236"/>
                  </a:lnTo>
                  <a:lnTo>
                    <a:pt x="7718" y="1622"/>
                  </a:lnTo>
                  <a:lnTo>
                    <a:pt x="6020" y="2008"/>
                  </a:lnTo>
                  <a:lnTo>
                    <a:pt x="4477" y="2393"/>
                  </a:lnTo>
                  <a:lnTo>
                    <a:pt x="3165" y="2857"/>
                  </a:lnTo>
                  <a:lnTo>
                    <a:pt x="2084" y="3320"/>
                  </a:lnTo>
                  <a:lnTo>
                    <a:pt x="1158" y="3860"/>
                  </a:lnTo>
                  <a:lnTo>
                    <a:pt x="540" y="4400"/>
                  </a:lnTo>
                  <a:lnTo>
                    <a:pt x="309" y="4632"/>
                  </a:lnTo>
                  <a:lnTo>
                    <a:pt x="154" y="4940"/>
                  </a:lnTo>
                  <a:lnTo>
                    <a:pt x="0" y="5249"/>
                  </a:lnTo>
                  <a:lnTo>
                    <a:pt x="0" y="5481"/>
                  </a:lnTo>
                  <a:lnTo>
                    <a:pt x="0" y="5789"/>
                  </a:lnTo>
                  <a:lnTo>
                    <a:pt x="154" y="6098"/>
                  </a:lnTo>
                  <a:lnTo>
                    <a:pt x="309" y="6330"/>
                  </a:lnTo>
                  <a:lnTo>
                    <a:pt x="540" y="6638"/>
                  </a:lnTo>
                  <a:lnTo>
                    <a:pt x="1158" y="7179"/>
                  </a:lnTo>
                  <a:lnTo>
                    <a:pt x="2084" y="7642"/>
                  </a:lnTo>
                  <a:lnTo>
                    <a:pt x="3165" y="8105"/>
                  </a:lnTo>
                  <a:lnTo>
                    <a:pt x="4477" y="8568"/>
                  </a:lnTo>
                  <a:lnTo>
                    <a:pt x="6020" y="9031"/>
                  </a:lnTo>
                  <a:lnTo>
                    <a:pt x="7718" y="9417"/>
                  </a:lnTo>
                  <a:lnTo>
                    <a:pt x="9571" y="9726"/>
                  </a:lnTo>
                  <a:lnTo>
                    <a:pt x="11655" y="10112"/>
                  </a:lnTo>
                  <a:lnTo>
                    <a:pt x="13816" y="10343"/>
                  </a:lnTo>
                  <a:lnTo>
                    <a:pt x="16131" y="10575"/>
                  </a:lnTo>
                  <a:lnTo>
                    <a:pt x="18524" y="10806"/>
                  </a:lnTo>
                  <a:lnTo>
                    <a:pt x="21071" y="10883"/>
                  </a:lnTo>
                  <a:lnTo>
                    <a:pt x="23695" y="10961"/>
                  </a:lnTo>
                  <a:lnTo>
                    <a:pt x="26396" y="11038"/>
                  </a:lnTo>
                  <a:lnTo>
                    <a:pt x="29098" y="10961"/>
                  </a:lnTo>
                  <a:lnTo>
                    <a:pt x="31722" y="10883"/>
                  </a:lnTo>
                  <a:lnTo>
                    <a:pt x="34269" y="10806"/>
                  </a:lnTo>
                  <a:lnTo>
                    <a:pt x="36662" y="10575"/>
                  </a:lnTo>
                  <a:lnTo>
                    <a:pt x="38977" y="10343"/>
                  </a:lnTo>
                  <a:lnTo>
                    <a:pt x="41138" y="10112"/>
                  </a:lnTo>
                  <a:lnTo>
                    <a:pt x="43222" y="9726"/>
                  </a:lnTo>
                  <a:lnTo>
                    <a:pt x="45074" y="9417"/>
                  </a:lnTo>
                  <a:lnTo>
                    <a:pt x="46772" y="9031"/>
                  </a:lnTo>
                  <a:lnTo>
                    <a:pt x="48316" y="8568"/>
                  </a:lnTo>
                  <a:lnTo>
                    <a:pt x="49628" y="8105"/>
                  </a:lnTo>
                  <a:lnTo>
                    <a:pt x="50709" y="7642"/>
                  </a:lnTo>
                  <a:lnTo>
                    <a:pt x="51635" y="7179"/>
                  </a:lnTo>
                  <a:lnTo>
                    <a:pt x="52252" y="6638"/>
                  </a:lnTo>
                  <a:lnTo>
                    <a:pt x="52484" y="6330"/>
                  </a:lnTo>
                  <a:lnTo>
                    <a:pt x="52715" y="6098"/>
                  </a:lnTo>
                  <a:lnTo>
                    <a:pt x="52793" y="5789"/>
                  </a:lnTo>
                  <a:lnTo>
                    <a:pt x="52793" y="5481"/>
                  </a:lnTo>
                  <a:lnTo>
                    <a:pt x="52793" y="5249"/>
                  </a:lnTo>
                  <a:lnTo>
                    <a:pt x="52715" y="4940"/>
                  </a:lnTo>
                  <a:lnTo>
                    <a:pt x="52484" y="4632"/>
                  </a:lnTo>
                  <a:lnTo>
                    <a:pt x="52252" y="4400"/>
                  </a:lnTo>
                  <a:lnTo>
                    <a:pt x="51635" y="3860"/>
                  </a:lnTo>
                  <a:lnTo>
                    <a:pt x="50709" y="3320"/>
                  </a:lnTo>
                  <a:lnTo>
                    <a:pt x="49628" y="2857"/>
                  </a:lnTo>
                  <a:lnTo>
                    <a:pt x="48316" y="2393"/>
                  </a:lnTo>
                  <a:lnTo>
                    <a:pt x="46772" y="2008"/>
                  </a:lnTo>
                  <a:lnTo>
                    <a:pt x="45074" y="1622"/>
                  </a:lnTo>
                  <a:lnTo>
                    <a:pt x="43222" y="1236"/>
                  </a:lnTo>
                  <a:lnTo>
                    <a:pt x="41138" y="927"/>
                  </a:lnTo>
                  <a:lnTo>
                    <a:pt x="38977" y="618"/>
                  </a:lnTo>
                  <a:lnTo>
                    <a:pt x="36662" y="387"/>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3312175" y="4257375"/>
              <a:ext cx="1319825" cy="275950"/>
            </a:xfrm>
            <a:custGeom>
              <a:avLst/>
              <a:gdLst/>
              <a:ahLst/>
              <a:cxnLst/>
              <a:rect l="l" t="t" r="r" b="b"/>
              <a:pathLst>
                <a:path w="52793" h="11038" fill="none" extrusionOk="0">
                  <a:moveTo>
                    <a:pt x="52793" y="5481"/>
                  </a:moveTo>
                  <a:lnTo>
                    <a:pt x="52793" y="5481"/>
                  </a:lnTo>
                  <a:lnTo>
                    <a:pt x="52793" y="5789"/>
                  </a:lnTo>
                  <a:lnTo>
                    <a:pt x="52715" y="6098"/>
                  </a:lnTo>
                  <a:lnTo>
                    <a:pt x="52484" y="6330"/>
                  </a:lnTo>
                  <a:lnTo>
                    <a:pt x="52252" y="6638"/>
                  </a:lnTo>
                  <a:lnTo>
                    <a:pt x="51635" y="7179"/>
                  </a:lnTo>
                  <a:lnTo>
                    <a:pt x="50709" y="7642"/>
                  </a:lnTo>
                  <a:lnTo>
                    <a:pt x="49628" y="8105"/>
                  </a:lnTo>
                  <a:lnTo>
                    <a:pt x="48316" y="8568"/>
                  </a:lnTo>
                  <a:lnTo>
                    <a:pt x="46772" y="9031"/>
                  </a:lnTo>
                  <a:lnTo>
                    <a:pt x="45074" y="9417"/>
                  </a:lnTo>
                  <a:lnTo>
                    <a:pt x="43222" y="9726"/>
                  </a:lnTo>
                  <a:lnTo>
                    <a:pt x="41138" y="10112"/>
                  </a:lnTo>
                  <a:lnTo>
                    <a:pt x="38977" y="10343"/>
                  </a:lnTo>
                  <a:lnTo>
                    <a:pt x="36662" y="10575"/>
                  </a:lnTo>
                  <a:lnTo>
                    <a:pt x="34269" y="10806"/>
                  </a:lnTo>
                  <a:lnTo>
                    <a:pt x="31722" y="10883"/>
                  </a:lnTo>
                  <a:lnTo>
                    <a:pt x="29098" y="10961"/>
                  </a:lnTo>
                  <a:lnTo>
                    <a:pt x="26396" y="11038"/>
                  </a:lnTo>
                  <a:lnTo>
                    <a:pt x="26396" y="11038"/>
                  </a:lnTo>
                  <a:lnTo>
                    <a:pt x="23695" y="10961"/>
                  </a:lnTo>
                  <a:lnTo>
                    <a:pt x="21071" y="10883"/>
                  </a:lnTo>
                  <a:lnTo>
                    <a:pt x="18524" y="10806"/>
                  </a:lnTo>
                  <a:lnTo>
                    <a:pt x="16131" y="10575"/>
                  </a:lnTo>
                  <a:lnTo>
                    <a:pt x="13816" y="10343"/>
                  </a:lnTo>
                  <a:lnTo>
                    <a:pt x="11655" y="10112"/>
                  </a:lnTo>
                  <a:lnTo>
                    <a:pt x="9571" y="9726"/>
                  </a:lnTo>
                  <a:lnTo>
                    <a:pt x="7718" y="9417"/>
                  </a:lnTo>
                  <a:lnTo>
                    <a:pt x="6020" y="9031"/>
                  </a:lnTo>
                  <a:lnTo>
                    <a:pt x="4477" y="8568"/>
                  </a:lnTo>
                  <a:lnTo>
                    <a:pt x="3165" y="8105"/>
                  </a:lnTo>
                  <a:lnTo>
                    <a:pt x="2084" y="7642"/>
                  </a:lnTo>
                  <a:lnTo>
                    <a:pt x="1158" y="7179"/>
                  </a:lnTo>
                  <a:lnTo>
                    <a:pt x="540" y="6638"/>
                  </a:lnTo>
                  <a:lnTo>
                    <a:pt x="309" y="6330"/>
                  </a:lnTo>
                  <a:lnTo>
                    <a:pt x="154" y="6098"/>
                  </a:lnTo>
                  <a:lnTo>
                    <a:pt x="0" y="5789"/>
                  </a:lnTo>
                  <a:lnTo>
                    <a:pt x="0" y="5481"/>
                  </a:lnTo>
                  <a:lnTo>
                    <a:pt x="0" y="5481"/>
                  </a:lnTo>
                  <a:lnTo>
                    <a:pt x="0" y="5249"/>
                  </a:lnTo>
                  <a:lnTo>
                    <a:pt x="154" y="4940"/>
                  </a:lnTo>
                  <a:lnTo>
                    <a:pt x="309" y="4632"/>
                  </a:lnTo>
                  <a:lnTo>
                    <a:pt x="540" y="4400"/>
                  </a:lnTo>
                  <a:lnTo>
                    <a:pt x="1158" y="3860"/>
                  </a:lnTo>
                  <a:lnTo>
                    <a:pt x="2084" y="3320"/>
                  </a:lnTo>
                  <a:lnTo>
                    <a:pt x="3165" y="2857"/>
                  </a:lnTo>
                  <a:lnTo>
                    <a:pt x="4477" y="2393"/>
                  </a:lnTo>
                  <a:lnTo>
                    <a:pt x="6020" y="2008"/>
                  </a:lnTo>
                  <a:lnTo>
                    <a:pt x="7718" y="1622"/>
                  </a:lnTo>
                  <a:lnTo>
                    <a:pt x="9571" y="1236"/>
                  </a:lnTo>
                  <a:lnTo>
                    <a:pt x="11655" y="927"/>
                  </a:lnTo>
                  <a:lnTo>
                    <a:pt x="13816" y="618"/>
                  </a:lnTo>
                  <a:lnTo>
                    <a:pt x="16131" y="387"/>
                  </a:lnTo>
                  <a:lnTo>
                    <a:pt x="18524" y="232"/>
                  </a:lnTo>
                  <a:lnTo>
                    <a:pt x="21071" y="78"/>
                  </a:lnTo>
                  <a:lnTo>
                    <a:pt x="23695" y="1"/>
                  </a:lnTo>
                  <a:lnTo>
                    <a:pt x="26396" y="1"/>
                  </a:lnTo>
                  <a:lnTo>
                    <a:pt x="26396" y="1"/>
                  </a:lnTo>
                  <a:lnTo>
                    <a:pt x="29098" y="1"/>
                  </a:lnTo>
                  <a:lnTo>
                    <a:pt x="31722" y="78"/>
                  </a:lnTo>
                  <a:lnTo>
                    <a:pt x="34269" y="232"/>
                  </a:lnTo>
                  <a:lnTo>
                    <a:pt x="36662" y="387"/>
                  </a:lnTo>
                  <a:lnTo>
                    <a:pt x="38977" y="618"/>
                  </a:lnTo>
                  <a:lnTo>
                    <a:pt x="41138" y="927"/>
                  </a:lnTo>
                  <a:lnTo>
                    <a:pt x="43222" y="1236"/>
                  </a:lnTo>
                  <a:lnTo>
                    <a:pt x="45074" y="1622"/>
                  </a:lnTo>
                  <a:lnTo>
                    <a:pt x="46772" y="2008"/>
                  </a:lnTo>
                  <a:lnTo>
                    <a:pt x="48316" y="2393"/>
                  </a:lnTo>
                  <a:lnTo>
                    <a:pt x="49628" y="2857"/>
                  </a:lnTo>
                  <a:lnTo>
                    <a:pt x="50709" y="3320"/>
                  </a:lnTo>
                  <a:lnTo>
                    <a:pt x="51635" y="3860"/>
                  </a:lnTo>
                  <a:lnTo>
                    <a:pt x="52252" y="4400"/>
                  </a:lnTo>
                  <a:lnTo>
                    <a:pt x="52484" y="4632"/>
                  </a:lnTo>
                  <a:lnTo>
                    <a:pt x="52715" y="4940"/>
                  </a:lnTo>
                  <a:lnTo>
                    <a:pt x="52793" y="5249"/>
                  </a:lnTo>
                  <a:lnTo>
                    <a:pt x="52793" y="5481"/>
                  </a:lnTo>
                  <a:lnTo>
                    <a:pt x="52793"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3429875" y="4282475"/>
              <a:ext cx="1084425" cy="192975"/>
            </a:xfrm>
            <a:custGeom>
              <a:avLst/>
              <a:gdLst/>
              <a:ahLst/>
              <a:cxnLst/>
              <a:rect l="l" t="t" r="r" b="b"/>
              <a:pathLst>
                <a:path w="43377" h="7719" extrusionOk="0">
                  <a:moveTo>
                    <a:pt x="21688" y="0"/>
                  </a:moveTo>
                  <a:lnTo>
                    <a:pt x="17289" y="77"/>
                  </a:lnTo>
                  <a:lnTo>
                    <a:pt x="13275" y="309"/>
                  </a:lnTo>
                  <a:lnTo>
                    <a:pt x="9571" y="618"/>
                  </a:lnTo>
                  <a:lnTo>
                    <a:pt x="6329" y="1081"/>
                  </a:lnTo>
                  <a:lnTo>
                    <a:pt x="4940" y="1389"/>
                  </a:lnTo>
                  <a:lnTo>
                    <a:pt x="3705" y="1698"/>
                  </a:lnTo>
                  <a:lnTo>
                    <a:pt x="2624" y="2007"/>
                  </a:lnTo>
                  <a:lnTo>
                    <a:pt x="1698" y="2316"/>
                  </a:lnTo>
                  <a:lnTo>
                    <a:pt x="1004" y="2702"/>
                  </a:lnTo>
                  <a:lnTo>
                    <a:pt x="463" y="3087"/>
                  </a:lnTo>
                  <a:lnTo>
                    <a:pt x="155" y="3473"/>
                  </a:lnTo>
                  <a:lnTo>
                    <a:pt x="0" y="3628"/>
                  </a:lnTo>
                  <a:lnTo>
                    <a:pt x="0" y="3859"/>
                  </a:lnTo>
                  <a:lnTo>
                    <a:pt x="0" y="4014"/>
                  </a:lnTo>
                  <a:lnTo>
                    <a:pt x="155" y="4245"/>
                  </a:lnTo>
                  <a:lnTo>
                    <a:pt x="463" y="4631"/>
                  </a:lnTo>
                  <a:lnTo>
                    <a:pt x="1004" y="5017"/>
                  </a:lnTo>
                  <a:lnTo>
                    <a:pt x="1698" y="5326"/>
                  </a:lnTo>
                  <a:lnTo>
                    <a:pt x="2624" y="5712"/>
                  </a:lnTo>
                  <a:lnTo>
                    <a:pt x="3705" y="6020"/>
                  </a:lnTo>
                  <a:lnTo>
                    <a:pt x="4940" y="6329"/>
                  </a:lnTo>
                  <a:lnTo>
                    <a:pt x="6329" y="6561"/>
                  </a:lnTo>
                  <a:lnTo>
                    <a:pt x="9571" y="7024"/>
                  </a:lnTo>
                  <a:lnTo>
                    <a:pt x="13275" y="7410"/>
                  </a:lnTo>
                  <a:lnTo>
                    <a:pt x="17289" y="7641"/>
                  </a:lnTo>
                  <a:lnTo>
                    <a:pt x="21688" y="7718"/>
                  </a:lnTo>
                  <a:lnTo>
                    <a:pt x="26088" y="7641"/>
                  </a:lnTo>
                  <a:lnTo>
                    <a:pt x="30101" y="7410"/>
                  </a:lnTo>
                  <a:lnTo>
                    <a:pt x="33806" y="7024"/>
                  </a:lnTo>
                  <a:lnTo>
                    <a:pt x="37048" y="6561"/>
                  </a:lnTo>
                  <a:lnTo>
                    <a:pt x="38437" y="6329"/>
                  </a:lnTo>
                  <a:lnTo>
                    <a:pt x="39672" y="6020"/>
                  </a:lnTo>
                  <a:lnTo>
                    <a:pt x="40752" y="5712"/>
                  </a:lnTo>
                  <a:lnTo>
                    <a:pt x="41678" y="5326"/>
                  </a:lnTo>
                  <a:lnTo>
                    <a:pt x="42450" y="5017"/>
                  </a:lnTo>
                  <a:lnTo>
                    <a:pt x="42913" y="4631"/>
                  </a:lnTo>
                  <a:lnTo>
                    <a:pt x="43299" y="4245"/>
                  </a:lnTo>
                  <a:lnTo>
                    <a:pt x="43376" y="4014"/>
                  </a:lnTo>
                  <a:lnTo>
                    <a:pt x="43376" y="3859"/>
                  </a:lnTo>
                  <a:lnTo>
                    <a:pt x="43376" y="3628"/>
                  </a:lnTo>
                  <a:lnTo>
                    <a:pt x="43299" y="3473"/>
                  </a:lnTo>
                  <a:lnTo>
                    <a:pt x="42913" y="3087"/>
                  </a:lnTo>
                  <a:lnTo>
                    <a:pt x="42450" y="2702"/>
                  </a:lnTo>
                  <a:lnTo>
                    <a:pt x="41678" y="2316"/>
                  </a:lnTo>
                  <a:lnTo>
                    <a:pt x="40752" y="2007"/>
                  </a:lnTo>
                  <a:lnTo>
                    <a:pt x="39672" y="1698"/>
                  </a:lnTo>
                  <a:lnTo>
                    <a:pt x="38437" y="1389"/>
                  </a:lnTo>
                  <a:lnTo>
                    <a:pt x="37048" y="1081"/>
                  </a:lnTo>
                  <a:lnTo>
                    <a:pt x="33806" y="618"/>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0"/>
            <p:cNvSpPr/>
            <p:nvPr/>
          </p:nvSpPr>
          <p:spPr>
            <a:xfrm>
              <a:off x="3429875" y="4282475"/>
              <a:ext cx="1084425" cy="192975"/>
            </a:xfrm>
            <a:custGeom>
              <a:avLst/>
              <a:gdLst/>
              <a:ahLst/>
              <a:cxnLst/>
              <a:rect l="l" t="t" r="r" b="b"/>
              <a:pathLst>
                <a:path w="43377" h="7719" fill="none" extrusionOk="0">
                  <a:moveTo>
                    <a:pt x="43376" y="3859"/>
                  </a:moveTo>
                  <a:lnTo>
                    <a:pt x="43376" y="3859"/>
                  </a:lnTo>
                  <a:lnTo>
                    <a:pt x="43376" y="4014"/>
                  </a:lnTo>
                  <a:lnTo>
                    <a:pt x="43299" y="4245"/>
                  </a:lnTo>
                  <a:lnTo>
                    <a:pt x="42913" y="4631"/>
                  </a:lnTo>
                  <a:lnTo>
                    <a:pt x="42450" y="5017"/>
                  </a:lnTo>
                  <a:lnTo>
                    <a:pt x="41678" y="5326"/>
                  </a:lnTo>
                  <a:lnTo>
                    <a:pt x="40752" y="5712"/>
                  </a:lnTo>
                  <a:lnTo>
                    <a:pt x="39672" y="6020"/>
                  </a:lnTo>
                  <a:lnTo>
                    <a:pt x="38437" y="6329"/>
                  </a:lnTo>
                  <a:lnTo>
                    <a:pt x="37048" y="6561"/>
                  </a:lnTo>
                  <a:lnTo>
                    <a:pt x="33806" y="7024"/>
                  </a:lnTo>
                  <a:lnTo>
                    <a:pt x="30101" y="7410"/>
                  </a:lnTo>
                  <a:lnTo>
                    <a:pt x="26088" y="7641"/>
                  </a:lnTo>
                  <a:lnTo>
                    <a:pt x="21688" y="7718"/>
                  </a:lnTo>
                  <a:lnTo>
                    <a:pt x="21688" y="7718"/>
                  </a:lnTo>
                  <a:lnTo>
                    <a:pt x="17289" y="7641"/>
                  </a:lnTo>
                  <a:lnTo>
                    <a:pt x="13275" y="7410"/>
                  </a:lnTo>
                  <a:lnTo>
                    <a:pt x="9571" y="7024"/>
                  </a:lnTo>
                  <a:lnTo>
                    <a:pt x="6329" y="6561"/>
                  </a:lnTo>
                  <a:lnTo>
                    <a:pt x="4940" y="6329"/>
                  </a:lnTo>
                  <a:lnTo>
                    <a:pt x="3705" y="6020"/>
                  </a:lnTo>
                  <a:lnTo>
                    <a:pt x="2624" y="5712"/>
                  </a:lnTo>
                  <a:lnTo>
                    <a:pt x="1698" y="5326"/>
                  </a:lnTo>
                  <a:lnTo>
                    <a:pt x="1004" y="5017"/>
                  </a:lnTo>
                  <a:lnTo>
                    <a:pt x="463" y="4631"/>
                  </a:lnTo>
                  <a:lnTo>
                    <a:pt x="155" y="4245"/>
                  </a:lnTo>
                  <a:lnTo>
                    <a:pt x="0" y="4014"/>
                  </a:lnTo>
                  <a:lnTo>
                    <a:pt x="0" y="3859"/>
                  </a:lnTo>
                  <a:lnTo>
                    <a:pt x="0" y="3859"/>
                  </a:lnTo>
                  <a:lnTo>
                    <a:pt x="0" y="3628"/>
                  </a:lnTo>
                  <a:lnTo>
                    <a:pt x="155" y="3473"/>
                  </a:lnTo>
                  <a:lnTo>
                    <a:pt x="463" y="3087"/>
                  </a:lnTo>
                  <a:lnTo>
                    <a:pt x="1004" y="2702"/>
                  </a:lnTo>
                  <a:lnTo>
                    <a:pt x="1698" y="2316"/>
                  </a:lnTo>
                  <a:lnTo>
                    <a:pt x="2624" y="2007"/>
                  </a:lnTo>
                  <a:lnTo>
                    <a:pt x="3705" y="1698"/>
                  </a:lnTo>
                  <a:lnTo>
                    <a:pt x="4940" y="1389"/>
                  </a:lnTo>
                  <a:lnTo>
                    <a:pt x="6329" y="1081"/>
                  </a:lnTo>
                  <a:lnTo>
                    <a:pt x="9571" y="618"/>
                  </a:lnTo>
                  <a:lnTo>
                    <a:pt x="13275" y="309"/>
                  </a:lnTo>
                  <a:lnTo>
                    <a:pt x="17289" y="77"/>
                  </a:lnTo>
                  <a:lnTo>
                    <a:pt x="21688" y="0"/>
                  </a:lnTo>
                  <a:lnTo>
                    <a:pt x="21688" y="0"/>
                  </a:lnTo>
                  <a:lnTo>
                    <a:pt x="26088" y="77"/>
                  </a:lnTo>
                  <a:lnTo>
                    <a:pt x="30101" y="309"/>
                  </a:lnTo>
                  <a:lnTo>
                    <a:pt x="33806" y="618"/>
                  </a:lnTo>
                  <a:lnTo>
                    <a:pt x="37048" y="1081"/>
                  </a:lnTo>
                  <a:lnTo>
                    <a:pt x="38437" y="1389"/>
                  </a:lnTo>
                  <a:lnTo>
                    <a:pt x="39672" y="1698"/>
                  </a:lnTo>
                  <a:lnTo>
                    <a:pt x="40752" y="2007"/>
                  </a:lnTo>
                  <a:lnTo>
                    <a:pt x="41678" y="2316"/>
                  </a:lnTo>
                  <a:lnTo>
                    <a:pt x="42450" y="2702"/>
                  </a:lnTo>
                  <a:lnTo>
                    <a:pt x="42913" y="3087"/>
                  </a:lnTo>
                  <a:lnTo>
                    <a:pt x="43299" y="3473"/>
                  </a:lnTo>
                  <a:lnTo>
                    <a:pt x="43376" y="3628"/>
                  </a:lnTo>
                  <a:lnTo>
                    <a:pt x="43376" y="3859"/>
                  </a:lnTo>
                  <a:lnTo>
                    <a:pt x="43376"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0"/>
            <p:cNvSpPr/>
            <p:nvPr/>
          </p:nvSpPr>
          <p:spPr>
            <a:xfrm>
              <a:off x="3460750" y="4282475"/>
              <a:ext cx="1053550" cy="142800"/>
            </a:xfrm>
            <a:custGeom>
              <a:avLst/>
              <a:gdLst/>
              <a:ahLst/>
              <a:cxnLst/>
              <a:rect l="l" t="t" r="r" b="b"/>
              <a:pathLst>
                <a:path w="42142" h="5712" extrusionOk="0">
                  <a:moveTo>
                    <a:pt x="16980" y="0"/>
                  </a:moveTo>
                  <a:lnTo>
                    <a:pt x="13661" y="155"/>
                  </a:lnTo>
                  <a:lnTo>
                    <a:pt x="10651" y="386"/>
                  </a:lnTo>
                  <a:lnTo>
                    <a:pt x="7795" y="695"/>
                  </a:lnTo>
                  <a:lnTo>
                    <a:pt x="5326" y="1081"/>
                  </a:lnTo>
                  <a:lnTo>
                    <a:pt x="3165" y="1467"/>
                  </a:lnTo>
                  <a:lnTo>
                    <a:pt x="1312" y="2007"/>
                  </a:lnTo>
                  <a:lnTo>
                    <a:pt x="618" y="2238"/>
                  </a:lnTo>
                  <a:lnTo>
                    <a:pt x="0" y="2547"/>
                  </a:lnTo>
                  <a:lnTo>
                    <a:pt x="1544" y="2084"/>
                  </a:lnTo>
                  <a:lnTo>
                    <a:pt x="3396" y="1698"/>
                  </a:lnTo>
                  <a:lnTo>
                    <a:pt x="5480" y="1389"/>
                  </a:lnTo>
                  <a:lnTo>
                    <a:pt x="7795" y="1081"/>
                  </a:lnTo>
                  <a:lnTo>
                    <a:pt x="10342" y="849"/>
                  </a:lnTo>
                  <a:lnTo>
                    <a:pt x="13044" y="695"/>
                  </a:lnTo>
                  <a:lnTo>
                    <a:pt x="15977" y="540"/>
                  </a:lnTo>
                  <a:lnTo>
                    <a:pt x="18987" y="540"/>
                  </a:lnTo>
                  <a:lnTo>
                    <a:pt x="23309" y="618"/>
                  </a:lnTo>
                  <a:lnTo>
                    <a:pt x="27400" y="849"/>
                  </a:lnTo>
                  <a:lnTo>
                    <a:pt x="31104" y="1235"/>
                  </a:lnTo>
                  <a:lnTo>
                    <a:pt x="34269" y="1698"/>
                  </a:lnTo>
                  <a:lnTo>
                    <a:pt x="35735" y="1930"/>
                  </a:lnTo>
                  <a:lnTo>
                    <a:pt x="36970" y="2238"/>
                  </a:lnTo>
                  <a:lnTo>
                    <a:pt x="38051" y="2547"/>
                  </a:lnTo>
                  <a:lnTo>
                    <a:pt x="38977" y="2933"/>
                  </a:lnTo>
                  <a:lnTo>
                    <a:pt x="39672" y="3242"/>
                  </a:lnTo>
                  <a:lnTo>
                    <a:pt x="40212" y="3628"/>
                  </a:lnTo>
                  <a:lnTo>
                    <a:pt x="40521" y="4014"/>
                  </a:lnTo>
                  <a:lnTo>
                    <a:pt x="40598" y="4245"/>
                  </a:lnTo>
                  <a:lnTo>
                    <a:pt x="40675" y="4400"/>
                  </a:lnTo>
                  <a:lnTo>
                    <a:pt x="40598" y="4785"/>
                  </a:lnTo>
                  <a:lnTo>
                    <a:pt x="40289" y="5094"/>
                  </a:lnTo>
                  <a:lnTo>
                    <a:pt x="39903" y="5403"/>
                  </a:lnTo>
                  <a:lnTo>
                    <a:pt x="39363" y="5712"/>
                  </a:lnTo>
                  <a:lnTo>
                    <a:pt x="40521" y="5326"/>
                  </a:lnTo>
                  <a:lnTo>
                    <a:pt x="41370" y="4863"/>
                  </a:lnTo>
                  <a:lnTo>
                    <a:pt x="41678" y="4631"/>
                  </a:lnTo>
                  <a:lnTo>
                    <a:pt x="41910" y="4322"/>
                  </a:lnTo>
                  <a:lnTo>
                    <a:pt x="42064" y="4091"/>
                  </a:lnTo>
                  <a:lnTo>
                    <a:pt x="42141"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5" y="77"/>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0"/>
            <p:cNvSpPr/>
            <p:nvPr/>
          </p:nvSpPr>
          <p:spPr>
            <a:xfrm>
              <a:off x="3460750" y="4282475"/>
              <a:ext cx="1053550" cy="142800"/>
            </a:xfrm>
            <a:custGeom>
              <a:avLst/>
              <a:gdLst/>
              <a:ahLst/>
              <a:cxnLst/>
              <a:rect l="l" t="t" r="r" b="b"/>
              <a:pathLst>
                <a:path w="42142" h="5712" fill="none" extrusionOk="0">
                  <a:moveTo>
                    <a:pt x="18987" y="540"/>
                  </a:moveTo>
                  <a:lnTo>
                    <a:pt x="18987" y="540"/>
                  </a:lnTo>
                  <a:lnTo>
                    <a:pt x="23309" y="618"/>
                  </a:lnTo>
                  <a:lnTo>
                    <a:pt x="27400" y="849"/>
                  </a:lnTo>
                  <a:lnTo>
                    <a:pt x="31104" y="1235"/>
                  </a:lnTo>
                  <a:lnTo>
                    <a:pt x="34269" y="1698"/>
                  </a:lnTo>
                  <a:lnTo>
                    <a:pt x="35735" y="1930"/>
                  </a:lnTo>
                  <a:lnTo>
                    <a:pt x="36970" y="2238"/>
                  </a:lnTo>
                  <a:lnTo>
                    <a:pt x="38051" y="2547"/>
                  </a:lnTo>
                  <a:lnTo>
                    <a:pt x="38977" y="2933"/>
                  </a:lnTo>
                  <a:lnTo>
                    <a:pt x="39672" y="3242"/>
                  </a:lnTo>
                  <a:lnTo>
                    <a:pt x="40212" y="3628"/>
                  </a:lnTo>
                  <a:lnTo>
                    <a:pt x="40521" y="4014"/>
                  </a:lnTo>
                  <a:lnTo>
                    <a:pt x="40598" y="4245"/>
                  </a:lnTo>
                  <a:lnTo>
                    <a:pt x="40675" y="4400"/>
                  </a:lnTo>
                  <a:lnTo>
                    <a:pt x="40675" y="4400"/>
                  </a:lnTo>
                  <a:lnTo>
                    <a:pt x="40598" y="4785"/>
                  </a:lnTo>
                  <a:lnTo>
                    <a:pt x="40289" y="5094"/>
                  </a:lnTo>
                  <a:lnTo>
                    <a:pt x="39903" y="5403"/>
                  </a:lnTo>
                  <a:lnTo>
                    <a:pt x="39363" y="5712"/>
                  </a:lnTo>
                  <a:lnTo>
                    <a:pt x="39363" y="5712"/>
                  </a:lnTo>
                  <a:lnTo>
                    <a:pt x="40521" y="5326"/>
                  </a:lnTo>
                  <a:lnTo>
                    <a:pt x="41370" y="4863"/>
                  </a:lnTo>
                  <a:lnTo>
                    <a:pt x="41678" y="4631"/>
                  </a:lnTo>
                  <a:lnTo>
                    <a:pt x="41910" y="4322"/>
                  </a:lnTo>
                  <a:lnTo>
                    <a:pt x="42064" y="4091"/>
                  </a:lnTo>
                  <a:lnTo>
                    <a:pt x="42141" y="3859"/>
                  </a:lnTo>
                  <a:lnTo>
                    <a:pt x="42141"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5" y="77"/>
                  </a:lnTo>
                  <a:lnTo>
                    <a:pt x="20453" y="0"/>
                  </a:lnTo>
                  <a:lnTo>
                    <a:pt x="20453" y="0"/>
                  </a:lnTo>
                  <a:lnTo>
                    <a:pt x="16980" y="0"/>
                  </a:lnTo>
                  <a:lnTo>
                    <a:pt x="13661" y="155"/>
                  </a:lnTo>
                  <a:lnTo>
                    <a:pt x="10651" y="386"/>
                  </a:lnTo>
                  <a:lnTo>
                    <a:pt x="7795" y="695"/>
                  </a:lnTo>
                  <a:lnTo>
                    <a:pt x="5326" y="1081"/>
                  </a:lnTo>
                  <a:lnTo>
                    <a:pt x="3165" y="1467"/>
                  </a:lnTo>
                  <a:lnTo>
                    <a:pt x="1312" y="2007"/>
                  </a:lnTo>
                  <a:lnTo>
                    <a:pt x="618" y="2238"/>
                  </a:lnTo>
                  <a:lnTo>
                    <a:pt x="0" y="2547"/>
                  </a:lnTo>
                  <a:lnTo>
                    <a:pt x="0" y="2547"/>
                  </a:lnTo>
                  <a:lnTo>
                    <a:pt x="1544" y="2084"/>
                  </a:lnTo>
                  <a:lnTo>
                    <a:pt x="3396" y="1698"/>
                  </a:lnTo>
                  <a:lnTo>
                    <a:pt x="5480" y="1389"/>
                  </a:lnTo>
                  <a:lnTo>
                    <a:pt x="7795" y="1081"/>
                  </a:lnTo>
                  <a:lnTo>
                    <a:pt x="10342" y="849"/>
                  </a:lnTo>
                  <a:lnTo>
                    <a:pt x="13044" y="695"/>
                  </a:lnTo>
                  <a:lnTo>
                    <a:pt x="15977" y="540"/>
                  </a:lnTo>
                  <a:lnTo>
                    <a:pt x="18987" y="540"/>
                  </a:lnTo>
                  <a:lnTo>
                    <a:pt x="18987" y="54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0"/>
            <p:cNvSpPr/>
            <p:nvPr/>
          </p:nvSpPr>
          <p:spPr>
            <a:xfrm>
              <a:off x="3312175" y="4261250"/>
              <a:ext cx="1319825" cy="275950"/>
            </a:xfrm>
            <a:custGeom>
              <a:avLst/>
              <a:gdLst/>
              <a:ahLst/>
              <a:cxnLst/>
              <a:rect l="l" t="t" r="r" b="b"/>
              <a:pathLst>
                <a:path w="52793" h="11038" extrusionOk="0">
                  <a:moveTo>
                    <a:pt x="0" y="0"/>
                  </a:moveTo>
                  <a:lnTo>
                    <a:pt x="0" y="5557"/>
                  </a:lnTo>
                  <a:lnTo>
                    <a:pt x="0" y="5789"/>
                  </a:lnTo>
                  <a:lnTo>
                    <a:pt x="154" y="6098"/>
                  </a:lnTo>
                  <a:lnTo>
                    <a:pt x="309" y="6406"/>
                  </a:lnTo>
                  <a:lnTo>
                    <a:pt x="540" y="6638"/>
                  </a:lnTo>
                  <a:lnTo>
                    <a:pt x="1158" y="7178"/>
                  </a:lnTo>
                  <a:lnTo>
                    <a:pt x="2084" y="7718"/>
                  </a:lnTo>
                  <a:lnTo>
                    <a:pt x="3165" y="8181"/>
                  </a:lnTo>
                  <a:lnTo>
                    <a:pt x="4477" y="8645"/>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5"/>
                  </a:lnTo>
                  <a:lnTo>
                    <a:pt x="49628" y="8181"/>
                  </a:lnTo>
                  <a:lnTo>
                    <a:pt x="50709" y="7718"/>
                  </a:lnTo>
                  <a:lnTo>
                    <a:pt x="51635" y="7178"/>
                  </a:lnTo>
                  <a:lnTo>
                    <a:pt x="52252" y="6638"/>
                  </a:lnTo>
                  <a:lnTo>
                    <a:pt x="52484" y="6406"/>
                  </a:lnTo>
                  <a:lnTo>
                    <a:pt x="52715" y="6098"/>
                  </a:lnTo>
                  <a:lnTo>
                    <a:pt x="52793" y="5789"/>
                  </a:lnTo>
                  <a:lnTo>
                    <a:pt x="52793" y="5557"/>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0"/>
            <p:cNvSpPr/>
            <p:nvPr/>
          </p:nvSpPr>
          <p:spPr>
            <a:xfrm>
              <a:off x="3312175" y="4261250"/>
              <a:ext cx="1319825" cy="275950"/>
            </a:xfrm>
            <a:custGeom>
              <a:avLst/>
              <a:gdLst/>
              <a:ahLst/>
              <a:cxnLst/>
              <a:rect l="l" t="t" r="r" b="b"/>
              <a:pathLst>
                <a:path w="52793" h="11038" fill="none" extrusionOk="0">
                  <a:moveTo>
                    <a:pt x="0" y="0"/>
                  </a:moveTo>
                  <a:lnTo>
                    <a:pt x="0" y="5557"/>
                  </a:lnTo>
                  <a:lnTo>
                    <a:pt x="0" y="5557"/>
                  </a:lnTo>
                  <a:lnTo>
                    <a:pt x="0" y="5789"/>
                  </a:lnTo>
                  <a:lnTo>
                    <a:pt x="154" y="6098"/>
                  </a:lnTo>
                  <a:lnTo>
                    <a:pt x="309" y="6406"/>
                  </a:lnTo>
                  <a:lnTo>
                    <a:pt x="540" y="6638"/>
                  </a:lnTo>
                  <a:lnTo>
                    <a:pt x="1158" y="7178"/>
                  </a:lnTo>
                  <a:lnTo>
                    <a:pt x="2084" y="7718"/>
                  </a:lnTo>
                  <a:lnTo>
                    <a:pt x="3165" y="8181"/>
                  </a:lnTo>
                  <a:lnTo>
                    <a:pt x="4477" y="8645"/>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6396" y="11037"/>
                  </a:lnTo>
                  <a:lnTo>
                    <a:pt x="26396"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5"/>
                  </a:lnTo>
                  <a:lnTo>
                    <a:pt x="49628" y="8181"/>
                  </a:lnTo>
                  <a:lnTo>
                    <a:pt x="50709" y="7718"/>
                  </a:lnTo>
                  <a:lnTo>
                    <a:pt x="51635" y="7178"/>
                  </a:lnTo>
                  <a:lnTo>
                    <a:pt x="52252" y="6638"/>
                  </a:lnTo>
                  <a:lnTo>
                    <a:pt x="52484" y="6406"/>
                  </a:lnTo>
                  <a:lnTo>
                    <a:pt x="52715" y="6098"/>
                  </a:lnTo>
                  <a:lnTo>
                    <a:pt x="52793" y="5789"/>
                  </a:lnTo>
                  <a:lnTo>
                    <a:pt x="52793" y="5557"/>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0"/>
            <p:cNvSpPr/>
            <p:nvPr/>
          </p:nvSpPr>
          <p:spPr>
            <a:xfrm>
              <a:off x="3312175" y="4124250"/>
              <a:ext cx="1319825" cy="275950"/>
            </a:xfrm>
            <a:custGeom>
              <a:avLst/>
              <a:gdLst/>
              <a:ahLst/>
              <a:cxnLst/>
              <a:rect l="l" t="t" r="r" b="b"/>
              <a:pathLst>
                <a:path w="52793" h="11038" extrusionOk="0">
                  <a:moveTo>
                    <a:pt x="23695" y="0"/>
                  </a:moveTo>
                  <a:lnTo>
                    <a:pt x="21071" y="77"/>
                  </a:lnTo>
                  <a:lnTo>
                    <a:pt x="18524" y="232"/>
                  </a:lnTo>
                  <a:lnTo>
                    <a:pt x="16131" y="386"/>
                  </a:lnTo>
                  <a:lnTo>
                    <a:pt x="13816" y="618"/>
                  </a:lnTo>
                  <a:lnTo>
                    <a:pt x="11655" y="926"/>
                  </a:lnTo>
                  <a:lnTo>
                    <a:pt x="9571" y="1235"/>
                  </a:lnTo>
                  <a:lnTo>
                    <a:pt x="7718" y="1621"/>
                  </a:lnTo>
                  <a:lnTo>
                    <a:pt x="6020" y="2007"/>
                  </a:lnTo>
                  <a:lnTo>
                    <a:pt x="4477" y="2393"/>
                  </a:lnTo>
                  <a:lnTo>
                    <a:pt x="3165" y="2856"/>
                  </a:lnTo>
                  <a:lnTo>
                    <a:pt x="2084" y="3319"/>
                  </a:lnTo>
                  <a:lnTo>
                    <a:pt x="1158" y="3859"/>
                  </a:lnTo>
                  <a:lnTo>
                    <a:pt x="540" y="4400"/>
                  </a:lnTo>
                  <a:lnTo>
                    <a:pt x="309" y="4631"/>
                  </a:lnTo>
                  <a:lnTo>
                    <a:pt x="154" y="4940"/>
                  </a:lnTo>
                  <a:lnTo>
                    <a:pt x="0" y="5249"/>
                  </a:ln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5249"/>
                  </a:lnTo>
                  <a:lnTo>
                    <a:pt x="52715" y="4940"/>
                  </a:lnTo>
                  <a:lnTo>
                    <a:pt x="52484" y="4631"/>
                  </a:lnTo>
                  <a:lnTo>
                    <a:pt x="52252" y="4400"/>
                  </a:lnTo>
                  <a:lnTo>
                    <a:pt x="51635" y="3859"/>
                  </a:lnTo>
                  <a:lnTo>
                    <a:pt x="50709" y="3319"/>
                  </a:lnTo>
                  <a:lnTo>
                    <a:pt x="49628" y="2856"/>
                  </a:lnTo>
                  <a:lnTo>
                    <a:pt x="48316" y="2393"/>
                  </a:lnTo>
                  <a:lnTo>
                    <a:pt x="46772" y="2007"/>
                  </a:lnTo>
                  <a:lnTo>
                    <a:pt x="45074" y="1621"/>
                  </a:lnTo>
                  <a:lnTo>
                    <a:pt x="43222" y="1235"/>
                  </a:lnTo>
                  <a:lnTo>
                    <a:pt x="41138" y="926"/>
                  </a:lnTo>
                  <a:lnTo>
                    <a:pt x="38977" y="618"/>
                  </a:lnTo>
                  <a:lnTo>
                    <a:pt x="36662" y="386"/>
                  </a:lnTo>
                  <a:lnTo>
                    <a:pt x="34269" y="232"/>
                  </a:lnTo>
                  <a:lnTo>
                    <a:pt x="31722" y="77"/>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0"/>
            <p:cNvSpPr/>
            <p:nvPr/>
          </p:nvSpPr>
          <p:spPr>
            <a:xfrm>
              <a:off x="3312175" y="4124250"/>
              <a:ext cx="1319825" cy="275950"/>
            </a:xfrm>
            <a:custGeom>
              <a:avLst/>
              <a:gdLst/>
              <a:ahLst/>
              <a:cxnLst/>
              <a:rect l="l" t="t" r="r" b="b"/>
              <a:pathLst>
                <a:path w="52793" h="11038" fill="none" extrusionOk="0">
                  <a:moveTo>
                    <a:pt x="52793" y="5480"/>
                  </a:moveTo>
                  <a:lnTo>
                    <a:pt x="52793" y="5480"/>
                  </a:lnTo>
                  <a:lnTo>
                    <a:pt x="52793" y="5789"/>
                  </a:lnTo>
                  <a:lnTo>
                    <a:pt x="52715" y="6098"/>
                  </a:lnTo>
                  <a:lnTo>
                    <a:pt x="52484" y="6329"/>
                  </a:lnTo>
                  <a:lnTo>
                    <a:pt x="52252" y="6638"/>
                  </a:lnTo>
                  <a:lnTo>
                    <a:pt x="51635" y="7101"/>
                  </a:lnTo>
                  <a:lnTo>
                    <a:pt x="50709" y="7641"/>
                  </a:lnTo>
                  <a:lnTo>
                    <a:pt x="49628" y="8104"/>
                  </a:lnTo>
                  <a:lnTo>
                    <a:pt x="48316" y="8567"/>
                  </a:lnTo>
                  <a:lnTo>
                    <a:pt x="46772" y="9031"/>
                  </a:lnTo>
                  <a:lnTo>
                    <a:pt x="45074" y="9416"/>
                  </a:lnTo>
                  <a:lnTo>
                    <a:pt x="43222" y="9725"/>
                  </a:lnTo>
                  <a:lnTo>
                    <a:pt x="41138" y="10111"/>
                  </a:lnTo>
                  <a:lnTo>
                    <a:pt x="38977" y="10343"/>
                  </a:lnTo>
                  <a:lnTo>
                    <a:pt x="36662" y="10574"/>
                  </a:lnTo>
                  <a:lnTo>
                    <a:pt x="34269" y="10806"/>
                  </a:lnTo>
                  <a:lnTo>
                    <a:pt x="31722" y="10883"/>
                  </a:lnTo>
                  <a:lnTo>
                    <a:pt x="29098" y="10960"/>
                  </a:lnTo>
                  <a:lnTo>
                    <a:pt x="26396" y="11037"/>
                  </a:lnTo>
                  <a:lnTo>
                    <a:pt x="26396" y="11037"/>
                  </a:lnTo>
                  <a:lnTo>
                    <a:pt x="23695" y="10960"/>
                  </a:lnTo>
                  <a:lnTo>
                    <a:pt x="21071" y="10883"/>
                  </a:lnTo>
                  <a:lnTo>
                    <a:pt x="18524" y="10806"/>
                  </a:lnTo>
                  <a:lnTo>
                    <a:pt x="16131" y="10574"/>
                  </a:lnTo>
                  <a:lnTo>
                    <a:pt x="13816" y="10343"/>
                  </a:lnTo>
                  <a:lnTo>
                    <a:pt x="11655" y="10111"/>
                  </a:lnTo>
                  <a:lnTo>
                    <a:pt x="9571" y="9725"/>
                  </a:lnTo>
                  <a:lnTo>
                    <a:pt x="7718" y="9416"/>
                  </a:lnTo>
                  <a:lnTo>
                    <a:pt x="6020" y="9031"/>
                  </a:lnTo>
                  <a:lnTo>
                    <a:pt x="4477" y="8567"/>
                  </a:lnTo>
                  <a:lnTo>
                    <a:pt x="3165" y="8104"/>
                  </a:lnTo>
                  <a:lnTo>
                    <a:pt x="2084" y="7641"/>
                  </a:lnTo>
                  <a:lnTo>
                    <a:pt x="1158" y="7101"/>
                  </a:lnTo>
                  <a:lnTo>
                    <a:pt x="540" y="6638"/>
                  </a:lnTo>
                  <a:lnTo>
                    <a:pt x="309" y="6329"/>
                  </a:lnTo>
                  <a:lnTo>
                    <a:pt x="154" y="6098"/>
                  </a:lnTo>
                  <a:lnTo>
                    <a:pt x="0" y="5789"/>
                  </a:lnTo>
                  <a:lnTo>
                    <a:pt x="0" y="5480"/>
                  </a:lnTo>
                  <a:lnTo>
                    <a:pt x="0" y="5480"/>
                  </a:lnTo>
                  <a:lnTo>
                    <a:pt x="0" y="5249"/>
                  </a:lnTo>
                  <a:lnTo>
                    <a:pt x="154" y="4940"/>
                  </a:lnTo>
                  <a:lnTo>
                    <a:pt x="309" y="4631"/>
                  </a:lnTo>
                  <a:lnTo>
                    <a:pt x="540" y="4400"/>
                  </a:lnTo>
                  <a:lnTo>
                    <a:pt x="1158" y="3859"/>
                  </a:lnTo>
                  <a:lnTo>
                    <a:pt x="2084" y="3319"/>
                  </a:lnTo>
                  <a:lnTo>
                    <a:pt x="3165" y="2856"/>
                  </a:lnTo>
                  <a:lnTo>
                    <a:pt x="4477" y="2393"/>
                  </a:lnTo>
                  <a:lnTo>
                    <a:pt x="6020" y="2007"/>
                  </a:lnTo>
                  <a:lnTo>
                    <a:pt x="7718" y="1621"/>
                  </a:lnTo>
                  <a:lnTo>
                    <a:pt x="9571" y="1235"/>
                  </a:lnTo>
                  <a:lnTo>
                    <a:pt x="11655" y="926"/>
                  </a:lnTo>
                  <a:lnTo>
                    <a:pt x="13816" y="618"/>
                  </a:lnTo>
                  <a:lnTo>
                    <a:pt x="16131" y="386"/>
                  </a:lnTo>
                  <a:lnTo>
                    <a:pt x="18524" y="232"/>
                  </a:lnTo>
                  <a:lnTo>
                    <a:pt x="21071" y="77"/>
                  </a:lnTo>
                  <a:lnTo>
                    <a:pt x="23695" y="0"/>
                  </a:lnTo>
                  <a:lnTo>
                    <a:pt x="26396" y="0"/>
                  </a:lnTo>
                  <a:lnTo>
                    <a:pt x="26396" y="0"/>
                  </a:lnTo>
                  <a:lnTo>
                    <a:pt x="29098" y="0"/>
                  </a:lnTo>
                  <a:lnTo>
                    <a:pt x="31722" y="77"/>
                  </a:lnTo>
                  <a:lnTo>
                    <a:pt x="34269" y="232"/>
                  </a:lnTo>
                  <a:lnTo>
                    <a:pt x="36662" y="386"/>
                  </a:lnTo>
                  <a:lnTo>
                    <a:pt x="38977" y="618"/>
                  </a:lnTo>
                  <a:lnTo>
                    <a:pt x="41138" y="926"/>
                  </a:lnTo>
                  <a:lnTo>
                    <a:pt x="43222" y="1235"/>
                  </a:lnTo>
                  <a:lnTo>
                    <a:pt x="45074" y="1621"/>
                  </a:lnTo>
                  <a:lnTo>
                    <a:pt x="46772" y="2007"/>
                  </a:lnTo>
                  <a:lnTo>
                    <a:pt x="48316" y="2393"/>
                  </a:lnTo>
                  <a:lnTo>
                    <a:pt x="49628" y="2856"/>
                  </a:lnTo>
                  <a:lnTo>
                    <a:pt x="50709" y="3319"/>
                  </a:lnTo>
                  <a:lnTo>
                    <a:pt x="51635" y="3859"/>
                  </a:lnTo>
                  <a:lnTo>
                    <a:pt x="52252" y="4400"/>
                  </a:lnTo>
                  <a:lnTo>
                    <a:pt x="52484" y="4631"/>
                  </a:lnTo>
                  <a:lnTo>
                    <a:pt x="52715" y="4940"/>
                  </a:lnTo>
                  <a:lnTo>
                    <a:pt x="52793" y="5249"/>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0"/>
            <p:cNvSpPr/>
            <p:nvPr/>
          </p:nvSpPr>
          <p:spPr>
            <a:xfrm>
              <a:off x="3429875" y="4147400"/>
              <a:ext cx="1084425" cy="194900"/>
            </a:xfrm>
            <a:custGeom>
              <a:avLst/>
              <a:gdLst/>
              <a:ahLst/>
              <a:cxnLst/>
              <a:rect l="l" t="t" r="r" b="b"/>
              <a:pathLst>
                <a:path w="43377" h="7796" extrusionOk="0">
                  <a:moveTo>
                    <a:pt x="21688" y="0"/>
                  </a:moveTo>
                  <a:lnTo>
                    <a:pt x="17289" y="155"/>
                  </a:lnTo>
                  <a:lnTo>
                    <a:pt x="13275" y="309"/>
                  </a:lnTo>
                  <a:lnTo>
                    <a:pt x="9571" y="695"/>
                  </a:lnTo>
                  <a:lnTo>
                    <a:pt x="6329" y="1158"/>
                  </a:lnTo>
                  <a:lnTo>
                    <a:pt x="4940" y="1467"/>
                  </a:lnTo>
                  <a:lnTo>
                    <a:pt x="3705" y="1776"/>
                  </a:lnTo>
                  <a:lnTo>
                    <a:pt x="2624" y="2084"/>
                  </a:lnTo>
                  <a:lnTo>
                    <a:pt x="1698" y="2393"/>
                  </a:lnTo>
                  <a:lnTo>
                    <a:pt x="1004" y="2779"/>
                  </a:lnTo>
                  <a:lnTo>
                    <a:pt x="463" y="3165"/>
                  </a:lnTo>
                  <a:lnTo>
                    <a:pt x="155" y="3551"/>
                  </a:lnTo>
                  <a:lnTo>
                    <a:pt x="0" y="3705"/>
                  </a:lnTo>
                  <a:lnTo>
                    <a:pt x="0" y="3937"/>
                  </a:lnTo>
                  <a:lnTo>
                    <a:pt x="0" y="4091"/>
                  </a:lnTo>
                  <a:lnTo>
                    <a:pt x="155" y="4323"/>
                  </a:lnTo>
                  <a:lnTo>
                    <a:pt x="463" y="4709"/>
                  </a:lnTo>
                  <a:lnTo>
                    <a:pt x="1004" y="5094"/>
                  </a:lnTo>
                  <a:lnTo>
                    <a:pt x="1698" y="5403"/>
                  </a:lnTo>
                  <a:lnTo>
                    <a:pt x="2624" y="5789"/>
                  </a:lnTo>
                  <a:lnTo>
                    <a:pt x="3705" y="6098"/>
                  </a:lnTo>
                  <a:lnTo>
                    <a:pt x="4940" y="6407"/>
                  </a:lnTo>
                  <a:lnTo>
                    <a:pt x="6329" y="6638"/>
                  </a:lnTo>
                  <a:lnTo>
                    <a:pt x="9571" y="7101"/>
                  </a:lnTo>
                  <a:lnTo>
                    <a:pt x="13275" y="7487"/>
                  </a:lnTo>
                  <a:lnTo>
                    <a:pt x="17289" y="7719"/>
                  </a:lnTo>
                  <a:lnTo>
                    <a:pt x="21688" y="7796"/>
                  </a:lnTo>
                  <a:lnTo>
                    <a:pt x="26088" y="7719"/>
                  </a:lnTo>
                  <a:lnTo>
                    <a:pt x="30101" y="7487"/>
                  </a:lnTo>
                  <a:lnTo>
                    <a:pt x="33806" y="7101"/>
                  </a:lnTo>
                  <a:lnTo>
                    <a:pt x="37048" y="6638"/>
                  </a:lnTo>
                  <a:lnTo>
                    <a:pt x="38437" y="6407"/>
                  </a:lnTo>
                  <a:lnTo>
                    <a:pt x="39672" y="6098"/>
                  </a:lnTo>
                  <a:lnTo>
                    <a:pt x="40752" y="5789"/>
                  </a:lnTo>
                  <a:lnTo>
                    <a:pt x="41678" y="5403"/>
                  </a:lnTo>
                  <a:lnTo>
                    <a:pt x="42450" y="5094"/>
                  </a:lnTo>
                  <a:lnTo>
                    <a:pt x="42913" y="4709"/>
                  </a:lnTo>
                  <a:lnTo>
                    <a:pt x="43299" y="4323"/>
                  </a:lnTo>
                  <a:lnTo>
                    <a:pt x="43376" y="4091"/>
                  </a:lnTo>
                  <a:lnTo>
                    <a:pt x="43376" y="3937"/>
                  </a:lnTo>
                  <a:lnTo>
                    <a:pt x="43376" y="3705"/>
                  </a:lnTo>
                  <a:lnTo>
                    <a:pt x="43299" y="3551"/>
                  </a:lnTo>
                  <a:lnTo>
                    <a:pt x="42913" y="3165"/>
                  </a:lnTo>
                  <a:lnTo>
                    <a:pt x="42450" y="2779"/>
                  </a:lnTo>
                  <a:lnTo>
                    <a:pt x="41678" y="2393"/>
                  </a:lnTo>
                  <a:lnTo>
                    <a:pt x="40752" y="2084"/>
                  </a:lnTo>
                  <a:lnTo>
                    <a:pt x="39672" y="1776"/>
                  </a:lnTo>
                  <a:lnTo>
                    <a:pt x="38437" y="1467"/>
                  </a:lnTo>
                  <a:lnTo>
                    <a:pt x="37048" y="1158"/>
                  </a:lnTo>
                  <a:lnTo>
                    <a:pt x="33806" y="695"/>
                  </a:lnTo>
                  <a:lnTo>
                    <a:pt x="30101" y="309"/>
                  </a:lnTo>
                  <a:lnTo>
                    <a:pt x="26088" y="155"/>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0"/>
            <p:cNvSpPr/>
            <p:nvPr/>
          </p:nvSpPr>
          <p:spPr>
            <a:xfrm>
              <a:off x="3429875" y="4147400"/>
              <a:ext cx="1084425" cy="194900"/>
            </a:xfrm>
            <a:custGeom>
              <a:avLst/>
              <a:gdLst/>
              <a:ahLst/>
              <a:cxnLst/>
              <a:rect l="l" t="t" r="r" b="b"/>
              <a:pathLst>
                <a:path w="43377" h="7796" fill="none" extrusionOk="0">
                  <a:moveTo>
                    <a:pt x="43376" y="3937"/>
                  </a:moveTo>
                  <a:lnTo>
                    <a:pt x="43376" y="3937"/>
                  </a:lnTo>
                  <a:lnTo>
                    <a:pt x="43376" y="4091"/>
                  </a:lnTo>
                  <a:lnTo>
                    <a:pt x="43299" y="4323"/>
                  </a:lnTo>
                  <a:lnTo>
                    <a:pt x="42913" y="4709"/>
                  </a:lnTo>
                  <a:lnTo>
                    <a:pt x="42450" y="5094"/>
                  </a:lnTo>
                  <a:lnTo>
                    <a:pt x="41678" y="5403"/>
                  </a:lnTo>
                  <a:lnTo>
                    <a:pt x="40752" y="5789"/>
                  </a:lnTo>
                  <a:lnTo>
                    <a:pt x="39672" y="6098"/>
                  </a:lnTo>
                  <a:lnTo>
                    <a:pt x="38437" y="6407"/>
                  </a:lnTo>
                  <a:lnTo>
                    <a:pt x="37048" y="6638"/>
                  </a:lnTo>
                  <a:lnTo>
                    <a:pt x="33806" y="7101"/>
                  </a:lnTo>
                  <a:lnTo>
                    <a:pt x="30101" y="7487"/>
                  </a:lnTo>
                  <a:lnTo>
                    <a:pt x="26088" y="7719"/>
                  </a:lnTo>
                  <a:lnTo>
                    <a:pt x="21688" y="7796"/>
                  </a:lnTo>
                  <a:lnTo>
                    <a:pt x="21688" y="7796"/>
                  </a:lnTo>
                  <a:lnTo>
                    <a:pt x="17289" y="7719"/>
                  </a:lnTo>
                  <a:lnTo>
                    <a:pt x="13275" y="7487"/>
                  </a:lnTo>
                  <a:lnTo>
                    <a:pt x="9571" y="7101"/>
                  </a:lnTo>
                  <a:lnTo>
                    <a:pt x="6329" y="6638"/>
                  </a:lnTo>
                  <a:lnTo>
                    <a:pt x="4940" y="6407"/>
                  </a:lnTo>
                  <a:lnTo>
                    <a:pt x="3705" y="6098"/>
                  </a:lnTo>
                  <a:lnTo>
                    <a:pt x="2624" y="5789"/>
                  </a:lnTo>
                  <a:lnTo>
                    <a:pt x="1698" y="5403"/>
                  </a:lnTo>
                  <a:lnTo>
                    <a:pt x="1004" y="5094"/>
                  </a:lnTo>
                  <a:lnTo>
                    <a:pt x="463" y="4709"/>
                  </a:lnTo>
                  <a:lnTo>
                    <a:pt x="155" y="4323"/>
                  </a:lnTo>
                  <a:lnTo>
                    <a:pt x="0" y="4091"/>
                  </a:lnTo>
                  <a:lnTo>
                    <a:pt x="0" y="3937"/>
                  </a:lnTo>
                  <a:lnTo>
                    <a:pt x="0" y="3937"/>
                  </a:lnTo>
                  <a:lnTo>
                    <a:pt x="0" y="3705"/>
                  </a:lnTo>
                  <a:lnTo>
                    <a:pt x="155" y="3551"/>
                  </a:lnTo>
                  <a:lnTo>
                    <a:pt x="463" y="3165"/>
                  </a:lnTo>
                  <a:lnTo>
                    <a:pt x="1004" y="2779"/>
                  </a:lnTo>
                  <a:lnTo>
                    <a:pt x="1698" y="2393"/>
                  </a:lnTo>
                  <a:lnTo>
                    <a:pt x="2624" y="2084"/>
                  </a:lnTo>
                  <a:lnTo>
                    <a:pt x="3705" y="1776"/>
                  </a:lnTo>
                  <a:lnTo>
                    <a:pt x="4940" y="1467"/>
                  </a:lnTo>
                  <a:lnTo>
                    <a:pt x="6329" y="1158"/>
                  </a:lnTo>
                  <a:lnTo>
                    <a:pt x="9571" y="695"/>
                  </a:lnTo>
                  <a:lnTo>
                    <a:pt x="13275" y="309"/>
                  </a:lnTo>
                  <a:lnTo>
                    <a:pt x="17289" y="155"/>
                  </a:lnTo>
                  <a:lnTo>
                    <a:pt x="21688" y="0"/>
                  </a:lnTo>
                  <a:lnTo>
                    <a:pt x="21688" y="0"/>
                  </a:lnTo>
                  <a:lnTo>
                    <a:pt x="26088" y="155"/>
                  </a:lnTo>
                  <a:lnTo>
                    <a:pt x="30101" y="309"/>
                  </a:lnTo>
                  <a:lnTo>
                    <a:pt x="33806" y="695"/>
                  </a:lnTo>
                  <a:lnTo>
                    <a:pt x="37048" y="1158"/>
                  </a:lnTo>
                  <a:lnTo>
                    <a:pt x="38437" y="1467"/>
                  </a:lnTo>
                  <a:lnTo>
                    <a:pt x="39672" y="1776"/>
                  </a:lnTo>
                  <a:lnTo>
                    <a:pt x="40752" y="2084"/>
                  </a:lnTo>
                  <a:lnTo>
                    <a:pt x="41678" y="2393"/>
                  </a:lnTo>
                  <a:lnTo>
                    <a:pt x="42450" y="2779"/>
                  </a:lnTo>
                  <a:lnTo>
                    <a:pt x="42913" y="3165"/>
                  </a:lnTo>
                  <a:lnTo>
                    <a:pt x="43299" y="3551"/>
                  </a:lnTo>
                  <a:lnTo>
                    <a:pt x="43376" y="3705"/>
                  </a:lnTo>
                  <a:lnTo>
                    <a:pt x="43376" y="3937"/>
                  </a:lnTo>
                  <a:lnTo>
                    <a:pt x="43376"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0"/>
            <p:cNvSpPr/>
            <p:nvPr/>
          </p:nvSpPr>
          <p:spPr>
            <a:xfrm>
              <a:off x="3460750" y="4147400"/>
              <a:ext cx="1053550" cy="144750"/>
            </a:xfrm>
            <a:custGeom>
              <a:avLst/>
              <a:gdLst/>
              <a:ahLst/>
              <a:cxnLst/>
              <a:rect l="l" t="t" r="r" b="b"/>
              <a:pathLst>
                <a:path w="42142" h="5790" extrusionOk="0">
                  <a:moveTo>
                    <a:pt x="20453" y="0"/>
                  </a:moveTo>
                  <a:lnTo>
                    <a:pt x="16980" y="78"/>
                  </a:lnTo>
                  <a:lnTo>
                    <a:pt x="13661" y="232"/>
                  </a:lnTo>
                  <a:lnTo>
                    <a:pt x="10651" y="463"/>
                  </a:lnTo>
                  <a:lnTo>
                    <a:pt x="7795" y="772"/>
                  </a:lnTo>
                  <a:lnTo>
                    <a:pt x="5326" y="1158"/>
                  </a:lnTo>
                  <a:lnTo>
                    <a:pt x="3165" y="1544"/>
                  </a:lnTo>
                  <a:lnTo>
                    <a:pt x="1312" y="2084"/>
                  </a:lnTo>
                  <a:lnTo>
                    <a:pt x="618" y="2316"/>
                  </a:lnTo>
                  <a:lnTo>
                    <a:pt x="0" y="2625"/>
                  </a:lnTo>
                  <a:lnTo>
                    <a:pt x="1544" y="2161"/>
                  </a:lnTo>
                  <a:lnTo>
                    <a:pt x="3396" y="1776"/>
                  </a:lnTo>
                  <a:lnTo>
                    <a:pt x="5480" y="1467"/>
                  </a:lnTo>
                  <a:lnTo>
                    <a:pt x="7795" y="1158"/>
                  </a:lnTo>
                  <a:lnTo>
                    <a:pt x="10342" y="927"/>
                  </a:lnTo>
                  <a:lnTo>
                    <a:pt x="13044" y="772"/>
                  </a:lnTo>
                  <a:lnTo>
                    <a:pt x="15977" y="618"/>
                  </a:lnTo>
                  <a:lnTo>
                    <a:pt x="18987" y="618"/>
                  </a:lnTo>
                  <a:lnTo>
                    <a:pt x="23309" y="695"/>
                  </a:lnTo>
                  <a:lnTo>
                    <a:pt x="27400" y="927"/>
                  </a:lnTo>
                  <a:lnTo>
                    <a:pt x="31104" y="1235"/>
                  </a:lnTo>
                  <a:lnTo>
                    <a:pt x="34269" y="1776"/>
                  </a:lnTo>
                  <a:lnTo>
                    <a:pt x="35735" y="2007"/>
                  </a:lnTo>
                  <a:lnTo>
                    <a:pt x="36970" y="2316"/>
                  </a:lnTo>
                  <a:lnTo>
                    <a:pt x="38051" y="2625"/>
                  </a:lnTo>
                  <a:lnTo>
                    <a:pt x="38977" y="3010"/>
                  </a:lnTo>
                  <a:lnTo>
                    <a:pt x="39672" y="3319"/>
                  </a:lnTo>
                  <a:lnTo>
                    <a:pt x="40212" y="3705"/>
                  </a:lnTo>
                  <a:lnTo>
                    <a:pt x="40521" y="4091"/>
                  </a:lnTo>
                  <a:lnTo>
                    <a:pt x="40598" y="4323"/>
                  </a:lnTo>
                  <a:lnTo>
                    <a:pt x="40675" y="4477"/>
                  </a:lnTo>
                  <a:lnTo>
                    <a:pt x="40598" y="4863"/>
                  </a:lnTo>
                  <a:lnTo>
                    <a:pt x="40289" y="5172"/>
                  </a:lnTo>
                  <a:lnTo>
                    <a:pt x="39903" y="5480"/>
                  </a:lnTo>
                  <a:lnTo>
                    <a:pt x="39363" y="5789"/>
                  </a:lnTo>
                  <a:lnTo>
                    <a:pt x="39363" y="5789"/>
                  </a:lnTo>
                  <a:lnTo>
                    <a:pt x="40521" y="5403"/>
                  </a:lnTo>
                  <a:lnTo>
                    <a:pt x="41370" y="4940"/>
                  </a:lnTo>
                  <a:lnTo>
                    <a:pt x="41678" y="4631"/>
                  </a:lnTo>
                  <a:lnTo>
                    <a:pt x="41910" y="4400"/>
                  </a:lnTo>
                  <a:lnTo>
                    <a:pt x="42064" y="4168"/>
                  </a:lnTo>
                  <a:lnTo>
                    <a:pt x="42141" y="3937"/>
                  </a:lnTo>
                  <a:lnTo>
                    <a:pt x="42064" y="3705"/>
                  </a:lnTo>
                  <a:lnTo>
                    <a:pt x="41987" y="3551"/>
                  </a:lnTo>
                  <a:lnTo>
                    <a:pt x="41678" y="3165"/>
                  </a:lnTo>
                  <a:lnTo>
                    <a:pt x="41138" y="2779"/>
                  </a:lnTo>
                  <a:lnTo>
                    <a:pt x="40366" y="2393"/>
                  </a:lnTo>
                  <a:lnTo>
                    <a:pt x="39517" y="2084"/>
                  </a:lnTo>
                  <a:lnTo>
                    <a:pt x="38437" y="1776"/>
                  </a:lnTo>
                  <a:lnTo>
                    <a:pt x="37125" y="1467"/>
                  </a:lnTo>
                  <a:lnTo>
                    <a:pt x="35735" y="1158"/>
                  </a:lnTo>
                  <a:lnTo>
                    <a:pt x="32571" y="695"/>
                  </a:lnTo>
                  <a:lnTo>
                    <a:pt x="28866" y="309"/>
                  </a:lnTo>
                  <a:lnTo>
                    <a:pt x="24775" y="155"/>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0"/>
            <p:cNvSpPr/>
            <p:nvPr/>
          </p:nvSpPr>
          <p:spPr>
            <a:xfrm>
              <a:off x="3460750" y="4147400"/>
              <a:ext cx="1053550" cy="144750"/>
            </a:xfrm>
            <a:custGeom>
              <a:avLst/>
              <a:gdLst/>
              <a:ahLst/>
              <a:cxnLst/>
              <a:rect l="l" t="t" r="r" b="b"/>
              <a:pathLst>
                <a:path w="42142" h="5790" fill="none" extrusionOk="0">
                  <a:moveTo>
                    <a:pt x="18987" y="618"/>
                  </a:moveTo>
                  <a:lnTo>
                    <a:pt x="18987" y="618"/>
                  </a:lnTo>
                  <a:lnTo>
                    <a:pt x="23309" y="695"/>
                  </a:lnTo>
                  <a:lnTo>
                    <a:pt x="27400" y="927"/>
                  </a:lnTo>
                  <a:lnTo>
                    <a:pt x="31104" y="1235"/>
                  </a:lnTo>
                  <a:lnTo>
                    <a:pt x="34269" y="1776"/>
                  </a:lnTo>
                  <a:lnTo>
                    <a:pt x="35735" y="2007"/>
                  </a:lnTo>
                  <a:lnTo>
                    <a:pt x="36970" y="2316"/>
                  </a:lnTo>
                  <a:lnTo>
                    <a:pt x="38051" y="2625"/>
                  </a:lnTo>
                  <a:lnTo>
                    <a:pt x="38977" y="3010"/>
                  </a:lnTo>
                  <a:lnTo>
                    <a:pt x="39672" y="3319"/>
                  </a:lnTo>
                  <a:lnTo>
                    <a:pt x="40212" y="3705"/>
                  </a:lnTo>
                  <a:lnTo>
                    <a:pt x="40521" y="4091"/>
                  </a:lnTo>
                  <a:lnTo>
                    <a:pt x="40598" y="4323"/>
                  </a:lnTo>
                  <a:lnTo>
                    <a:pt x="40675" y="4477"/>
                  </a:lnTo>
                  <a:lnTo>
                    <a:pt x="40675" y="4477"/>
                  </a:lnTo>
                  <a:lnTo>
                    <a:pt x="40598" y="4863"/>
                  </a:lnTo>
                  <a:lnTo>
                    <a:pt x="40289" y="5172"/>
                  </a:lnTo>
                  <a:lnTo>
                    <a:pt x="39903" y="5480"/>
                  </a:lnTo>
                  <a:lnTo>
                    <a:pt x="39363" y="5789"/>
                  </a:lnTo>
                  <a:lnTo>
                    <a:pt x="39363" y="5789"/>
                  </a:lnTo>
                  <a:lnTo>
                    <a:pt x="40521" y="5403"/>
                  </a:lnTo>
                  <a:lnTo>
                    <a:pt x="41370" y="4940"/>
                  </a:lnTo>
                  <a:lnTo>
                    <a:pt x="41678" y="4631"/>
                  </a:lnTo>
                  <a:lnTo>
                    <a:pt x="41910" y="4400"/>
                  </a:lnTo>
                  <a:lnTo>
                    <a:pt x="42064" y="4168"/>
                  </a:lnTo>
                  <a:lnTo>
                    <a:pt x="42141" y="3937"/>
                  </a:lnTo>
                  <a:lnTo>
                    <a:pt x="42141" y="3937"/>
                  </a:lnTo>
                  <a:lnTo>
                    <a:pt x="42064" y="3705"/>
                  </a:lnTo>
                  <a:lnTo>
                    <a:pt x="41987" y="3551"/>
                  </a:lnTo>
                  <a:lnTo>
                    <a:pt x="41678" y="3165"/>
                  </a:lnTo>
                  <a:lnTo>
                    <a:pt x="41138" y="2779"/>
                  </a:lnTo>
                  <a:lnTo>
                    <a:pt x="40366" y="2393"/>
                  </a:lnTo>
                  <a:lnTo>
                    <a:pt x="39517" y="2084"/>
                  </a:lnTo>
                  <a:lnTo>
                    <a:pt x="38437" y="1776"/>
                  </a:lnTo>
                  <a:lnTo>
                    <a:pt x="37125" y="1467"/>
                  </a:lnTo>
                  <a:lnTo>
                    <a:pt x="35735" y="1158"/>
                  </a:lnTo>
                  <a:lnTo>
                    <a:pt x="32571" y="695"/>
                  </a:lnTo>
                  <a:lnTo>
                    <a:pt x="28866" y="309"/>
                  </a:lnTo>
                  <a:lnTo>
                    <a:pt x="24775" y="155"/>
                  </a:lnTo>
                  <a:lnTo>
                    <a:pt x="20453" y="0"/>
                  </a:lnTo>
                  <a:lnTo>
                    <a:pt x="20453" y="0"/>
                  </a:lnTo>
                  <a:lnTo>
                    <a:pt x="16980" y="78"/>
                  </a:lnTo>
                  <a:lnTo>
                    <a:pt x="13661" y="232"/>
                  </a:lnTo>
                  <a:lnTo>
                    <a:pt x="10651" y="463"/>
                  </a:lnTo>
                  <a:lnTo>
                    <a:pt x="7795" y="772"/>
                  </a:lnTo>
                  <a:lnTo>
                    <a:pt x="5326" y="1158"/>
                  </a:lnTo>
                  <a:lnTo>
                    <a:pt x="3165" y="1544"/>
                  </a:lnTo>
                  <a:lnTo>
                    <a:pt x="1312" y="2084"/>
                  </a:lnTo>
                  <a:lnTo>
                    <a:pt x="618" y="2316"/>
                  </a:lnTo>
                  <a:lnTo>
                    <a:pt x="0" y="2625"/>
                  </a:lnTo>
                  <a:lnTo>
                    <a:pt x="0" y="2625"/>
                  </a:lnTo>
                  <a:lnTo>
                    <a:pt x="1544" y="2161"/>
                  </a:lnTo>
                  <a:lnTo>
                    <a:pt x="3396" y="1776"/>
                  </a:lnTo>
                  <a:lnTo>
                    <a:pt x="5480" y="1467"/>
                  </a:lnTo>
                  <a:lnTo>
                    <a:pt x="7795" y="1158"/>
                  </a:lnTo>
                  <a:lnTo>
                    <a:pt x="10342" y="927"/>
                  </a:lnTo>
                  <a:lnTo>
                    <a:pt x="13044"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0"/>
            <p:cNvSpPr/>
            <p:nvPr/>
          </p:nvSpPr>
          <p:spPr>
            <a:xfrm>
              <a:off x="3312175" y="4124250"/>
              <a:ext cx="1319825" cy="275950"/>
            </a:xfrm>
            <a:custGeom>
              <a:avLst/>
              <a:gdLst/>
              <a:ahLst/>
              <a:cxnLst/>
              <a:rect l="l" t="t" r="r" b="b"/>
              <a:pathLst>
                <a:path w="52793" h="11038" extrusionOk="0">
                  <a:moveTo>
                    <a:pt x="0" y="0"/>
                  </a:move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0"/>
            <p:cNvSpPr/>
            <p:nvPr/>
          </p:nvSpPr>
          <p:spPr>
            <a:xfrm>
              <a:off x="3312175" y="4124250"/>
              <a:ext cx="1319825" cy="275950"/>
            </a:xfrm>
            <a:custGeom>
              <a:avLst/>
              <a:gdLst/>
              <a:ahLst/>
              <a:cxnLst/>
              <a:rect l="l" t="t" r="r" b="b"/>
              <a:pathLst>
                <a:path w="52793" h="11038" fill="none" extrusionOk="0">
                  <a:moveTo>
                    <a:pt x="0" y="0"/>
                  </a:moveTo>
                  <a:lnTo>
                    <a:pt x="0" y="5480"/>
                  </a:ln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0"/>
            <p:cNvSpPr/>
            <p:nvPr/>
          </p:nvSpPr>
          <p:spPr>
            <a:xfrm>
              <a:off x="3312175" y="3985325"/>
              <a:ext cx="1319825" cy="275950"/>
            </a:xfrm>
            <a:custGeom>
              <a:avLst/>
              <a:gdLst/>
              <a:ahLst/>
              <a:cxnLst/>
              <a:rect l="l" t="t" r="r" b="b"/>
              <a:pathLst>
                <a:path w="52793" h="11038" extrusionOk="0">
                  <a:moveTo>
                    <a:pt x="26396" y="0"/>
                  </a:moveTo>
                  <a:lnTo>
                    <a:pt x="23695" y="77"/>
                  </a:lnTo>
                  <a:lnTo>
                    <a:pt x="21071" y="154"/>
                  </a:lnTo>
                  <a:lnTo>
                    <a:pt x="18524" y="232"/>
                  </a:lnTo>
                  <a:lnTo>
                    <a:pt x="16131" y="463"/>
                  </a:lnTo>
                  <a:lnTo>
                    <a:pt x="13816" y="695"/>
                  </a:lnTo>
                  <a:lnTo>
                    <a:pt x="11655" y="926"/>
                  </a:lnTo>
                  <a:lnTo>
                    <a:pt x="9571" y="1312"/>
                  </a:lnTo>
                  <a:lnTo>
                    <a:pt x="7718" y="1621"/>
                  </a:lnTo>
                  <a:lnTo>
                    <a:pt x="6020" y="2007"/>
                  </a:lnTo>
                  <a:lnTo>
                    <a:pt x="4477" y="2470"/>
                  </a:lnTo>
                  <a:lnTo>
                    <a:pt x="3165" y="2933"/>
                  </a:lnTo>
                  <a:lnTo>
                    <a:pt x="2084" y="3396"/>
                  </a:lnTo>
                  <a:lnTo>
                    <a:pt x="1158" y="3859"/>
                  </a:lnTo>
                  <a:lnTo>
                    <a:pt x="540" y="4399"/>
                  </a:lnTo>
                  <a:lnTo>
                    <a:pt x="309" y="4708"/>
                  </a:lnTo>
                  <a:lnTo>
                    <a:pt x="154" y="4940"/>
                  </a:lnTo>
                  <a:lnTo>
                    <a:pt x="0" y="5248"/>
                  </a:lnTo>
                  <a:lnTo>
                    <a:pt x="0" y="5557"/>
                  </a:lnTo>
                  <a:lnTo>
                    <a:pt x="0" y="5789"/>
                  </a:lnTo>
                  <a:lnTo>
                    <a:pt x="154" y="6097"/>
                  </a:lnTo>
                  <a:lnTo>
                    <a:pt x="309" y="6406"/>
                  </a:lnTo>
                  <a:lnTo>
                    <a:pt x="540" y="6638"/>
                  </a:lnTo>
                  <a:lnTo>
                    <a:pt x="1158" y="7178"/>
                  </a:lnTo>
                  <a:lnTo>
                    <a:pt x="2084" y="7718"/>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718"/>
                  </a:lnTo>
                  <a:lnTo>
                    <a:pt x="51635" y="7178"/>
                  </a:lnTo>
                  <a:lnTo>
                    <a:pt x="52252" y="6638"/>
                  </a:lnTo>
                  <a:lnTo>
                    <a:pt x="52484" y="6406"/>
                  </a:lnTo>
                  <a:lnTo>
                    <a:pt x="52715" y="6097"/>
                  </a:lnTo>
                  <a:lnTo>
                    <a:pt x="52793" y="5789"/>
                  </a:lnTo>
                  <a:lnTo>
                    <a:pt x="52793" y="5557"/>
                  </a:lnTo>
                  <a:lnTo>
                    <a:pt x="52793" y="5248"/>
                  </a:lnTo>
                  <a:lnTo>
                    <a:pt x="52715" y="4940"/>
                  </a:lnTo>
                  <a:lnTo>
                    <a:pt x="52484" y="4708"/>
                  </a:lnTo>
                  <a:lnTo>
                    <a:pt x="52252" y="4399"/>
                  </a:lnTo>
                  <a:lnTo>
                    <a:pt x="51635" y="3859"/>
                  </a:lnTo>
                  <a:lnTo>
                    <a:pt x="50709" y="3396"/>
                  </a:lnTo>
                  <a:lnTo>
                    <a:pt x="49628" y="2933"/>
                  </a:lnTo>
                  <a:lnTo>
                    <a:pt x="48316" y="2470"/>
                  </a:lnTo>
                  <a:lnTo>
                    <a:pt x="46772" y="2007"/>
                  </a:lnTo>
                  <a:lnTo>
                    <a:pt x="45074" y="1621"/>
                  </a:lnTo>
                  <a:lnTo>
                    <a:pt x="43222" y="1312"/>
                  </a:lnTo>
                  <a:lnTo>
                    <a:pt x="41138" y="926"/>
                  </a:lnTo>
                  <a:lnTo>
                    <a:pt x="38977" y="695"/>
                  </a:lnTo>
                  <a:lnTo>
                    <a:pt x="36662" y="463"/>
                  </a:lnTo>
                  <a:lnTo>
                    <a:pt x="34269" y="232"/>
                  </a:lnTo>
                  <a:lnTo>
                    <a:pt x="31722" y="154"/>
                  </a:lnTo>
                  <a:lnTo>
                    <a:pt x="29098" y="77"/>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0"/>
            <p:cNvSpPr/>
            <p:nvPr/>
          </p:nvSpPr>
          <p:spPr>
            <a:xfrm>
              <a:off x="3312175" y="3985325"/>
              <a:ext cx="1319825" cy="275950"/>
            </a:xfrm>
            <a:custGeom>
              <a:avLst/>
              <a:gdLst/>
              <a:ahLst/>
              <a:cxnLst/>
              <a:rect l="l" t="t" r="r" b="b"/>
              <a:pathLst>
                <a:path w="52793" h="11038" fill="none" extrusionOk="0">
                  <a:moveTo>
                    <a:pt x="52793" y="5557"/>
                  </a:moveTo>
                  <a:lnTo>
                    <a:pt x="52793" y="5557"/>
                  </a:lnTo>
                  <a:lnTo>
                    <a:pt x="52793" y="5789"/>
                  </a:lnTo>
                  <a:lnTo>
                    <a:pt x="52715" y="6097"/>
                  </a:lnTo>
                  <a:lnTo>
                    <a:pt x="52484" y="6406"/>
                  </a:lnTo>
                  <a:lnTo>
                    <a:pt x="52252" y="6638"/>
                  </a:lnTo>
                  <a:lnTo>
                    <a:pt x="51635" y="7178"/>
                  </a:lnTo>
                  <a:lnTo>
                    <a:pt x="50709" y="7718"/>
                  </a:lnTo>
                  <a:lnTo>
                    <a:pt x="49628" y="8181"/>
                  </a:lnTo>
                  <a:lnTo>
                    <a:pt x="48316" y="8644"/>
                  </a:lnTo>
                  <a:lnTo>
                    <a:pt x="46772" y="9030"/>
                  </a:lnTo>
                  <a:lnTo>
                    <a:pt x="45074" y="9416"/>
                  </a:lnTo>
                  <a:lnTo>
                    <a:pt x="43222" y="9802"/>
                  </a:lnTo>
                  <a:lnTo>
                    <a:pt x="41138" y="10111"/>
                  </a:lnTo>
                  <a:lnTo>
                    <a:pt x="38977" y="10420"/>
                  </a:lnTo>
                  <a:lnTo>
                    <a:pt x="36662" y="10651"/>
                  </a:lnTo>
                  <a:lnTo>
                    <a:pt x="34269" y="10806"/>
                  </a:lnTo>
                  <a:lnTo>
                    <a:pt x="31722" y="10960"/>
                  </a:lnTo>
                  <a:lnTo>
                    <a:pt x="29098" y="11037"/>
                  </a:lnTo>
                  <a:lnTo>
                    <a:pt x="26396" y="11037"/>
                  </a:lnTo>
                  <a:lnTo>
                    <a:pt x="26396" y="11037"/>
                  </a:lnTo>
                  <a:lnTo>
                    <a:pt x="23695" y="11037"/>
                  </a:lnTo>
                  <a:lnTo>
                    <a:pt x="21071" y="10960"/>
                  </a:lnTo>
                  <a:lnTo>
                    <a:pt x="18524" y="10806"/>
                  </a:lnTo>
                  <a:lnTo>
                    <a:pt x="16131" y="10651"/>
                  </a:lnTo>
                  <a:lnTo>
                    <a:pt x="13816" y="10420"/>
                  </a:lnTo>
                  <a:lnTo>
                    <a:pt x="11655" y="10111"/>
                  </a:lnTo>
                  <a:lnTo>
                    <a:pt x="9571" y="9802"/>
                  </a:lnTo>
                  <a:lnTo>
                    <a:pt x="7718" y="9416"/>
                  </a:lnTo>
                  <a:lnTo>
                    <a:pt x="6020" y="9030"/>
                  </a:lnTo>
                  <a:lnTo>
                    <a:pt x="4477" y="8644"/>
                  </a:lnTo>
                  <a:lnTo>
                    <a:pt x="3165" y="8181"/>
                  </a:lnTo>
                  <a:lnTo>
                    <a:pt x="2084" y="7718"/>
                  </a:lnTo>
                  <a:lnTo>
                    <a:pt x="1158" y="7178"/>
                  </a:lnTo>
                  <a:lnTo>
                    <a:pt x="540" y="6638"/>
                  </a:lnTo>
                  <a:lnTo>
                    <a:pt x="309" y="6406"/>
                  </a:lnTo>
                  <a:lnTo>
                    <a:pt x="154" y="6097"/>
                  </a:lnTo>
                  <a:lnTo>
                    <a:pt x="0" y="5789"/>
                  </a:lnTo>
                  <a:lnTo>
                    <a:pt x="0" y="5557"/>
                  </a:lnTo>
                  <a:lnTo>
                    <a:pt x="0" y="5557"/>
                  </a:lnTo>
                  <a:lnTo>
                    <a:pt x="0" y="5248"/>
                  </a:lnTo>
                  <a:lnTo>
                    <a:pt x="154" y="4940"/>
                  </a:lnTo>
                  <a:lnTo>
                    <a:pt x="309" y="4708"/>
                  </a:lnTo>
                  <a:lnTo>
                    <a:pt x="540" y="4399"/>
                  </a:lnTo>
                  <a:lnTo>
                    <a:pt x="1158" y="3859"/>
                  </a:lnTo>
                  <a:lnTo>
                    <a:pt x="2084" y="3396"/>
                  </a:lnTo>
                  <a:lnTo>
                    <a:pt x="3165" y="2933"/>
                  </a:lnTo>
                  <a:lnTo>
                    <a:pt x="4477" y="2470"/>
                  </a:lnTo>
                  <a:lnTo>
                    <a:pt x="6020" y="2007"/>
                  </a:lnTo>
                  <a:lnTo>
                    <a:pt x="7718" y="1621"/>
                  </a:lnTo>
                  <a:lnTo>
                    <a:pt x="9571" y="1312"/>
                  </a:lnTo>
                  <a:lnTo>
                    <a:pt x="11655" y="926"/>
                  </a:lnTo>
                  <a:lnTo>
                    <a:pt x="13816" y="695"/>
                  </a:lnTo>
                  <a:lnTo>
                    <a:pt x="16131" y="463"/>
                  </a:lnTo>
                  <a:lnTo>
                    <a:pt x="18524" y="232"/>
                  </a:lnTo>
                  <a:lnTo>
                    <a:pt x="21071" y="154"/>
                  </a:lnTo>
                  <a:lnTo>
                    <a:pt x="23695" y="77"/>
                  </a:lnTo>
                  <a:lnTo>
                    <a:pt x="26396" y="0"/>
                  </a:lnTo>
                  <a:lnTo>
                    <a:pt x="26396" y="0"/>
                  </a:lnTo>
                  <a:lnTo>
                    <a:pt x="29098" y="77"/>
                  </a:lnTo>
                  <a:lnTo>
                    <a:pt x="31722" y="154"/>
                  </a:lnTo>
                  <a:lnTo>
                    <a:pt x="34269" y="232"/>
                  </a:lnTo>
                  <a:lnTo>
                    <a:pt x="36662" y="463"/>
                  </a:lnTo>
                  <a:lnTo>
                    <a:pt x="38977" y="695"/>
                  </a:lnTo>
                  <a:lnTo>
                    <a:pt x="41138" y="926"/>
                  </a:lnTo>
                  <a:lnTo>
                    <a:pt x="43222" y="1312"/>
                  </a:lnTo>
                  <a:lnTo>
                    <a:pt x="45074" y="1621"/>
                  </a:lnTo>
                  <a:lnTo>
                    <a:pt x="46772" y="2007"/>
                  </a:lnTo>
                  <a:lnTo>
                    <a:pt x="48316" y="2470"/>
                  </a:lnTo>
                  <a:lnTo>
                    <a:pt x="49628" y="2933"/>
                  </a:lnTo>
                  <a:lnTo>
                    <a:pt x="50709" y="3396"/>
                  </a:lnTo>
                  <a:lnTo>
                    <a:pt x="51635" y="3859"/>
                  </a:lnTo>
                  <a:lnTo>
                    <a:pt x="52252" y="4399"/>
                  </a:lnTo>
                  <a:lnTo>
                    <a:pt x="52484" y="4708"/>
                  </a:lnTo>
                  <a:lnTo>
                    <a:pt x="52715" y="4940"/>
                  </a:lnTo>
                  <a:lnTo>
                    <a:pt x="52793" y="5248"/>
                  </a:lnTo>
                  <a:lnTo>
                    <a:pt x="52793" y="5557"/>
                  </a:lnTo>
                  <a:lnTo>
                    <a:pt x="52793"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0"/>
            <p:cNvSpPr/>
            <p:nvPr/>
          </p:nvSpPr>
          <p:spPr>
            <a:xfrm>
              <a:off x="3429875" y="4010400"/>
              <a:ext cx="1084425" cy="192975"/>
            </a:xfrm>
            <a:custGeom>
              <a:avLst/>
              <a:gdLst/>
              <a:ahLst/>
              <a:cxnLst/>
              <a:rect l="l" t="t" r="r" b="b"/>
              <a:pathLst>
                <a:path w="43377" h="7719" extrusionOk="0">
                  <a:moveTo>
                    <a:pt x="21688" y="0"/>
                  </a:moveTo>
                  <a:lnTo>
                    <a:pt x="17289" y="78"/>
                  </a:lnTo>
                  <a:lnTo>
                    <a:pt x="13275" y="309"/>
                  </a:lnTo>
                  <a:lnTo>
                    <a:pt x="9571" y="695"/>
                  </a:lnTo>
                  <a:lnTo>
                    <a:pt x="6329" y="1158"/>
                  </a:lnTo>
                  <a:lnTo>
                    <a:pt x="4940" y="1390"/>
                  </a:lnTo>
                  <a:lnTo>
                    <a:pt x="3705" y="1698"/>
                  </a:lnTo>
                  <a:lnTo>
                    <a:pt x="2624" y="2007"/>
                  </a:lnTo>
                  <a:lnTo>
                    <a:pt x="1698" y="2393"/>
                  </a:lnTo>
                  <a:lnTo>
                    <a:pt x="1004" y="2702"/>
                  </a:lnTo>
                  <a:lnTo>
                    <a:pt x="463" y="3088"/>
                  </a:lnTo>
                  <a:lnTo>
                    <a:pt x="155" y="3474"/>
                  </a:lnTo>
                  <a:lnTo>
                    <a:pt x="0" y="3705"/>
                  </a:lnTo>
                  <a:lnTo>
                    <a:pt x="0" y="3860"/>
                  </a:lnTo>
                  <a:lnTo>
                    <a:pt x="0" y="4091"/>
                  </a:lnTo>
                  <a:lnTo>
                    <a:pt x="155" y="4245"/>
                  </a:lnTo>
                  <a:lnTo>
                    <a:pt x="463" y="4631"/>
                  </a:lnTo>
                  <a:lnTo>
                    <a:pt x="1004" y="5017"/>
                  </a:lnTo>
                  <a:lnTo>
                    <a:pt x="1698" y="5403"/>
                  </a:lnTo>
                  <a:lnTo>
                    <a:pt x="2624" y="5712"/>
                  </a:lnTo>
                  <a:lnTo>
                    <a:pt x="3705" y="6021"/>
                  </a:lnTo>
                  <a:lnTo>
                    <a:pt x="4940" y="6329"/>
                  </a:lnTo>
                  <a:lnTo>
                    <a:pt x="6329" y="6638"/>
                  </a:lnTo>
                  <a:lnTo>
                    <a:pt x="9571" y="7101"/>
                  </a:lnTo>
                  <a:lnTo>
                    <a:pt x="13275" y="7487"/>
                  </a:lnTo>
                  <a:lnTo>
                    <a:pt x="17289" y="7641"/>
                  </a:lnTo>
                  <a:lnTo>
                    <a:pt x="21688" y="7719"/>
                  </a:lnTo>
                  <a:lnTo>
                    <a:pt x="26088" y="7641"/>
                  </a:lnTo>
                  <a:lnTo>
                    <a:pt x="30101" y="7487"/>
                  </a:lnTo>
                  <a:lnTo>
                    <a:pt x="33806" y="7101"/>
                  </a:lnTo>
                  <a:lnTo>
                    <a:pt x="37048" y="6638"/>
                  </a:lnTo>
                  <a:lnTo>
                    <a:pt x="38437" y="6329"/>
                  </a:lnTo>
                  <a:lnTo>
                    <a:pt x="39672" y="6021"/>
                  </a:lnTo>
                  <a:lnTo>
                    <a:pt x="40752" y="5712"/>
                  </a:lnTo>
                  <a:lnTo>
                    <a:pt x="41678" y="5403"/>
                  </a:lnTo>
                  <a:lnTo>
                    <a:pt x="42450" y="5017"/>
                  </a:lnTo>
                  <a:lnTo>
                    <a:pt x="42913" y="4631"/>
                  </a:lnTo>
                  <a:lnTo>
                    <a:pt x="43299" y="4245"/>
                  </a:lnTo>
                  <a:lnTo>
                    <a:pt x="43376" y="4091"/>
                  </a:lnTo>
                  <a:lnTo>
                    <a:pt x="43376" y="3860"/>
                  </a:lnTo>
                  <a:lnTo>
                    <a:pt x="43376" y="3705"/>
                  </a:lnTo>
                  <a:lnTo>
                    <a:pt x="43299" y="3474"/>
                  </a:lnTo>
                  <a:lnTo>
                    <a:pt x="42913" y="3088"/>
                  </a:lnTo>
                  <a:lnTo>
                    <a:pt x="42450" y="2702"/>
                  </a:lnTo>
                  <a:lnTo>
                    <a:pt x="41678" y="2393"/>
                  </a:lnTo>
                  <a:lnTo>
                    <a:pt x="40752" y="2007"/>
                  </a:lnTo>
                  <a:lnTo>
                    <a:pt x="39672" y="1698"/>
                  </a:lnTo>
                  <a:lnTo>
                    <a:pt x="38437" y="1390"/>
                  </a:lnTo>
                  <a:lnTo>
                    <a:pt x="37048" y="1158"/>
                  </a:lnTo>
                  <a:lnTo>
                    <a:pt x="33806" y="695"/>
                  </a:lnTo>
                  <a:lnTo>
                    <a:pt x="30101" y="309"/>
                  </a:lnTo>
                  <a:lnTo>
                    <a:pt x="26088" y="78"/>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0"/>
            <p:cNvSpPr/>
            <p:nvPr/>
          </p:nvSpPr>
          <p:spPr>
            <a:xfrm>
              <a:off x="3429875" y="4010400"/>
              <a:ext cx="1084425" cy="192975"/>
            </a:xfrm>
            <a:custGeom>
              <a:avLst/>
              <a:gdLst/>
              <a:ahLst/>
              <a:cxnLst/>
              <a:rect l="l" t="t" r="r" b="b"/>
              <a:pathLst>
                <a:path w="43377" h="7719" fill="none" extrusionOk="0">
                  <a:moveTo>
                    <a:pt x="43376" y="3860"/>
                  </a:moveTo>
                  <a:lnTo>
                    <a:pt x="43376" y="3860"/>
                  </a:lnTo>
                  <a:lnTo>
                    <a:pt x="43376" y="4091"/>
                  </a:lnTo>
                  <a:lnTo>
                    <a:pt x="43299" y="4245"/>
                  </a:lnTo>
                  <a:lnTo>
                    <a:pt x="42913" y="4631"/>
                  </a:lnTo>
                  <a:lnTo>
                    <a:pt x="42450" y="5017"/>
                  </a:lnTo>
                  <a:lnTo>
                    <a:pt x="41678" y="5403"/>
                  </a:lnTo>
                  <a:lnTo>
                    <a:pt x="40752" y="5712"/>
                  </a:lnTo>
                  <a:lnTo>
                    <a:pt x="39672" y="6021"/>
                  </a:lnTo>
                  <a:lnTo>
                    <a:pt x="38437" y="6329"/>
                  </a:lnTo>
                  <a:lnTo>
                    <a:pt x="37048" y="6638"/>
                  </a:lnTo>
                  <a:lnTo>
                    <a:pt x="33806" y="7101"/>
                  </a:lnTo>
                  <a:lnTo>
                    <a:pt x="30101" y="7487"/>
                  </a:lnTo>
                  <a:lnTo>
                    <a:pt x="26088" y="7641"/>
                  </a:lnTo>
                  <a:lnTo>
                    <a:pt x="21688" y="7719"/>
                  </a:lnTo>
                  <a:lnTo>
                    <a:pt x="21688" y="7719"/>
                  </a:lnTo>
                  <a:lnTo>
                    <a:pt x="17289" y="7641"/>
                  </a:lnTo>
                  <a:lnTo>
                    <a:pt x="13275" y="7487"/>
                  </a:lnTo>
                  <a:lnTo>
                    <a:pt x="9571" y="7101"/>
                  </a:lnTo>
                  <a:lnTo>
                    <a:pt x="6329" y="6638"/>
                  </a:lnTo>
                  <a:lnTo>
                    <a:pt x="4940" y="6329"/>
                  </a:lnTo>
                  <a:lnTo>
                    <a:pt x="3705" y="6021"/>
                  </a:lnTo>
                  <a:lnTo>
                    <a:pt x="2624" y="5712"/>
                  </a:lnTo>
                  <a:lnTo>
                    <a:pt x="1698" y="5403"/>
                  </a:lnTo>
                  <a:lnTo>
                    <a:pt x="1004" y="5017"/>
                  </a:lnTo>
                  <a:lnTo>
                    <a:pt x="463" y="4631"/>
                  </a:lnTo>
                  <a:lnTo>
                    <a:pt x="155" y="4245"/>
                  </a:lnTo>
                  <a:lnTo>
                    <a:pt x="0" y="4091"/>
                  </a:lnTo>
                  <a:lnTo>
                    <a:pt x="0" y="3860"/>
                  </a:lnTo>
                  <a:lnTo>
                    <a:pt x="0" y="3860"/>
                  </a:lnTo>
                  <a:lnTo>
                    <a:pt x="0" y="3705"/>
                  </a:lnTo>
                  <a:lnTo>
                    <a:pt x="155" y="3474"/>
                  </a:lnTo>
                  <a:lnTo>
                    <a:pt x="463" y="3088"/>
                  </a:lnTo>
                  <a:lnTo>
                    <a:pt x="1004" y="2702"/>
                  </a:lnTo>
                  <a:lnTo>
                    <a:pt x="1698" y="2393"/>
                  </a:lnTo>
                  <a:lnTo>
                    <a:pt x="2624" y="2007"/>
                  </a:lnTo>
                  <a:lnTo>
                    <a:pt x="3705" y="1698"/>
                  </a:lnTo>
                  <a:lnTo>
                    <a:pt x="4940" y="1390"/>
                  </a:lnTo>
                  <a:lnTo>
                    <a:pt x="6329" y="1158"/>
                  </a:lnTo>
                  <a:lnTo>
                    <a:pt x="9571" y="695"/>
                  </a:lnTo>
                  <a:lnTo>
                    <a:pt x="13275" y="309"/>
                  </a:lnTo>
                  <a:lnTo>
                    <a:pt x="17289" y="78"/>
                  </a:lnTo>
                  <a:lnTo>
                    <a:pt x="21688" y="0"/>
                  </a:lnTo>
                  <a:lnTo>
                    <a:pt x="21688" y="0"/>
                  </a:lnTo>
                  <a:lnTo>
                    <a:pt x="26088" y="78"/>
                  </a:lnTo>
                  <a:lnTo>
                    <a:pt x="30101" y="309"/>
                  </a:lnTo>
                  <a:lnTo>
                    <a:pt x="33806" y="695"/>
                  </a:lnTo>
                  <a:lnTo>
                    <a:pt x="37048" y="1158"/>
                  </a:lnTo>
                  <a:lnTo>
                    <a:pt x="38437" y="1390"/>
                  </a:lnTo>
                  <a:lnTo>
                    <a:pt x="39672" y="1698"/>
                  </a:lnTo>
                  <a:lnTo>
                    <a:pt x="40752" y="2007"/>
                  </a:lnTo>
                  <a:lnTo>
                    <a:pt x="41678" y="2393"/>
                  </a:lnTo>
                  <a:lnTo>
                    <a:pt x="42450" y="2702"/>
                  </a:lnTo>
                  <a:lnTo>
                    <a:pt x="42913" y="3088"/>
                  </a:lnTo>
                  <a:lnTo>
                    <a:pt x="43299" y="3474"/>
                  </a:lnTo>
                  <a:lnTo>
                    <a:pt x="43376" y="3705"/>
                  </a:lnTo>
                  <a:lnTo>
                    <a:pt x="43376" y="3860"/>
                  </a:lnTo>
                  <a:lnTo>
                    <a:pt x="43376"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0"/>
            <p:cNvSpPr/>
            <p:nvPr/>
          </p:nvSpPr>
          <p:spPr>
            <a:xfrm>
              <a:off x="3460750" y="4010400"/>
              <a:ext cx="1053550" cy="144750"/>
            </a:xfrm>
            <a:custGeom>
              <a:avLst/>
              <a:gdLst/>
              <a:ahLst/>
              <a:cxnLst/>
              <a:rect l="l" t="t" r="r" b="b"/>
              <a:pathLst>
                <a:path w="42142" h="5790" extrusionOk="0">
                  <a:moveTo>
                    <a:pt x="20453" y="0"/>
                  </a:moveTo>
                  <a:lnTo>
                    <a:pt x="16980" y="78"/>
                  </a:lnTo>
                  <a:lnTo>
                    <a:pt x="13661" y="155"/>
                  </a:lnTo>
                  <a:lnTo>
                    <a:pt x="10651" y="386"/>
                  </a:lnTo>
                  <a:lnTo>
                    <a:pt x="7795" y="695"/>
                  </a:lnTo>
                  <a:lnTo>
                    <a:pt x="5326" y="1081"/>
                  </a:lnTo>
                  <a:lnTo>
                    <a:pt x="3165" y="1544"/>
                  </a:lnTo>
                  <a:lnTo>
                    <a:pt x="1312" y="2007"/>
                  </a:lnTo>
                  <a:lnTo>
                    <a:pt x="618" y="2316"/>
                  </a:lnTo>
                  <a:lnTo>
                    <a:pt x="0" y="2547"/>
                  </a:lnTo>
                  <a:lnTo>
                    <a:pt x="1544" y="2162"/>
                  </a:lnTo>
                  <a:lnTo>
                    <a:pt x="3396" y="1776"/>
                  </a:lnTo>
                  <a:lnTo>
                    <a:pt x="5480" y="1390"/>
                  </a:lnTo>
                  <a:lnTo>
                    <a:pt x="7795" y="1158"/>
                  </a:lnTo>
                  <a:lnTo>
                    <a:pt x="10342" y="927"/>
                  </a:lnTo>
                  <a:lnTo>
                    <a:pt x="13044" y="695"/>
                  </a:lnTo>
                  <a:lnTo>
                    <a:pt x="15977" y="618"/>
                  </a:lnTo>
                  <a:lnTo>
                    <a:pt x="18987" y="541"/>
                  </a:lnTo>
                  <a:lnTo>
                    <a:pt x="23309" y="618"/>
                  </a:lnTo>
                  <a:lnTo>
                    <a:pt x="27400" y="849"/>
                  </a:lnTo>
                  <a:lnTo>
                    <a:pt x="31104" y="1235"/>
                  </a:lnTo>
                  <a:lnTo>
                    <a:pt x="34269" y="1698"/>
                  </a:lnTo>
                  <a:lnTo>
                    <a:pt x="35735" y="2007"/>
                  </a:lnTo>
                  <a:lnTo>
                    <a:pt x="36970" y="2316"/>
                  </a:lnTo>
                  <a:lnTo>
                    <a:pt x="38051" y="2625"/>
                  </a:lnTo>
                  <a:lnTo>
                    <a:pt x="38977" y="2933"/>
                  </a:lnTo>
                  <a:lnTo>
                    <a:pt x="39672" y="3319"/>
                  </a:lnTo>
                  <a:lnTo>
                    <a:pt x="40212" y="3705"/>
                  </a:lnTo>
                  <a:lnTo>
                    <a:pt x="40521" y="4091"/>
                  </a:lnTo>
                  <a:lnTo>
                    <a:pt x="40598" y="4245"/>
                  </a:lnTo>
                  <a:lnTo>
                    <a:pt x="40675" y="4477"/>
                  </a:lnTo>
                  <a:lnTo>
                    <a:pt x="40598" y="4786"/>
                  </a:lnTo>
                  <a:lnTo>
                    <a:pt x="40289" y="5094"/>
                  </a:lnTo>
                  <a:lnTo>
                    <a:pt x="39903" y="5480"/>
                  </a:lnTo>
                  <a:lnTo>
                    <a:pt x="39363" y="5789"/>
                  </a:lnTo>
                  <a:lnTo>
                    <a:pt x="40521" y="5326"/>
                  </a:lnTo>
                  <a:lnTo>
                    <a:pt x="41370" y="4863"/>
                  </a:lnTo>
                  <a:lnTo>
                    <a:pt x="41678" y="4631"/>
                  </a:lnTo>
                  <a:lnTo>
                    <a:pt x="41910" y="4400"/>
                  </a:lnTo>
                  <a:lnTo>
                    <a:pt x="42064" y="4168"/>
                  </a:lnTo>
                  <a:lnTo>
                    <a:pt x="42141" y="3860"/>
                  </a:lnTo>
                  <a:lnTo>
                    <a:pt x="42064" y="3705"/>
                  </a:lnTo>
                  <a:lnTo>
                    <a:pt x="41987" y="3474"/>
                  </a:lnTo>
                  <a:lnTo>
                    <a:pt x="41678" y="3088"/>
                  </a:lnTo>
                  <a:lnTo>
                    <a:pt x="41138" y="2702"/>
                  </a:lnTo>
                  <a:lnTo>
                    <a:pt x="40366" y="2393"/>
                  </a:lnTo>
                  <a:lnTo>
                    <a:pt x="39517" y="2007"/>
                  </a:lnTo>
                  <a:lnTo>
                    <a:pt x="38437" y="1698"/>
                  </a:lnTo>
                  <a:lnTo>
                    <a:pt x="37125" y="1390"/>
                  </a:lnTo>
                  <a:lnTo>
                    <a:pt x="35735" y="1158"/>
                  </a:lnTo>
                  <a:lnTo>
                    <a:pt x="32571" y="695"/>
                  </a:lnTo>
                  <a:lnTo>
                    <a:pt x="28866" y="309"/>
                  </a:lnTo>
                  <a:lnTo>
                    <a:pt x="24775" y="78"/>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0"/>
            <p:cNvSpPr/>
            <p:nvPr/>
          </p:nvSpPr>
          <p:spPr>
            <a:xfrm>
              <a:off x="3460750" y="4010400"/>
              <a:ext cx="1053550" cy="144750"/>
            </a:xfrm>
            <a:custGeom>
              <a:avLst/>
              <a:gdLst/>
              <a:ahLst/>
              <a:cxnLst/>
              <a:rect l="l" t="t" r="r" b="b"/>
              <a:pathLst>
                <a:path w="42142" h="5790" fill="none" extrusionOk="0">
                  <a:moveTo>
                    <a:pt x="18987" y="541"/>
                  </a:moveTo>
                  <a:lnTo>
                    <a:pt x="18987" y="541"/>
                  </a:lnTo>
                  <a:lnTo>
                    <a:pt x="23309" y="618"/>
                  </a:lnTo>
                  <a:lnTo>
                    <a:pt x="27400" y="849"/>
                  </a:lnTo>
                  <a:lnTo>
                    <a:pt x="31104" y="1235"/>
                  </a:lnTo>
                  <a:lnTo>
                    <a:pt x="34269" y="1698"/>
                  </a:lnTo>
                  <a:lnTo>
                    <a:pt x="35735" y="2007"/>
                  </a:lnTo>
                  <a:lnTo>
                    <a:pt x="36970" y="2316"/>
                  </a:lnTo>
                  <a:lnTo>
                    <a:pt x="38051" y="2625"/>
                  </a:lnTo>
                  <a:lnTo>
                    <a:pt x="38977" y="2933"/>
                  </a:lnTo>
                  <a:lnTo>
                    <a:pt x="39672" y="3319"/>
                  </a:lnTo>
                  <a:lnTo>
                    <a:pt x="40212" y="3705"/>
                  </a:lnTo>
                  <a:lnTo>
                    <a:pt x="40521" y="4091"/>
                  </a:lnTo>
                  <a:lnTo>
                    <a:pt x="40598" y="4245"/>
                  </a:lnTo>
                  <a:lnTo>
                    <a:pt x="40675" y="4477"/>
                  </a:lnTo>
                  <a:lnTo>
                    <a:pt x="40675" y="4477"/>
                  </a:lnTo>
                  <a:lnTo>
                    <a:pt x="40598" y="4786"/>
                  </a:lnTo>
                  <a:lnTo>
                    <a:pt x="40289" y="5094"/>
                  </a:lnTo>
                  <a:lnTo>
                    <a:pt x="39903" y="5480"/>
                  </a:lnTo>
                  <a:lnTo>
                    <a:pt x="39363" y="5789"/>
                  </a:lnTo>
                  <a:lnTo>
                    <a:pt x="39363" y="5789"/>
                  </a:lnTo>
                  <a:lnTo>
                    <a:pt x="40521" y="5326"/>
                  </a:lnTo>
                  <a:lnTo>
                    <a:pt x="41370" y="4863"/>
                  </a:lnTo>
                  <a:lnTo>
                    <a:pt x="41678" y="4631"/>
                  </a:lnTo>
                  <a:lnTo>
                    <a:pt x="41910" y="4400"/>
                  </a:lnTo>
                  <a:lnTo>
                    <a:pt x="42064" y="4168"/>
                  </a:lnTo>
                  <a:lnTo>
                    <a:pt x="42141" y="3860"/>
                  </a:lnTo>
                  <a:lnTo>
                    <a:pt x="42141" y="3860"/>
                  </a:lnTo>
                  <a:lnTo>
                    <a:pt x="42064" y="3705"/>
                  </a:lnTo>
                  <a:lnTo>
                    <a:pt x="41987" y="3474"/>
                  </a:lnTo>
                  <a:lnTo>
                    <a:pt x="41678" y="3088"/>
                  </a:lnTo>
                  <a:lnTo>
                    <a:pt x="41138" y="2702"/>
                  </a:lnTo>
                  <a:lnTo>
                    <a:pt x="40366" y="2393"/>
                  </a:lnTo>
                  <a:lnTo>
                    <a:pt x="39517" y="2007"/>
                  </a:lnTo>
                  <a:lnTo>
                    <a:pt x="38437" y="1698"/>
                  </a:lnTo>
                  <a:lnTo>
                    <a:pt x="37125" y="1390"/>
                  </a:lnTo>
                  <a:lnTo>
                    <a:pt x="35735" y="1158"/>
                  </a:lnTo>
                  <a:lnTo>
                    <a:pt x="32571" y="695"/>
                  </a:lnTo>
                  <a:lnTo>
                    <a:pt x="28866" y="309"/>
                  </a:lnTo>
                  <a:lnTo>
                    <a:pt x="24775" y="78"/>
                  </a:lnTo>
                  <a:lnTo>
                    <a:pt x="20453" y="0"/>
                  </a:lnTo>
                  <a:lnTo>
                    <a:pt x="20453" y="0"/>
                  </a:lnTo>
                  <a:lnTo>
                    <a:pt x="16980" y="78"/>
                  </a:lnTo>
                  <a:lnTo>
                    <a:pt x="13661" y="155"/>
                  </a:lnTo>
                  <a:lnTo>
                    <a:pt x="10651" y="386"/>
                  </a:lnTo>
                  <a:lnTo>
                    <a:pt x="7795" y="695"/>
                  </a:lnTo>
                  <a:lnTo>
                    <a:pt x="5326" y="1081"/>
                  </a:lnTo>
                  <a:lnTo>
                    <a:pt x="3165" y="1544"/>
                  </a:lnTo>
                  <a:lnTo>
                    <a:pt x="1312" y="2007"/>
                  </a:lnTo>
                  <a:lnTo>
                    <a:pt x="618" y="2316"/>
                  </a:lnTo>
                  <a:lnTo>
                    <a:pt x="0" y="2547"/>
                  </a:lnTo>
                  <a:lnTo>
                    <a:pt x="0" y="2547"/>
                  </a:lnTo>
                  <a:lnTo>
                    <a:pt x="1544" y="2162"/>
                  </a:lnTo>
                  <a:lnTo>
                    <a:pt x="3396" y="1776"/>
                  </a:lnTo>
                  <a:lnTo>
                    <a:pt x="5480" y="1390"/>
                  </a:lnTo>
                  <a:lnTo>
                    <a:pt x="7795" y="1158"/>
                  </a:lnTo>
                  <a:lnTo>
                    <a:pt x="10342" y="927"/>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0"/>
            <p:cNvSpPr/>
            <p:nvPr/>
          </p:nvSpPr>
          <p:spPr>
            <a:xfrm>
              <a:off x="3312175" y="3991100"/>
              <a:ext cx="1319825" cy="275950"/>
            </a:xfrm>
            <a:custGeom>
              <a:avLst/>
              <a:gdLst/>
              <a:ahLst/>
              <a:cxnLst/>
              <a:rect l="l" t="t" r="r" b="b"/>
              <a:pathLst>
                <a:path w="52793" h="11038" extrusionOk="0">
                  <a:moveTo>
                    <a:pt x="0" y="1"/>
                  </a:moveTo>
                  <a:lnTo>
                    <a:pt x="0" y="5481"/>
                  </a:lnTo>
                  <a:lnTo>
                    <a:pt x="0" y="5789"/>
                  </a:lnTo>
                  <a:lnTo>
                    <a:pt x="154" y="6021"/>
                  </a:lnTo>
                  <a:lnTo>
                    <a:pt x="309" y="6330"/>
                  </a:lnTo>
                  <a:lnTo>
                    <a:pt x="540" y="6638"/>
                  </a:lnTo>
                  <a:lnTo>
                    <a:pt x="1158" y="7101"/>
                  </a:lnTo>
                  <a:lnTo>
                    <a:pt x="2084" y="7642"/>
                  </a:lnTo>
                  <a:lnTo>
                    <a:pt x="3165" y="8105"/>
                  </a:lnTo>
                  <a:lnTo>
                    <a:pt x="4477" y="8568"/>
                  </a:lnTo>
                  <a:lnTo>
                    <a:pt x="6020" y="9031"/>
                  </a:lnTo>
                  <a:lnTo>
                    <a:pt x="7718" y="9417"/>
                  </a:lnTo>
                  <a:lnTo>
                    <a:pt x="9571" y="9726"/>
                  </a:lnTo>
                  <a:lnTo>
                    <a:pt x="11655" y="10034"/>
                  </a:lnTo>
                  <a:lnTo>
                    <a:pt x="13816" y="10343"/>
                  </a:lnTo>
                  <a:lnTo>
                    <a:pt x="16131" y="10575"/>
                  </a:lnTo>
                  <a:lnTo>
                    <a:pt x="18524" y="10729"/>
                  </a:lnTo>
                  <a:lnTo>
                    <a:pt x="21071" y="10883"/>
                  </a:lnTo>
                  <a:lnTo>
                    <a:pt x="23695" y="10961"/>
                  </a:lnTo>
                  <a:lnTo>
                    <a:pt x="26396" y="11038"/>
                  </a:lnTo>
                  <a:lnTo>
                    <a:pt x="29098" y="10961"/>
                  </a:lnTo>
                  <a:lnTo>
                    <a:pt x="31722" y="10883"/>
                  </a:lnTo>
                  <a:lnTo>
                    <a:pt x="34269" y="10729"/>
                  </a:lnTo>
                  <a:lnTo>
                    <a:pt x="36662" y="10575"/>
                  </a:lnTo>
                  <a:lnTo>
                    <a:pt x="38977" y="10343"/>
                  </a:lnTo>
                  <a:lnTo>
                    <a:pt x="41138" y="10034"/>
                  </a:lnTo>
                  <a:lnTo>
                    <a:pt x="43222" y="9726"/>
                  </a:lnTo>
                  <a:lnTo>
                    <a:pt x="45074" y="9417"/>
                  </a:lnTo>
                  <a:lnTo>
                    <a:pt x="46772" y="9031"/>
                  </a:lnTo>
                  <a:lnTo>
                    <a:pt x="48316" y="8568"/>
                  </a:lnTo>
                  <a:lnTo>
                    <a:pt x="49628" y="8105"/>
                  </a:lnTo>
                  <a:lnTo>
                    <a:pt x="50709" y="7642"/>
                  </a:lnTo>
                  <a:lnTo>
                    <a:pt x="51635" y="7101"/>
                  </a:lnTo>
                  <a:lnTo>
                    <a:pt x="52252" y="6638"/>
                  </a:lnTo>
                  <a:lnTo>
                    <a:pt x="52484" y="6330"/>
                  </a:lnTo>
                  <a:lnTo>
                    <a:pt x="52715" y="6021"/>
                  </a:lnTo>
                  <a:lnTo>
                    <a:pt x="52793" y="5789"/>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a:off x="3312175" y="3991100"/>
              <a:ext cx="1319825" cy="275950"/>
            </a:xfrm>
            <a:custGeom>
              <a:avLst/>
              <a:gdLst/>
              <a:ahLst/>
              <a:cxnLst/>
              <a:rect l="l" t="t" r="r" b="b"/>
              <a:pathLst>
                <a:path w="52793" h="11038" fill="none" extrusionOk="0">
                  <a:moveTo>
                    <a:pt x="0" y="1"/>
                  </a:moveTo>
                  <a:lnTo>
                    <a:pt x="0" y="5481"/>
                  </a:lnTo>
                  <a:lnTo>
                    <a:pt x="0" y="5481"/>
                  </a:lnTo>
                  <a:lnTo>
                    <a:pt x="0" y="5789"/>
                  </a:lnTo>
                  <a:lnTo>
                    <a:pt x="154" y="6021"/>
                  </a:lnTo>
                  <a:lnTo>
                    <a:pt x="309" y="6330"/>
                  </a:lnTo>
                  <a:lnTo>
                    <a:pt x="540" y="6638"/>
                  </a:lnTo>
                  <a:lnTo>
                    <a:pt x="1158" y="7101"/>
                  </a:lnTo>
                  <a:lnTo>
                    <a:pt x="2084" y="7642"/>
                  </a:lnTo>
                  <a:lnTo>
                    <a:pt x="3165" y="8105"/>
                  </a:lnTo>
                  <a:lnTo>
                    <a:pt x="4477" y="8568"/>
                  </a:lnTo>
                  <a:lnTo>
                    <a:pt x="6020" y="9031"/>
                  </a:lnTo>
                  <a:lnTo>
                    <a:pt x="7718" y="9417"/>
                  </a:lnTo>
                  <a:lnTo>
                    <a:pt x="9571" y="9726"/>
                  </a:lnTo>
                  <a:lnTo>
                    <a:pt x="11655" y="10034"/>
                  </a:lnTo>
                  <a:lnTo>
                    <a:pt x="13816" y="10343"/>
                  </a:lnTo>
                  <a:lnTo>
                    <a:pt x="16131" y="10575"/>
                  </a:lnTo>
                  <a:lnTo>
                    <a:pt x="18524" y="10729"/>
                  </a:lnTo>
                  <a:lnTo>
                    <a:pt x="21071" y="10883"/>
                  </a:lnTo>
                  <a:lnTo>
                    <a:pt x="23695" y="10961"/>
                  </a:lnTo>
                  <a:lnTo>
                    <a:pt x="26396" y="11038"/>
                  </a:lnTo>
                  <a:lnTo>
                    <a:pt x="26396" y="11038"/>
                  </a:lnTo>
                  <a:lnTo>
                    <a:pt x="29098" y="10961"/>
                  </a:lnTo>
                  <a:lnTo>
                    <a:pt x="31722" y="10883"/>
                  </a:lnTo>
                  <a:lnTo>
                    <a:pt x="34269" y="10729"/>
                  </a:lnTo>
                  <a:lnTo>
                    <a:pt x="36662" y="10575"/>
                  </a:lnTo>
                  <a:lnTo>
                    <a:pt x="38977" y="10343"/>
                  </a:lnTo>
                  <a:lnTo>
                    <a:pt x="41138" y="10034"/>
                  </a:lnTo>
                  <a:lnTo>
                    <a:pt x="43222" y="9726"/>
                  </a:lnTo>
                  <a:lnTo>
                    <a:pt x="45074" y="9417"/>
                  </a:lnTo>
                  <a:lnTo>
                    <a:pt x="46772" y="9031"/>
                  </a:lnTo>
                  <a:lnTo>
                    <a:pt x="48316" y="8568"/>
                  </a:lnTo>
                  <a:lnTo>
                    <a:pt x="49628" y="8105"/>
                  </a:lnTo>
                  <a:lnTo>
                    <a:pt x="50709" y="7642"/>
                  </a:lnTo>
                  <a:lnTo>
                    <a:pt x="51635" y="7101"/>
                  </a:lnTo>
                  <a:lnTo>
                    <a:pt x="52252" y="6638"/>
                  </a:lnTo>
                  <a:lnTo>
                    <a:pt x="52484" y="6330"/>
                  </a:lnTo>
                  <a:lnTo>
                    <a:pt x="52715" y="6021"/>
                  </a:lnTo>
                  <a:lnTo>
                    <a:pt x="52793" y="5789"/>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a:off x="3312175" y="3852175"/>
              <a:ext cx="1319825" cy="275950"/>
            </a:xfrm>
            <a:custGeom>
              <a:avLst/>
              <a:gdLst/>
              <a:ahLst/>
              <a:cxnLst/>
              <a:rect l="l" t="t" r="r" b="b"/>
              <a:pathLst>
                <a:path w="52793" h="11038" extrusionOk="0">
                  <a:moveTo>
                    <a:pt x="26396" y="0"/>
                  </a:moveTo>
                  <a:lnTo>
                    <a:pt x="23695" y="78"/>
                  </a:lnTo>
                  <a:lnTo>
                    <a:pt x="21071" y="155"/>
                  </a:lnTo>
                  <a:lnTo>
                    <a:pt x="18524" y="232"/>
                  </a:lnTo>
                  <a:lnTo>
                    <a:pt x="16131" y="464"/>
                  </a:lnTo>
                  <a:lnTo>
                    <a:pt x="13816" y="695"/>
                  </a:lnTo>
                  <a:lnTo>
                    <a:pt x="11655" y="927"/>
                  </a:lnTo>
                  <a:lnTo>
                    <a:pt x="9571" y="1235"/>
                  </a:lnTo>
                  <a:lnTo>
                    <a:pt x="7718" y="1621"/>
                  </a:lnTo>
                  <a:lnTo>
                    <a:pt x="6020" y="2007"/>
                  </a:lnTo>
                  <a:lnTo>
                    <a:pt x="4477" y="2470"/>
                  </a:lnTo>
                  <a:lnTo>
                    <a:pt x="3165" y="2933"/>
                  </a:lnTo>
                  <a:lnTo>
                    <a:pt x="2084" y="3397"/>
                  </a:lnTo>
                  <a:lnTo>
                    <a:pt x="1158" y="3860"/>
                  </a:lnTo>
                  <a:lnTo>
                    <a:pt x="540" y="4400"/>
                  </a:lnTo>
                  <a:lnTo>
                    <a:pt x="309" y="4709"/>
                  </a:lnTo>
                  <a:lnTo>
                    <a:pt x="154" y="4940"/>
                  </a:lnTo>
                  <a:lnTo>
                    <a:pt x="0" y="5249"/>
                  </a:lnTo>
                  <a:lnTo>
                    <a:pt x="0" y="5558"/>
                  </a:lnTo>
                  <a:lnTo>
                    <a:pt x="0" y="5789"/>
                  </a:lnTo>
                  <a:lnTo>
                    <a:pt x="154" y="6098"/>
                  </a:lnTo>
                  <a:lnTo>
                    <a:pt x="309" y="6407"/>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8"/>
                  </a:lnTo>
                  <a:lnTo>
                    <a:pt x="29098" y="11038"/>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407"/>
                  </a:lnTo>
                  <a:lnTo>
                    <a:pt x="52715" y="6098"/>
                  </a:lnTo>
                  <a:lnTo>
                    <a:pt x="52793" y="5789"/>
                  </a:lnTo>
                  <a:lnTo>
                    <a:pt x="52793" y="5558"/>
                  </a:lnTo>
                  <a:lnTo>
                    <a:pt x="52793" y="5249"/>
                  </a:lnTo>
                  <a:lnTo>
                    <a:pt x="52715" y="4940"/>
                  </a:lnTo>
                  <a:lnTo>
                    <a:pt x="52484" y="4709"/>
                  </a:lnTo>
                  <a:lnTo>
                    <a:pt x="52252" y="4400"/>
                  </a:lnTo>
                  <a:lnTo>
                    <a:pt x="51635" y="3860"/>
                  </a:lnTo>
                  <a:lnTo>
                    <a:pt x="50709" y="3397"/>
                  </a:lnTo>
                  <a:lnTo>
                    <a:pt x="49628" y="2933"/>
                  </a:lnTo>
                  <a:lnTo>
                    <a:pt x="48316" y="2470"/>
                  </a:lnTo>
                  <a:lnTo>
                    <a:pt x="46772" y="2007"/>
                  </a:lnTo>
                  <a:lnTo>
                    <a:pt x="45074" y="1621"/>
                  </a:lnTo>
                  <a:lnTo>
                    <a:pt x="43222" y="1235"/>
                  </a:lnTo>
                  <a:lnTo>
                    <a:pt x="41138" y="927"/>
                  </a:lnTo>
                  <a:lnTo>
                    <a:pt x="38977" y="695"/>
                  </a:lnTo>
                  <a:lnTo>
                    <a:pt x="36662" y="464"/>
                  </a:lnTo>
                  <a:lnTo>
                    <a:pt x="34269" y="232"/>
                  </a:lnTo>
                  <a:lnTo>
                    <a:pt x="31722" y="155"/>
                  </a:lnTo>
                  <a:lnTo>
                    <a:pt x="29098" y="78"/>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0"/>
            <p:cNvSpPr/>
            <p:nvPr/>
          </p:nvSpPr>
          <p:spPr>
            <a:xfrm>
              <a:off x="3312175" y="3852175"/>
              <a:ext cx="1319825" cy="275950"/>
            </a:xfrm>
            <a:custGeom>
              <a:avLst/>
              <a:gdLst/>
              <a:ahLst/>
              <a:cxnLst/>
              <a:rect l="l" t="t" r="r" b="b"/>
              <a:pathLst>
                <a:path w="52793" h="11038" fill="none" extrusionOk="0">
                  <a:moveTo>
                    <a:pt x="52793" y="5558"/>
                  </a:moveTo>
                  <a:lnTo>
                    <a:pt x="52793" y="5558"/>
                  </a:lnTo>
                  <a:lnTo>
                    <a:pt x="52793" y="5789"/>
                  </a:lnTo>
                  <a:lnTo>
                    <a:pt x="52715" y="6098"/>
                  </a:lnTo>
                  <a:lnTo>
                    <a:pt x="52484" y="6407"/>
                  </a:lnTo>
                  <a:lnTo>
                    <a:pt x="52252" y="6638"/>
                  </a:lnTo>
                  <a:lnTo>
                    <a:pt x="51635" y="7178"/>
                  </a:lnTo>
                  <a:lnTo>
                    <a:pt x="50709" y="7642"/>
                  </a:lnTo>
                  <a:lnTo>
                    <a:pt x="49628" y="8182"/>
                  </a:lnTo>
                  <a:lnTo>
                    <a:pt x="48316" y="8645"/>
                  </a:lnTo>
                  <a:lnTo>
                    <a:pt x="46772" y="9031"/>
                  </a:lnTo>
                  <a:lnTo>
                    <a:pt x="45074" y="9417"/>
                  </a:lnTo>
                  <a:lnTo>
                    <a:pt x="43222" y="9803"/>
                  </a:lnTo>
                  <a:lnTo>
                    <a:pt x="41138" y="10111"/>
                  </a:lnTo>
                  <a:lnTo>
                    <a:pt x="38977" y="10420"/>
                  </a:lnTo>
                  <a:lnTo>
                    <a:pt x="36662" y="10652"/>
                  </a:lnTo>
                  <a:lnTo>
                    <a:pt x="34269" y="10806"/>
                  </a:lnTo>
                  <a:lnTo>
                    <a:pt x="31722" y="10960"/>
                  </a:lnTo>
                  <a:lnTo>
                    <a:pt x="29098" y="11038"/>
                  </a:lnTo>
                  <a:lnTo>
                    <a:pt x="26396" y="11038"/>
                  </a:lnTo>
                  <a:lnTo>
                    <a:pt x="26396" y="11038"/>
                  </a:lnTo>
                  <a:lnTo>
                    <a:pt x="23695" y="11038"/>
                  </a:lnTo>
                  <a:lnTo>
                    <a:pt x="21071" y="10960"/>
                  </a:lnTo>
                  <a:lnTo>
                    <a:pt x="18524" y="10806"/>
                  </a:lnTo>
                  <a:lnTo>
                    <a:pt x="16131" y="10652"/>
                  </a:lnTo>
                  <a:lnTo>
                    <a:pt x="13816" y="10420"/>
                  </a:lnTo>
                  <a:lnTo>
                    <a:pt x="11655" y="10111"/>
                  </a:lnTo>
                  <a:lnTo>
                    <a:pt x="9571" y="9803"/>
                  </a:lnTo>
                  <a:lnTo>
                    <a:pt x="7718" y="9417"/>
                  </a:lnTo>
                  <a:lnTo>
                    <a:pt x="6020" y="9031"/>
                  </a:lnTo>
                  <a:lnTo>
                    <a:pt x="4477" y="8645"/>
                  </a:lnTo>
                  <a:lnTo>
                    <a:pt x="3165" y="8182"/>
                  </a:lnTo>
                  <a:lnTo>
                    <a:pt x="2084" y="7642"/>
                  </a:lnTo>
                  <a:lnTo>
                    <a:pt x="1158" y="7178"/>
                  </a:lnTo>
                  <a:lnTo>
                    <a:pt x="540" y="6638"/>
                  </a:lnTo>
                  <a:lnTo>
                    <a:pt x="309" y="6407"/>
                  </a:lnTo>
                  <a:lnTo>
                    <a:pt x="154" y="6098"/>
                  </a:lnTo>
                  <a:lnTo>
                    <a:pt x="0" y="5789"/>
                  </a:lnTo>
                  <a:lnTo>
                    <a:pt x="0" y="5558"/>
                  </a:lnTo>
                  <a:lnTo>
                    <a:pt x="0" y="5558"/>
                  </a:lnTo>
                  <a:lnTo>
                    <a:pt x="0" y="5249"/>
                  </a:lnTo>
                  <a:lnTo>
                    <a:pt x="154" y="4940"/>
                  </a:lnTo>
                  <a:lnTo>
                    <a:pt x="309" y="4709"/>
                  </a:lnTo>
                  <a:lnTo>
                    <a:pt x="540" y="4400"/>
                  </a:lnTo>
                  <a:lnTo>
                    <a:pt x="1158" y="3860"/>
                  </a:lnTo>
                  <a:lnTo>
                    <a:pt x="2084" y="3397"/>
                  </a:lnTo>
                  <a:lnTo>
                    <a:pt x="3165" y="2933"/>
                  </a:lnTo>
                  <a:lnTo>
                    <a:pt x="4477" y="2470"/>
                  </a:lnTo>
                  <a:lnTo>
                    <a:pt x="6020" y="2007"/>
                  </a:lnTo>
                  <a:lnTo>
                    <a:pt x="7718" y="1621"/>
                  </a:lnTo>
                  <a:lnTo>
                    <a:pt x="9571" y="1235"/>
                  </a:lnTo>
                  <a:lnTo>
                    <a:pt x="11655" y="927"/>
                  </a:lnTo>
                  <a:lnTo>
                    <a:pt x="13816" y="695"/>
                  </a:lnTo>
                  <a:lnTo>
                    <a:pt x="16131" y="464"/>
                  </a:lnTo>
                  <a:lnTo>
                    <a:pt x="18524" y="232"/>
                  </a:lnTo>
                  <a:lnTo>
                    <a:pt x="21071" y="155"/>
                  </a:lnTo>
                  <a:lnTo>
                    <a:pt x="23695" y="78"/>
                  </a:lnTo>
                  <a:lnTo>
                    <a:pt x="26396" y="0"/>
                  </a:lnTo>
                  <a:lnTo>
                    <a:pt x="26396" y="0"/>
                  </a:lnTo>
                  <a:lnTo>
                    <a:pt x="29098" y="78"/>
                  </a:lnTo>
                  <a:lnTo>
                    <a:pt x="31722" y="155"/>
                  </a:lnTo>
                  <a:lnTo>
                    <a:pt x="34269" y="232"/>
                  </a:lnTo>
                  <a:lnTo>
                    <a:pt x="36662" y="464"/>
                  </a:lnTo>
                  <a:lnTo>
                    <a:pt x="38977" y="695"/>
                  </a:lnTo>
                  <a:lnTo>
                    <a:pt x="41138" y="927"/>
                  </a:lnTo>
                  <a:lnTo>
                    <a:pt x="43222" y="1235"/>
                  </a:lnTo>
                  <a:lnTo>
                    <a:pt x="45074" y="1621"/>
                  </a:lnTo>
                  <a:lnTo>
                    <a:pt x="46772" y="2007"/>
                  </a:lnTo>
                  <a:lnTo>
                    <a:pt x="48316" y="2470"/>
                  </a:lnTo>
                  <a:lnTo>
                    <a:pt x="49628" y="2933"/>
                  </a:lnTo>
                  <a:lnTo>
                    <a:pt x="50709" y="3397"/>
                  </a:lnTo>
                  <a:lnTo>
                    <a:pt x="51635" y="3860"/>
                  </a:lnTo>
                  <a:lnTo>
                    <a:pt x="52252" y="4400"/>
                  </a:lnTo>
                  <a:lnTo>
                    <a:pt x="52484" y="4709"/>
                  </a:lnTo>
                  <a:lnTo>
                    <a:pt x="52715" y="4940"/>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0"/>
            <p:cNvSpPr/>
            <p:nvPr/>
          </p:nvSpPr>
          <p:spPr>
            <a:xfrm>
              <a:off x="3429875" y="3877250"/>
              <a:ext cx="1084425" cy="193000"/>
            </a:xfrm>
            <a:custGeom>
              <a:avLst/>
              <a:gdLst/>
              <a:ahLst/>
              <a:cxnLst/>
              <a:rect l="l" t="t" r="r" b="b"/>
              <a:pathLst>
                <a:path w="43377" h="7720" extrusionOk="0">
                  <a:moveTo>
                    <a:pt x="21688" y="1"/>
                  </a:moveTo>
                  <a:lnTo>
                    <a:pt x="17289" y="78"/>
                  </a:lnTo>
                  <a:lnTo>
                    <a:pt x="13275" y="310"/>
                  </a:lnTo>
                  <a:lnTo>
                    <a:pt x="9571" y="696"/>
                  </a:lnTo>
                  <a:lnTo>
                    <a:pt x="6329" y="1159"/>
                  </a:lnTo>
                  <a:lnTo>
                    <a:pt x="4940" y="1390"/>
                  </a:lnTo>
                  <a:lnTo>
                    <a:pt x="3705" y="1699"/>
                  </a:lnTo>
                  <a:lnTo>
                    <a:pt x="2624" y="2008"/>
                  </a:lnTo>
                  <a:lnTo>
                    <a:pt x="1698" y="2394"/>
                  </a:lnTo>
                  <a:lnTo>
                    <a:pt x="1004" y="2702"/>
                  </a:lnTo>
                  <a:lnTo>
                    <a:pt x="463" y="3088"/>
                  </a:lnTo>
                  <a:lnTo>
                    <a:pt x="155" y="3474"/>
                  </a:lnTo>
                  <a:lnTo>
                    <a:pt x="0" y="3706"/>
                  </a:lnTo>
                  <a:lnTo>
                    <a:pt x="0" y="3860"/>
                  </a:lnTo>
                  <a:lnTo>
                    <a:pt x="0" y="4092"/>
                  </a:lnTo>
                  <a:lnTo>
                    <a:pt x="155" y="4246"/>
                  </a:lnTo>
                  <a:lnTo>
                    <a:pt x="463" y="4632"/>
                  </a:lnTo>
                  <a:lnTo>
                    <a:pt x="1004" y="5018"/>
                  </a:lnTo>
                  <a:lnTo>
                    <a:pt x="1698" y="5404"/>
                  </a:lnTo>
                  <a:lnTo>
                    <a:pt x="2624" y="5712"/>
                  </a:lnTo>
                  <a:lnTo>
                    <a:pt x="3705" y="6021"/>
                  </a:lnTo>
                  <a:lnTo>
                    <a:pt x="4940" y="6330"/>
                  </a:lnTo>
                  <a:lnTo>
                    <a:pt x="6329" y="6639"/>
                  </a:lnTo>
                  <a:lnTo>
                    <a:pt x="9571" y="7102"/>
                  </a:lnTo>
                  <a:lnTo>
                    <a:pt x="13275" y="7410"/>
                  </a:lnTo>
                  <a:lnTo>
                    <a:pt x="17289" y="7642"/>
                  </a:lnTo>
                  <a:lnTo>
                    <a:pt x="21688" y="7719"/>
                  </a:lnTo>
                  <a:lnTo>
                    <a:pt x="26088" y="7642"/>
                  </a:lnTo>
                  <a:lnTo>
                    <a:pt x="30101" y="7410"/>
                  </a:lnTo>
                  <a:lnTo>
                    <a:pt x="33806" y="7102"/>
                  </a:lnTo>
                  <a:lnTo>
                    <a:pt x="37048" y="6639"/>
                  </a:lnTo>
                  <a:lnTo>
                    <a:pt x="38437" y="6330"/>
                  </a:lnTo>
                  <a:lnTo>
                    <a:pt x="39672" y="6021"/>
                  </a:lnTo>
                  <a:lnTo>
                    <a:pt x="40752" y="5712"/>
                  </a:lnTo>
                  <a:lnTo>
                    <a:pt x="41678" y="5404"/>
                  </a:lnTo>
                  <a:lnTo>
                    <a:pt x="42450" y="5018"/>
                  </a:lnTo>
                  <a:lnTo>
                    <a:pt x="42913" y="4632"/>
                  </a:lnTo>
                  <a:lnTo>
                    <a:pt x="43299" y="4246"/>
                  </a:lnTo>
                  <a:lnTo>
                    <a:pt x="43376" y="4092"/>
                  </a:lnTo>
                  <a:lnTo>
                    <a:pt x="43376" y="3860"/>
                  </a:lnTo>
                  <a:lnTo>
                    <a:pt x="43376" y="3706"/>
                  </a:lnTo>
                  <a:lnTo>
                    <a:pt x="43299" y="3474"/>
                  </a:lnTo>
                  <a:lnTo>
                    <a:pt x="42913" y="3088"/>
                  </a:lnTo>
                  <a:lnTo>
                    <a:pt x="42450" y="2702"/>
                  </a:lnTo>
                  <a:lnTo>
                    <a:pt x="41678" y="2394"/>
                  </a:lnTo>
                  <a:lnTo>
                    <a:pt x="40752" y="2008"/>
                  </a:lnTo>
                  <a:lnTo>
                    <a:pt x="39672" y="1699"/>
                  </a:lnTo>
                  <a:lnTo>
                    <a:pt x="38437" y="1390"/>
                  </a:lnTo>
                  <a:lnTo>
                    <a:pt x="37048" y="1159"/>
                  </a:lnTo>
                  <a:lnTo>
                    <a:pt x="33806" y="696"/>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3429875" y="3877250"/>
              <a:ext cx="1084425" cy="193000"/>
            </a:xfrm>
            <a:custGeom>
              <a:avLst/>
              <a:gdLst/>
              <a:ahLst/>
              <a:cxnLst/>
              <a:rect l="l" t="t" r="r" b="b"/>
              <a:pathLst>
                <a:path w="43377" h="7720" fill="none" extrusionOk="0">
                  <a:moveTo>
                    <a:pt x="43376" y="3860"/>
                  </a:moveTo>
                  <a:lnTo>
                    <a:pt x="43376" y="3860"/>
                  </a:lnTo>
                  <a:lnTo>
                    <a:pt x="43376" y="4092"/>
                  </a:lnTo>
                  <a:lnTo>
                    <a:pt x="43299" y="4246"/>
                  </a:lnTo>
                  <a:lnTo>
                    <a:pt x="42913" y="4632"/>
                  </a:lnTo>
                  <a:lnTo>
                    <a:pt x="42450" y="5018"/>
                  </a:lnTo>
                  <a:lnTo>
                    <a:pt x="41678" y="5404"/>
                  </a:lnTo>
                  <a:lnTo>
                    <a:pt x="40752" y="5712"/>
                  </a:lnTo>
                  <a:lnTo>
                    <a:pt x="39672" y="6021"/>
                  </a:lnTo>
                  <a:lnTo>
                    <a:pt x="38437" y="6330"/>
                  </a:lnTo>
                  <a:lnTo>
                    <a:pt x="37048" y="6639"/>
                  </a:lnTo>
                  <a:lnTo>
                    <a:pt x="33806" y="7102"/>
                  </a:lnTo>
                  <a:lnTo>
                    <a:pt x="30101" y="7410"/>
                  </a:lnTo>
                  <a:lnTo>
                    <a:pt x="26088" y="7642"/>
                  </a:lnTo>
                  <a:lnTo>
                    <a:pt x="21688" y="7719"/>
                  </a:lnTo>
                  <a:lnTo>
                    <a:pt x="21688" y="7719"/>
                  </a:lnTo>
                  <a:lnTo>
                    <a:pt x="17289" y="7642"/>
                  </a:lnTo>
                  <a:lnTo>
                    <a:pt x="13275" y="7410"/>
                  </a:lnTo>
                  <a:lnTo>
                    <a:pt x="9571" y="7102"/>
                  </a:lnTo>
                  <a:lnTo>
                    <a:pt x="6329" y="6639"/>
                  </a:lnTo>
                  <a:lnTo>
                    <a:pt x="4940" y="6330"/>
                  </a:lnTo>
                  <a:lnTo>
                    <a:pt x="3705" y="6021"/>
                  </a:lnTo>
                  <a:lnTo>
                    <a:pt x="2624" y="5712"/>
                  </a:lnTo>
                  <a:lnTo>
                    <a:pt x="1698" y="5404"/>
                  </a:lnTo>
                  <a:lnTo>
                    <a:pt x="1004" y="5018"/>
                  </a:lnTo>
                  <a:lnTo>
                    <a:pt x="463" y="4632"/>
                  </a:lnTo>
                  <a:lnTo>
                    <a:pt x="155" y="4246"/>
                  </a:lnTo>
                  <a:lnTo>
                    <a:pt x="0" y="4092"/>
                  </a:lnTo>
                  <a:lnTo>
                    <a:pt x="0" y="3860"/>
                  </a:lnTo>
                  <a:lnTo>
                    <a:pt x="0" y="3860"/>
                  </a:lnTo>
                  <a:lnTo>
                    <a:pt x="0" y="3706"/>
                  </a:lnTo>
                  <a:lnTo>
                    <a:pt x="155" y="3474"/>
                  </a:lnTo>
                  <a:lnTo>
                    <a:pt x="463" y="3088"/>
                  </a:lnTo>
                  <a:lnTo>
                    <a:pt x="1004" y="2702"/>
                  </a:lnTo>
                  <a:lnTo>
                    <a:pt x="1698" y="2394"/>
                  </a:lnTo>
                  <a:lnTo>
                    <a:pt x="2624" y="2008"/>
                  </a:lnTo>
                  <a:lnTo>
                    <a:pt x="3705" y="1699"/>
                  </a:lnTo>
                  <a:lnTo>
                    <a:pt x="4940" y="1390"/>
                  </a:lnTo>
                  <a:lnTo>
                    <a:pt x="6329" y="1159"/>
                  </a:lnTo>
                  <a:lnTo>
                    <a:pt x="9571" y="696"/>
                  </a:lnTo>
                  <a:lnTo>
                    <a:pt x="13275" y="310"/>
                  </a:lnTo>
                  <a:lnTo>
                    <a:pt x="17289" y="78"/>
                  </a:lnTo>
                  <a:lnTo>
                    <a:pt x="21688" y="1"/>
                  </a:lnTo>
                  <a:lnTo>
                    <a:pt x="21688" y="1"/>
                  </a:lnTo>
                  <a:lnTo>
                    <a:pt x="26088" y="78"/>
                  </a:lnTo>
                  <a:lnTo>
                    <a:pt x="30101" y="310"/>
                  </a:lnTo>
                  <a:lnTo>
                    <a:pt x="33806" y="696"/>
                  </a:lnTo>
                  <a:lnTo>
                    <a:pt x="37048" y="1159"/>
                  </a:lnTo>
                  <a:lnTo>
                    <a:pt x="38437" y="1390"/>
                  </a:lnTo>
                  <a:lnTo>
                    <a:pt x="39672" y="1699"/>
                  </a:lnTo>
                  <a:lnTo>
                    <a:pt x="40752" y="2008"/>
                  </a:lnTo>
                  <a:lnTo>
                    <a:pt x="41678" y="2394"/>
                  </a:lnTo>
                  <a:lnTo>
                    <a:pt x="42450" y="2702"/>
                  </a:lnTo>
                  <a:lnTo>
                    <a:pt x="42913" y="3088"/>
                  </a:lnTo>
                  <a:lnTo>
                    <a:pt x="43299" y="3474"/>
                  </a:lnTo>
                  <a:lnTo>
                    <a:pt x="43376" y="3706"/>
                  </a:lnTo>
                  <a:lnTo>
                    <a:pt x="43376" y="3860"/>
                  </a:lnTo>
                  <a:lnTo>
                    <a:pt x="43376"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3460750" y="3877250"/>
              <a:ext cx="1053550" cy="144750"/>
            </a:xfrm>
            <a:custGeom>
              <a:avLst/>
              <a:gdLst/>
              <a:ahLst/>
              <a:cxnLst/>
              <a:rect l="l" t="t" r="r" b="b"/>
              <a:pathLst>
                <a:path w="42142" h="5790" extrusionOk="0">
                  <a:moveTo>
                    <a:pt x="20453" y="1"/>
                  </a:moveTo>
                  <a:lnTo>
                    <a:pt x="16980" y="78"/>
                  </a:lnTo>
                  <a:lnTo>
                    <a:pt x="13661" y="155"/>
                  </a:lnTo>
                  <a:lnTo>
                    <a:pt x="10651" y="387"/>
                  </a:lnTo>
                  <a:lnTo>
                    <a:pt x="7795" y="696"/>
                  </a:lnTo>
                  <a:lnTo>
                    <a:pt x="5326" y="1081"/>
                  </a:lnTo>
                  <a:lnTo>
                    <a:pt x="3165" y="1545"/>
                  </a:lnTo>
                  <a:lnTo>
                    <a:pt x="1312" y="2008"/>
                  </a:lnTo>
                  <a:lnTo>
                    <a:pt x="618" y="2316"/>
                  </a:lnTo>
                  <a:lnTo>
                    <a:pt x="0" y="2548"/>
                  </a:lnTo>
                  <a:lnTo>
                    <a:pt x="1544" y="2162"/>
                  </a:lnTo>
                  <a:lnTo>
                    <a:pt x="3396" y="1776"/>
                  </a:lnTo>
                  <a:lnTo>
                    <a:pt x="5480" y="1390"/>
                  </a:lnTo>
                  <a:lnTo>
                    <a:pt x="7795" y="1081"/>
                  </a:lnTo>
                  <a:lnTo>
                    <a:pt x="10342" y="850"/>
                  </a:lnTo>
                  <a:lnTo>
                    <a:pt x="13044" y="696"/>
                  </a:lnTo>
                  <a:lnTo>
                    <a:pt x="15977" y="618"/>
                  </a:lnTo>
                  <a:lnTo>
                    <a:pt x="18987" y="541"/>
                  </a:lnTo>
                  <a:lnTo>
                    <a:pt x="23309" y="618"/>
                  </a:lnTo>
                  <a:lnTo>
                    <a:pt x="27400" y="850"/>
                  </a:lnTo>
                  <a:lnTo>
                    <a:pt x="31104" y="1236"/>
                  </a:lnTo>
                  <a:lnTo>
                    <a:pt x="34269" y="1699"/>
                  </a:lnTo>
                  <a:lnTo>
                    <a:pt x="35735" y="2008"/>
                  </a:lnTo>
                  <a:lnTo>
                    <a:pt x="36970" y="2239"/>
                  </a:lnTo>
                  <a:lnTo>
                    <a:pt x="38051" y="2625"/>
                  </a:lnTo>
                  <a:lnTo>
                    <a:pt x="38977" y="2934"/>
                  </a:lnTo>
                  <a:lnTo>
                    <a:pt x="39672" y="3320"/>
                  </a:lnTo>
                  <a:lnTo>
                    <a:pt x="40212" y="3628"/>
                  </a:lnTo>
                  <a:lnTo>
                    <a:pt x="40521" y="4014"/>
                  </a:lnTo>
                  <a:lnTo>
                    <a:pt x="40598" y="4246"/>
                  </a:lnTo>
                  <a:lnTo>
                    <a:pt x="40675" y="4477"/>
                  </a:lnTo>
                  <a:lnTo>
                    <a:pt x="40598" y="4786"/>
                  </a:lnTo>
                  <a:lnTo>
                    <a:pt x="40289" y="5095"/>
                  </a:lnTo>
                  <a:lnTo>
                    <a:pt x="39903" y="5481"/>
                  </a:lnTo>
                  <a:lnTo>
                    <a:pt x="39363" y="5790"/>
                  </a:lnTo>
                  <a:lnTo>
                    <a:pt x="40521" y="5326"/>
                  </a:lnTo>
                  <a:lnTo>
                    <a:pt x="41370" y="4863"/>
                  </a:lnTo>
                  <a:lnTo>
                    <a:pt x="41678" y="4632"/>
                  </a:lnTo>
                  <a:lnTo>
                    <a:pt x="41910" y="4400"/>
                  </a:lnTo>
                  <a:lnTo>
                    <a:pt x="42064" y="4092"/>
                  </a:lnTo>
                  <a:lnTo>
                    <a:pt x="42141" y="3860"/>
                  </a:lnTo>
                  <a:lnTo>
                    <a:pt x="42064" y="3706"/>
                  </a:lnTo>
                  <a:lnTo>
                    <a:pt x="41987" y="3474"/>
                  </a:lnTo>
                  <a:lnTo>
                    <a:pt x="41678" y="3088"/>
                  </a:lnTo>
                  <a:lnTo>
                    <a:pt x="41138" y="2702"/>
                  </a:lnTo>
                  <a:lnTo>
                    <a:pt x="40366" y="2394"/>
                  </a:lnTo>
                  <a:lnTo>
                    <a:pt x="39517" y="2008"/>
                  </a:lnTo>
                  <a:lnTo>
                    <a:pt x="38437" y="1699"/>
                  </a:lnTo>
                  <a:lnTo>
                    <a:pt x="37125" y="1390"/>
                  </a:lnTo>
                  <a:lnTo>
                    <a:pt x="35735" y="1159"/>
                  </a:lnTo>
                  <a:lnTo>
                    <a:pt x="32571" y="696"/>
                  </a:lnTo>
                  <a:lnTo>
                    <a:pt x="28866" y="310"/>
                  </a:lnTo>
                  <a:lnTo>
                    <a:pt x="24775" y="78"/>
                  </a:lnTo>
                  <a:lnTo>
                    <a:pt x="2045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3460750" y="3877250"/>
              <a:ext cx="1053550" cy="144750"/>
            </a:xfrm>
            <a:custGeom>
              <a:avLst/>
              <a:gdLst/>
              <a:ahLst/>
              <a:cxnLst/>
              <a:rect l="l" t="t" r="r" b="b"/>
              <a:pathLst>
                <a:path w="42142" h="5790" fill="none" extrusionOk="0">
                  <a:moveTo>
                    <a:pt x="18987" y="541"/>
                  </a:moveTo>
                  <a:lnTo>
                    <a:pt x="18987" y="541"/>
                  </a:lnTo>
                  <a:lnTo>
                    <a:pt x="23309" y="618"/>
                  </a:lnTo>
                  <a:lnTo>
                    <a:pt x="27400" y="850"/>
                  </a:lnTo>
                  <a:lnTo>
                    <a:pt x="31104" y="1236"/>
                  </a:lnTo>
                  <a:lnTo>
                    <a:pt x="34269" y="1699"/>
                  </a:lnTo>
                  <a:lnTo>
                    <a:pt x="35735" y="2008"/>
                  </a:lnTo>
                  <a:lnTo>
                    <a:pt x="36970" y="2239"/>
                  </a:lnTo>
                  <a:lnTo>
                    <a:pt x="38051" y="2625"/>
                  </a:lnTo>
                  <a:lnTo>
                    <a:pt x="38977" y="2934"/>
                  </a:lnTo>
                  <a:lnTo>
                    <a:pt x="39672" y="3320"/>
                  </a:lnTo>
                  <a:lnTo>
                    <a:pt x="40212" y="3628"/>
                  </a:lnTo>
                  <a:lnTo>
                    <a:pt x="40521" y="4014"/>
                  </a:lnTo>
                  <a:lnTo>
                    <a:pt x="40598" y="4246"/>
                  </a:lnTo>
                  <a:lnTo>
                    <a:pt x="40675" y="4477"/>
                  </a:lnTo>
                  <a:lnTo>
                    <a:pt x="40675" y="4477"/>
                  </a:lnTo>
                  <a:lnTo>
                    <a:pt x="40598" y="4786"/>
                  </a:lnTo>
                  <a:lnTo>
                    <a:pt x="40289" y="5095"/>
                  </a:lnTo>
                  <a:lnTo>
                    <a:pt x="39903" y="5481"/>
                  </a:lnTo>
                  <a:lnTo>
                    <a:pt x="39363" y="5790"/>
                  </a:lnTo>
                  <a:lnTo>
                    <a:pt x="39363" y="5790"/>
                  </a:lnTo>
                  <a:lnTo>
                    <a:pt x="40521" y="5326"/>
                  </a:lnTo>
                  <a:lnTo>
                    <a:pt x="41370" y="4863"/>
                  </a:lnTo>
                  <a:lnTo>
                    <a:pt x="41678" y="4632"/>
                  </a:lnTo>
                  <a:lnTo>
                    <a:pt x="41910" y="4400"/>
                  </a:lnTo>
                  <a:lnTo>
                    <a:pt x="42064" y="4092"/>
                  </a:lnTo>
                  <a:lnTo>
                    <a:pt x="42141" y="3860"/>
                  </a:lnTo>
                  <a:lnTo>
                    <a:pt x="42141" y="3860"/>
                  </a:lnTo>
                  <a:lnTo>
                    <a:pt x="42064" y="3706"/>
                  </a:lnTo>
                  <a:lnTo>
                    <a:pt x="41987" y="3474"/>
                  </a:lnTo>
                  <a:lnTo>
                    <a:pt x="41678" y="3088"/>
                  </a:lnTo>
                  <a:lnTo>
                    <a:pt x="41138" y="2702"/>
                  </a:lnTo>
                  <a:lnTo>
                    <a:pt x="40366" y="2394"/>
                  </a:lnTo>
                  <a:lnTo>
                    <a:pt x="39517" y="2008"/>
                  </a:lnTo>
                  <a:lnTo>
                    <a:pt x="38437" y="1699"/>
                  </a:lnTo>
                  <a:lnTo>
                    <a:pt x="37125" y="1390"/>
                  </a:lnTo>
                  <a:lnTo>
                    <a:pt x="35735" y="1159"/>
                  </a:lnTo>
                  <a:lnTo>
                    <a:pt x="32571" y="696"/>
                  </a:lnTo>
                  <a:lnTo>
                    <a:pt x="28866" y="310"/>
                  </a:lnTo>
                  <a:lnTo>
                    <a:pt x="24775" y="78"/>
                  </a:lnTo>
                  <a:lnTo>
                    <a:pt x="20453" y="1"/>
                  </a:lnTo>
                  <a:lnTo>
                    <a:pt x="20453" y="1"/>
                  </a:lnTo>
                  <a:lnTo>
                    <a:pt x="16980" y="78"/>
                  </a:lnTo>
                  <a:lnTo>
                    <a:pt x="13661" y="155"/>
                  </a:lnTo>
                  <a:lnTo>
                    <a:pt x="10651" y="387"/>
                  </a:lnTo>
                  <a:lnTo>
                    <a:pt x="7795" y="696"/>
                  </a:lnTo>
                  <a:lnTo>
                    <a:pt x="5326" y="1081"/>
                  </a:lnTo>
                  <a:lnTo>
                    <a:pt x="3165" y="1545"/>
                  </a:lnTo>
                  <a:lnTo>
                    <a:pt x="1312" y="2008"/>
                  </a:lnTo>
                  <a:lnTo>
                    <a:pt x="618" y="2316"/>
                  </a:lnTo>
                  <a:lnTo>
                    <a:pt x="0" y="2548"/>
                  </a:lnTo>
                  <a:lnTo>
                    <a:pt x="0" y="2548"/>
                  </a:lnTo>
                  <a:lnTo>
                    <a:pt x="1544" y="2162"/>
                  </a:lnTo>
                  <a:lnTo>
                    <a:pt x="3396" y="1776"/>
                  </a:lnTo>
                  <a:lnTo>
                    <a:pt x="5480" y="1390"/>
                  </a:lnTo>
                  <a:lnTo>
                    <a:pt x="7795" y="1081"/>
                  </a:lnTo>
                  <a:lnTo>
                    <a:pt x="10342" y="850"/>
                  </a:lnTo>
                  <a:lnTo>
                    <a:pt x="13044" y="696"/>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0"/>
            <p:cNvSpPr/>
            <p:nvPr/>
          </p:nvSpPr>
          <p:spPr>
            <a:xfrm>
              <a:off x="3312175" y="3857975"/>
              <a:ext cx="1319825" cy="275950"/>
            </a:xfrm>
            <a:custGeom>
              <a:avLst/>
              <a:gdLst/>
              <a:ahLst/>
              <a:cxnLst/>
              <a:rect l="l" t="t" r="r" b="b"/>
              <a:pathLst>
                <a:path w="52793" h="11038" extrusionOk="0">
                  <a:moveTo>
                    <a:pt x="0" y="0"/>
                  </a:moveTo>
                  <a:lnTo>
                    <a:pt x="0" y="5557"/>
                  </a:lnTo>
                  <a:lnTo>
                    <a:pt x="0" y="5789"/>
                  </a:lnTo>
                  <a:lnTo>
                    <a:pt x="154" y="6097"/>
                  </a:lnTo>
                  <a:lnTo>
                    <a:pt x="309" y="6406"/>
                  </a:lnTo>
                  <a:lnTo>
                    <a:pt x="540" y="6638"/>
                  </a:lnTo>
                  <a:lnTo>
                    <a:pt x="1158" y="7178"/>
                  </a:lnTo>
                  <a:lnTo>
                    <a:pt x="2084" y="7641"/>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641"/>
                  </a:lnTo>
                  <a:lnTo>
                    <a:pt x="51635" y="7178"/>
                  </a:lnTo>
                  <a:lnTo>
                    <a:pt x="52252" y="6638"/>
                  </a:lnTo>
                  <a:lnTo>
                    <a:pt x="52484" y="6406"/>
                  </a:lnTo>
                  <a:lnTo>
                    <a:pt x="52715" y="6097"/>
                  </a:lnTo>
                  <a:lnTo>
                    <a:pt x="52793" y="5789"/>
                  </a:lnTo>
                  <a:lnTo>
                    <a:pt x="52793" y="5557"/>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0"/>
            <p:cNvSpPr/>
            <p:nvPr/>
          </p:nvSpPr>
          <p:spPr>
            <a:xfrm>
              <a:off x="3312175" y="3857975"/>
              <a:ext cx="1319825" cy="275950"/>
            </a:xfrm>
            <a:custGeom>
              <a:avLst/>
              <a:gdLst/>
              <a:ahLst/>
              <a:cxnLst/>
              <a:rect l="l" t="t" r="r" b="b"/>
              <a:pathLst>
                <a:path w="52793" h="11038" fill="none" extrusionOk="0">
                  <a:moveTo>
                    <a:pt x="0" y="0"/>
                  </a:moveTo>
                  <a:lnTo>
                    <a:pt x="0" y="5557"/>
                  </a:lnTo>
                  <a:lnTo>
                    <a:pt x="0" y="5557"/>
                  </a:lnTo>
                  <a:lnTo>
                    <a:pt x="0" y="5789"/>
                  </a:lnTo>
                  <a:lnTo>
                    <a:pt x="154" y="6097"/>
                  </a:lnTo>
                  <a:lnTo>
                    <a:pt x="309" y="6406"/>
                  </a:lnTo>
                  <a:lnTo>
                    <a:pt x="540" y="6638"/>
                  </a:lnTo>
                  <a:lnTo>
                    <a:pt x="1158" y="7178"/>
                  </a:lnTo>
                  <a:lnTo>
                    <a:pt x="2084" y="7641"/>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6396" y="11037"/>
                  </a:lnTo>
                  <a:lnTo>
                    <a:pt x="26396"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641"/>
                  </a:lnTo>
                  <a:lnTo>
                    <a:pt x="51635" y="7178"/>
                  </a:lnTo>
                  <a:lnTo>
                    <a:pt x="52252" y="6638"/>
                  </a:lnTo>
                  <a:lnTo>
                    <a:pt x="52484" y="6406"/>
                  </a:lnTo>
                  <a:lnTo>
                    <a:pt x="52715" y="6097"/>
                  </a:lnTo>
                  <a:lnTo>
                    <a:pt x="52793" y="5789"/>
                  </a:lnTo>
                  <a:lnTo>
                    <a:pt x="52793" y="5557"/>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0"/>
            <p:cNvSpPr/>
            <p:nvPr/>
          </p:nvSpPr>
          <p:spPr>
            <a:xfrm>
              <a:off x="3312175" y="3720975"/>
              <a:ext cx="1319825" cy="275950"/>
            </a:xfrm>
            <a:custGeom>
              <a:avLst/>
              <a:gdLst/>
              <a:ahLst/>
              <a:cxnLst/>
              <a:rect l="l" t="t" r="r" b="b"/>
              <a:pathLst>
                <a:path w="52793" h="11038" extrusionOk="0">
                  <a:moveTo>
                    <a:pt x="23695" y="0"/>
                  </a:moveTo>
                  <a:lnTo>
                    <a:pt x="21071" y="77"/>
                  </a:lnTo>
                  <a:lnTo>
                    <a:pt x="18524" y="232"/>
                  </a:lnTo>
                  <a:lnTo>
                    <a:pt x="16131" y="386"/>
                  </a:lnTo>
                  <a:lnTo>
                    <a:pt x="13816" y="618"/>
                  </a:lnTo>
                  <a:lnTo>
                    <a:pt x="11655" y="926"/>
                  </a:lnTo>
                  <a:lnTo>
                    <a:pt x="9571" y="1235"/>
                  </a:lnTo>
                  <a:lnTo>
                    <a:pt x="7718" y="1621"/>
                  </a:lnTo>
                  <a:lnTo>
                    <a:pt x="6020" y="2007"/>
                  </a:lnTo>
                  <a:lnTo>
                    <a:pt x="4477" y="2393"/>
                  </a:lnTo>
                  <a:lnTo>
                    <a:pt x="3165" y="2856"/>
                  </a:lnTo>
                  <a:lnTo>
                    <a:pt x="2084" y="3319"/>
                  </a:lnTo>
                  <a:lnTo>
                    <a:pt x="1158" y="3859"/>
                  </a:lnTo>
                  <a:lnTo>
                    <a:pt x="540" y="4399"/>
                  </a:lnTo>
                  <a:lnTo>
                    <a:pt x="309" y="4631"/>
                  </a:lnTo>
                  <a:lnTo>
                    <a:pt x="154" y="4940"/>
                  </a:lnTo>
                  <a:lnTo>
                    <a:pt x="0" y="5171"/>
                  </a:lnTo>
                  <a:lnTo>
                    <a:pt x="0" y="5480"/>
                  </a:lnTo>
                  <a:lnTo>
                    <a:pt x="0" y="5789"/>
                  </a:lnTo>
                  <a:lnTo>
                    <a:pt x="154" y="6020"/>
                  </a:lnTo>
                  <a:lnTo>
                    <a:pt x="309" y="6329"/>
                  </a:lnTo>
                  <a:lnTo>
                    <a:pt x="540" y="6638"/>
                  </a:lnTo>
                  <a:lnTo>
                    <a:pt x="1158" y="7101"/>
                  </a:lnTo>
                  <a:lnTo>
                    <a:pt x="2084" y="7641"/>
                  </a:lnTo>
                  <a:lnTo>
                    <a:pt x="3165" y="8104"/>
                  </a:lnTo>
                  <a:lnTo>
                    <a:pt x="4477" y="8567"/>
                  </a:lnTo>
                  <a:lnTo>
                    <a:pt x="6020" y="9030"/>
                  </a:lnTo>
                  <a:lnTo>
                    <a:pt x="7718" y="9416"/>
                  </a:lnTo>
                  <a:lnTo>
                    <a:pt x="9571" y="9725"/>
                  </a:lnTo>
                  <a:lnTo>
                    <a:pt x="11655" y="10034"/>
                  </a:lnTo>
                  <a:lnTo>
                    <a:pt x="13816" y="10343"/>
                  </a:lnTo>
                  <a:lnTo>
                    <a:pt x="16131" y="10574"/>
                  </a:lnTo>
                  <a:lnTo>
                    <a:pt x="18524" y="10728"/>
                  </a:lnTo>
                  <a:lnTo>
                    <a:pt x="21071" y="10883"/>
                  </a:lnTo>
                  <a:lnTo>
                    <a:pt x="23695" y="10960"/>
                  </a:lnTo>
                  <a:lnTo>
                    <a:pt x="26396" y="11037"/>
                  </a:lnTo>
                  <a:lnTo>
                    <a:pt x="29098" y="10960"/>
                  </a:lnTo>
                  <a:lnTo>
                    <a:pt x="31722" y="10883"/>
                  </a:lnTo>
                  <a:lnTo>
                    <a:pt x="34269" y="10728"/>
                  </a:lnTo>
                  <a:lnTo>
                    <a:pt x="36662" y="10574"/>
                  </a:lnTo>
                  <a:lnTo>
                    <a:pt x="38977" y="10343"/>
                  </a:lnTo>
                  <a:lnTo>
                    <a:pt x="41138" y="10034"/>
                  </a:lnTo>
                  <a:lnTo>
                    <a:pt x="43222" y="9725"/>
                  </a:lnTo>
                  <a:lnTo>
                    <a:pt x="45074" y="9416"/>
                  </a:lnTo>
                  <a:lnTo>
                    <a:pt x="46772" y="9030"/>
                  </a:lnTo>
                  <a:lnTo>
                    <a:pt x="48316" y="8567"/>
                  </a:lnTo>
                  <a:lnTo>
                    <a:pt x="49628" y="8104"/>
                  </a:lnTo>
                  <a:lnTo>
                    <a:pt x="50709" y="7641"/>
                  </a:lnTo>
                  <a:lnTo>
                    <a:pt x="51635" y="7101"/>
                  </a:lnTo>
                  <a:lnTo>
                    <a:pt x="52252" y="6638"/>
                  </a:lnTo>
                  <a:lnTo>
                    <a:pt x="52484" y="6329"/>
                  </a:lnTo>
                  <a:lnTo>
                    <a:pt x="52715" y="6020"/>
                  </a:lnTo>
                  <a:lnTo>
                    <a:pt x="52793" y="5789"/>
                  </a:lnTo>
                  <a:lnTo>
                    <a:pt x="52793" y="5480"/>
                  </a:lnTo>
                  <a:lnTo>
                    <a:pt x="52793" y="5171"/>
                  </a:lnTo>
                  <a:lnTo>
                    <a:pt x="52715" y="4940"/>
                  </a:lnTo>
                  <a:lnTo>
                    <a:pt x="52484" y="4631"/>
                  </a:lnTo>
                  <a:lnTo>
                    <a:pt x="52252" y="4399"/>
                  </a:lnTo>
                  <a:lnTo>
                    <a:pt x="51635" y="3859"/>
                  </a:lnTo>
                  <a:lnTo>
                    <a:pt x="50709" y="3319"/>
                  </a:lnTo>
                  <a:lnTo>
                    <a:pt x="49628" y="2856"/>
                  </a:lnTo>
                  <a:lnTo>
                    <a:pt x="48316" y="2393"/>
                  </a:lnTo>
                  <a:lnTo>
                    <a:pt x="46772" y="2007"/>
                  </a:lnTo>
                  <a:lnTo>
                    <a:pt x="45074" y="1621"/>
                  </a:lnTo>
                  <a:lnTo>
                    <a:pt x="43222" y="1235"/>
                  </a:lnTo>
                  <a:lnTo>
                    <a:pt x="41138" y="926"/>
                  </a:lnTo>
                  <a:lnTo>
                    <a:pt x="38977" y="618"/>
                  </a:lnTo>
                  <a:lnTo>
                    <a:pt x="36662" y="386"/>
                  </a:lnTo>
                  <a:lnTo>
                    <a:pt x="34269" y="232"/>
                  </a:lnTo>
                  <a:lnTo>
                    <a:pt x="31722" y="77"/>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0"/>
            <p:cNvSpPr/>
            <p:nvPr/>
          </p:nvSpPr>
          <p:spPr>
            <a:xfrm>
              <a:off x="3312175" y="3720975"/>
              <a:ext cx="1319825" cy="275950"/>
            </a:xfrm>
            <a:custGeom>
              <a:avLst/>
              <a:gdLst/>
              <a:ahLst/>
              <a:cxnLst/>
              <a:rect l="l" t="t" r="r" b="b"/>
              <a:pathLst>
                <a:path w="52793" h="11038" fill="none" extrusionOk="0">
                  <a:moveTo>
                    <a:pt x="52793" y="5480"/>
                  </a:moveTo>
                  <a:lnTo>
                    <a:pt x="52793" y="5480"/>
                  </a:lnTo>
                  <a:lnTo>
                    <a:pt x="52793" y="5789"/>
                  </a:lnTo>
                  <a:lnTo>
                    <a:pt x="52715" y="6020"/>
                  </a:lnTo>
                  <a:lnTo>
                    <a:pt x="52484" y="6329"/>
                  </a:lnTo>
                  <a:lnTo>
                    <a:pt x="52252" y="6638"/>
                  </a:lnTo>
                  <a:lnTo>
                    <a:pt x="51635" y="7101"/>
                  </a:lnTo>
                  <a:lnTo>
                    <a:pt x="50709" y="7641"/>
                  </a:lnTo>
                  <a:lnTo>
                    <a:pt x="49628" y="8104"/>
                  </a:lnTo>
                  <a:lnTo>
                    <a:pt x="48316" y="8567"/>
                  </a:lnTo>
                  <a:lnTo>
                    <a:pt x="46772" y="9030"/>
                  </a:lnTo>
                  <a:lnTo>
                    <a:pt x="45074" y="9416"/>
                  </a:lnTo>
                  <a:lnTo>
                    <a:pt x="43222" y="9725"/>
                  </a:lnTo>
                  <a:lnTo>
                    <a:pt x="41138" y="10034"/>
                  </a:lnTo>
                  <a:lnTo>
                    <a:pt x="38977" y="10343"/>
                  </a:lnTo>
                  <a:lnTo>
                    <a:pt x="36662" y="10574"/>
                  </a:lnTo>
                  <a:lnTo>
                    <a:pt x="34269" y="10728"/>
                  </a:lnTo>
                  <a:lnTo>
                    <a:pt x="31722" y="10883"/>
                  </a:lnTo>
                  <a:lnTo>
                    <a:pt x="29098" y="10960"/>
                  </a:lnTo>
                  <a:lnTo>
                    <a:pt x="26396" y="11037"/>
                  </a:lnTo>
                  <a:lnTo>
                    <a:pt x="26396" y="11037"/>
                  </a:lnTo>
                  <a:lnTo>
                    <a:pt x="23695" y="10960"/>
                  </a:lnTo>
                  <a:lnTo>
                    <a:pt x="21071" y="10883"/>
                  </a:lnTo>
                  <a:lnTo>
                    <a:pt x="18524" y="10728"/>
                  </a:lnTo>
                  <a:lnTo>
                    <a:pt x="16131" y="10574"/>
                  </a:lnTo>
                  <a:lnTo>
                    <a:pt x="13816" y="10343"/>
                  </a:lnTo>
                  <a:lnTo>
                    <a:pt x="11655" y="10034"/>
                  </a:lnTo>
                  <a:lnTo>
                    <a:pt x="9571" y="9725"/>
                  </a:lnTo>
                  <a:lnTo>
                    <a:pt x="7718" y="9416"/>
                  </a:lnTo>
                  <a:lnTo>
                    <a:pt x="6020" y="9030"/>
                  </a:lnTo>
                  <a:lnTo>
                    <a:pt x="4477" y="8567"/>
                  </a:lnTo>
                  <a:lnTo>
                    <a:pt x="3165" y="8104"/>
                  </a:lnTo>
                  <a:lnTo>
                    <a:pt x="2084" y="7641"/>
                  </a:lnTo>
                  <a:lnTo>
                    <a:pt x="1158" y="7101"/>
                  </a:lnTo>
                  <a:lnTo>
                    <a:pt x="540" y="6638"/>
                  </a:lnTo>
                  <a:lnTo>
                    <a:pt x="309" y="6329"/>
                  </a:lnTo>
                  <a:lnTo>
                    <a:pt x="154" y="6020"/>
                  </a:lnTo>
                  <a:lnTo>
                    <a:pt x="0" y="5789"/>
                  </a:lnTo>
                  <a:lnTo>
                    <a:pt x="0" y="5480"/>
                  </a:lnTo>
                  <a:lnTo>
                    <a:pt x="0" y="5480"/>
                  </a:lnTo>
                  <a:lnTo>
                    <a:pt x="0" y="5171"/>
                  </a:lnTo>
                  <a:lnTo>
                    <a:pt x="154" y="4940"/>
                  </a:lnTo>
                  <a:lnTo>
                    <a:pt x="309" y="4631"/>
                  </a:lnTo>
                  <a:lnTo>
                    <a:pt x="540" y="4399"/>
                  </a:lnTo>
                  <a:lnTo>
                    <a:pt x="1158" y="3859"/>
                  </a:lnTo>
                  <a:lnTo>
                    <a:pt x="2084" y="3319"/>
                  </a:lnTo>
                  <a:lnTo>
                    <a:pt x="3165" y="2856"/>
                  </a:lnTo>
                  <a:lnTo>
                    <a:pt x="4477" y="2393"/>
                  </a:lnTo>
                  <a:lnTo>
                    <a:pt x="6020" y="2007"/>
                  </a:lnTo>
                  <a:lnTo>
                    <a:pt x="7718" y="1621"/>
                  </a:lnTo>
                  <a:lnTo>
                    <a:pt x="9571" y="1235"/>
                  </a:lnTo>
                  <a:lnTo>
                    <a:pt x="11655" y="926"/>
                  </a:lnTo>
                  <a:lnTo>
                    <a:pt x="13816" y="618"/>
                  </a:lnTo>
                  <a:lnTo>
                    <a:pt x="16131" y="386"/>
                  </a:lnTo>
                  <a:lnTo>
                    <a:pt x="18524" y="232"/>
                  </a:lnTo>
                  <a:lnTo>
                    <a:pt x="21071" y="77"/>
                  </a:lnTo>
                  <a:lnTo>
                    <a:pt x="23695" y="0"/>
                  </a:lnTo>
                  <a:lnTo>
                    <a:pt x="26396" y="0"/>
                  </a:lnTo>
                  <a:lnTo>
                    <a:pt x="26396" y="0"/>
                  </a:lnTo>
                  <a:lnTo>
                    <a:pt x="29098" y="0"/>
                  </a:lnTo>
                  <a:lnTo>
                    <a:pt x="31722" y="77"/>
                  </a:lnTo>
                  <a:lnTo>
                    <a:pt x="34269" y="232"/>
                  </a:lnTo>
                  <a:lnTo>
                    <a:pt x="36662" y="386"/>
                  </a:lnTo>
                  <a:lnTo>
                    <a:pt x="38977" y="618"/>
                  </a:lnTo>
                  <a:lnTo>
                    <a:pt x="41138" y="926"/>
                  </a:lnTo>
                  <a:lnTo>
                    <a:pt x="43222" y="1235"/>
                  </a:lnTo>
                  <a:lnTo>
                    <a:pt x="45074" y="1621"/>
                  </a:lnTo>
                  <a:lnTo>
                    <a:pt x="46772" y="2007"/>
                  </a:lnTo>
                  <a:lnTo>
                    <a:pt x="48316" y="2393"/>
                  </a:lnTo>
                  <a:lnTo>
                    <a:pt x="49628" y="2856"/>
                  </a:lnTo>
                  <a:lnTo>
                    <a:pt x="50709" y="3319"/>
                  </a:lnTo>
                  <a:lnTo>
                    <a:pt x="51635" y="3859"/>
                  </a:lnTo>
                  <a:lnTo>
                    <a:pt x="52252" y="4399"/>
                  </a:lnTo>
                  <a:lnTo>
                    <a:pt x="52484" y="4631"/>
                  </a:lnTo>
                  <a:lnTo>
                    <a:pt x="52715" y="4940"/>
                  </a:lnTo>
                  <a:lnTo>
                    <a:pt x="52793" y="5171"/>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0"/>
            <p:cNvSpPr/>
            <p:nvPr/>
          </p:nvSpPr>
          <p:spPr>
            <a:xfrm>
              <a:off x="3429875" y="3744125"/>
              <a:ext cx="1084425" cy="194900"/>
            </a:xfrm>
            <a:custGeom>
              <a:avLst/>
              <a:gdLst/>
              <a:ahLst/>
              <a:cxnLst/>
              <a:rect l="l" t="t" r="r" b="b"/>
              <a:pathLst>
                <a:path w="43377" h="7796" extrusionOk="0">
                  <a:moveTo>
                    <a:pt x="21688" y="0"/>
                  </a:moveTo>
                  <a:lnTo>
                    <a:pt x="17289" y="77"/>
                  </a:lnTo>
                  <a:lnTo>
                    <a:pt x="13275" y="309"/>
                  </a:lnTo>
                  <a:lnTo>
                    <a:pt x="9571" y="695"/>
                  </a:lnTo>
                  <a:lnTo>
                    <a:pt x="6329" y="1158"/>
                  </a:lnTo>
                  <a:lnTo>
                    <a:pt x="4940" y="1467"/>
                  </a:lnTo>
                  <a:lnTo>
                    <a:pt x="3705" y="1775"/>
                  </a:lnTo>
                  <a:lnTo>
                    <a:pt x="2624" y="2084"/>
                  </a:lnTo>
                  <a:lnTo>
                    <a:pt x="1698" y="2393"/>
                  </a:lnTo>
                  <a:lnTo>
                    <a:pt x="1004" y="2779"/>
                  </a:lnTo>
                  <a:lnTo>
                    <a:pt x="463" y="3165"/>
                  </a:lnTo>
                  <a:lnTo>
                    <a:pt x="155" y="3551"/>
                  </a:lnTo>
                  <a:lnTo>
                    <a:pt x="0" y="3705"/>
                  </a:lnTo>
                  <a:lnTo>
                    <a:pt x="0" y="3937"/>
                  </a:lnTo>
                  <a:lnTo>
                    <a:pt x="0" y="4091"/>
                  </a:lnTo>
                  <a:lnTo>
                    <a:pt x="155" y="4322"/>
                  </a:lnTo>
                  <a:lnTo>
                    <a:pt x="463" y="4708"/>
                  </a:lnTo>
                  <a:lnTo>
                    <a:pt x="1004" y="5094"/>
                  </a:lnTo>
                  <a:lnTo>
                    <a:pt x="1698" y="5403"/>
                  </a:lnTo>
                  <a:lnTo>
                    <a:pt x="2624" y="5789"/>
                  </a:lnTo>
                  <a:lnTo>
                    <a:pt x="3705" y="6098"/>
                  </a:lnTo>
                  <a:lnTo>
                    <a:pt x="4940" y="6406"/>
                  </a:lnTo>
                  <a:lnTo>
                    <a:pt x="6329" y="6638"/>
                  </a:lnTo>
                  <a:lnTo>
                    <a:pt x="9571" y="7101"/>
                  </a:lnTo>
                  <a:lnTo>
                    <a:pt x="13275" y="7487"/>
                  </a:lnTo>
                  <a:lnTo>
                    <a:pt x="17289" y="7719"/>
                  </a:lnTo>
                  <a:lnTo>
                    <a:pt x="21688" y="7796"/>
                  </a:lnTo>
                  <a:lnTo>
                    <a:pt x="26088" y="7719"/>
                  </a:lnTo>
                  <a:lnTo>
                    <a:pt x="30101" y="7487"/>
                  </a:lnTo>
                  <a:lnTo>
                    <a:pt x="33806" y="7101"/>
                  </a:lnTo>
                  <a:lnTo>
                    <a:pt x="37048" y="6638"/>
                  </a:lnTo>
                  <a:lnTo>
                    <a:pt x="38437" y="6406"/>
                  </a:lnTo>
                  <a:lnTo>
                    <a:pt x="39672" y="6098"/>
                  </a:lnTo>
                  <a:lnTo>
                    <a:pt x="40752" y="5789"/>
                  </a:lnTo>
                  <a:lnTo>
                    <a:pt x="41678" y="5403"/>
                  </a:lnTo>
                  <a:lnTo>
                    <a:pt x="42450" y="5094"/>
                  </a:lnTo>
                  <a:lnTo>
                    <a:pt x="42913" y="4708"/>
                  </a:lnTo>
                  <a:lnTo>
                    <a:pt x="43299" y="4322"/>
                  </a:lnTo>
                  <a:lnTo>
                    <a:pt x="43376" y="4091"/>
                  </a:lnTo>
                  <a:lnTo>
                    <a:pt x="43376" y="3937"/>
                  </a:lnTo>
                  <a:lnTo>
                    <a:pt x="43376" y="3705"/>
                  </a:lnTo>
                  <a:lnTo>
                    <a:pt x="43299" y="3551"/>
                  </a:lnTo>
                  <a:lnTo>
                    <a:pt x="42913" y="3165"/>
                  </a:lnTo>
                  <a:lnTo>
                    <a:pt x="42450" y="2779"/>
                  </a:lnTo>
                  <a:lnTo>
                    <a:pt x="41678" y="2393"/>
                  </a:lnTo>
                  <a:lnTo>
                    <a:pt x="40752" y="2084"/>
                  </a:lnTo>
                  <a:lnTo>
                    <a:pt x="39672" y="1775"/>
                  </a:lnTo>
                  <a:lnTo>
                    <a:pt x="38437" y="1467"/>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0"/>
            <p:cNvSpPr/>
            <p:nvPr/>
          </p:nvSpPr>
          <p:spPr>
            <a:xfrm>
              <a:off x="3429875" y="3744125"/>
              <a:ext cx="1084425" cy="194900"/>
            </a:xfrm>
            <a:custGeom>
              <a:avLst/>
              <a:gdLst/>
              <a:ahLst/>
              <a:cxnLst/>
              <a:rect l="l" t="t" r="r" b="b"/>
              <a:pathLst>
                <a:path w="43377" h="7796" fill="none" extrusionOk="0">
                  <a:moveTo>
                    <a:pt x="43376" y="3937"/>
                  </a:moveTo>
                  <a:lnTo>
                    <a:pt x="43376" y="3937"/>
                  </a:lnTo>
                  <a:lnTo>
                    <a:pt x="43376" y="4091"/>
                  </a:lnTo>
                  <a:lnTo>
                    <a:pt x="43299" y="4322"/>
                  </a:lnTo>
                  <a:lnTo>
                    <a:pt x="42913" y="4708"/>
                  </a:lnTo>
                  <a:lnTo>
                    <a:pt x="42450" y="5094"/>
                  </a:lnTo>
                  <a:lnTo>
                    <a:pt x="41678" y="5403"/>
                  </a:lnTo>
                  <a:lnTo>
                    <a:pt x="40752" y="5789"/>
                  </a:lnTo>
                  <a:lnTo>
                    <a:pt x="39672" y="6098"/>
                  </a:lnTo>
                  <a:lnTo>
                    <a:pt x="38437" y="6406"/>
                  </a:lnTo>
                  <a:lnTo>
                    <a:pt x="37048" y="6638"/>
                  </a:lnTo>
                  <a:lnTo>
                    <a:pt x="33806" y="7101"/>
                  </a:lnTo>
                  <a:lnTo>
                    <a:pt x="30101" y="7487"/>
                  </a:lnTo>
                  <a:lnTo>
                    <a:pt x="26088" y="7719"/>
                  </a:lnTo>
                  <a:lnTo>
                    <a:pt x="21688" y="7796"/>
                  </a:lnTo>
                  <a:lnTo>
                    <a:pt x="21688" y="7796"/>
                  </a:lnTo>
                  <a:lnTo>
                    <a:pt x="17289" y="7719"/>
                  </a:lnTo>
                  <a:lnTo>
                    <a:pt x="13275" y="7487"/>
                  </a:lnTo>
                  <a:lnTo>
                    <a:pt x="9571" y="7101"/>
                  </a:lnTo>
                  <a:lnTo>
                    <a:pt x="6329" y="6638"/>
                  </a:lnTo>
                  <a:lnTo>
                    <a:pt x="4940" y="6406"/>
                  </a:lnTo>
                  <a:lnTo>
                    <a:pt x="3705" y="6098"/>
                  </a:lnTo>
                  <a:lnTo>
                    <a:pt x="2624" y="5789"/>
                  </a:lnTo>
                  <a:lnTo>
                    <a:pt x="1698" y="5403"/>
                  </a:lnTo>
                  <a:lnTo>
                    <a:pt x="1004" y="5094"/>
                  </a:lnTo>
                  <a:lnTo>
                    <a:pt x="463" y="4708"/>
                  </a:lnTo>
                  <a:lnTo>
                    <a:pt x="155" y="4322"/>
                  </a:lnTo>
                  <a:lnTo>
                    <a:pt x="0" y="4091"/>
                  </a:lnTo>
                  <a:lnTo>
                    <a:pt x="0" y="3937"/>
                  </a:lnTo>
                  <a:lnTo>
                    <a:pt x="0" y="3937"/>
                  </a:lnTo>
                  <a:lnTo>
                    <a:pt x="0" y="3705"/>
                  </a:lnTo>
                  <a:lnTo>
                    <a:pt x="155" y="3551"/>
                  </a:lnTo>
                  <a:lnTo>
                    <a:pt x="463" y="3165"/>
                  </a:lnTo>
                  <a:lnTo>
                    <a:pt x="1004" y="2779"/>
                  </a:lnTo>
                  <a:lnTo>
                    <a:pt x="1698" y="2393"/>
                  </a:lnTo>
                  <a:lnTo>
                    <a:pt x="2624" y="2084"/>
                  </a:lnTo>
                  <a:lnTo>
                    <a:pt x="3705" y="1775"/>
                  </a:lnTo>
                  <a:lnTo>
                    <a:pt x="4940" y="1467"/>
                  </a:lnTo>
                  <a:lnTo>
                    <a:pt x="6329" y="1158"/>
                  </a:lnTo>
                  <a:lnTo>
                    <a:pt x="9571" y="695"/>
                  </a:lnTo>
                  <a:lnTo>
                    <a:pt x="13275" y="309"/>
                  </a:lnTo>
                  <a:lnTo>
                    <a:pt x="17289" y="77"/>
                  </a:lnTo>
                  <a:lnTo>
                    <a:pt x="21688" y="0"/>
                  </a:lnTo>
                  <a:lnTo>
                    <a:pt x="21688" y="0"/>
                  </a:lnTo>
                  <a:lnTo>
                    <a:pt x="26088" y="77"/>
                  </a:lnTo>
                  <a:lnTo>
                    <a:pt x="30101" y="309"/>
                  </a:lnTo>
                  <a:lnTo>
                    <a:pt x="33806" y="695"/>
                  </a:lnTo>
                  <a:lnTo>
                    <a:pt x="37048" y="1158"/>
                  </a:lnTo>
                  <a:lnTo>
                    <a:pt x="38437" y="1467"/>
                  </a:lnTo>
                  <a:lnTo>
                    <a:pt x="39672" y="1775"/>
                  </a:lnTo>
                  <a:lnTo>
                    <a:pt x="40752" y="2084"/>
                  </a:lnTo>
                  <a:lnTo>
                    <a:pt x="41678" y="2393"/>
                  </a:lnTo>
                  <a:lnTo>
                    <a:pt x="42450" y="2779"/>
                  </a:lnTo>
                  <a:lnTo>
                    <a:pt x="42913" y="3165"/>
                  </a:lnTo>
                  <a:lnTo>
                    <a:pt x="43299" y="3551"/>
                  </a:lnTo>
                  <a:lnTo>
                    <a:pt x="43376" y="3705"/>
                  </a:lnTo>
                  <a:lnTo>
                    <a:pt x="43376" y="3937"/>
                  </a:lnTo>
                  <a:lnTo>
                    <a:pt x="43376"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0"/>
            <p:cNvSpPr/>
            <p:nvPr/>
          </p:nvSpPr>
          <p:spPr>
            <a:xfrm>
              <a:off x="3460750" y="3744125"/>
              <a:ext cx="1053550" cy="144725"/>
            </a:xfrm>
            <a:custGeom>
              <a:avLst/>
              <a:gdLst/>
              <a:ahLst/>
              <a:cxnLst/>
              <a:rect l="l" t="t" r="r" b="b"/>
              <a:pathLst>
                <a:path w="42142" h="5789" extrusionOk="0">
                  <a:moveTo>
                    <a:pt x="20453" y="0"/>
                  </a:moveTo>
                  <a:lnTo>
                    <a:pt x="16980" y="77"/>
                  </a:lnTo>
                  <a:lnTo>
                    <a:pt x="13661" y="232"/>
                  </a:lnTo>
                  <a:lnTo>
                    <a:pt x="10651" y="463"/>
                  </a:lnTo>
                  <a:lnTo>
                    <a:pt x="7795" y="772"/>
                  </a:lnTo>
                  <a:lnTo>
                    <a:pt x="5326" y="1158"/>
                  </a:lnTo>
                  <a:lnTo>
                    <a:pt x="3165" y="1544"/>
                  </a:lnTo>
                  <a:lnTo>
                    <a:pt x="1312" y="2084"/>
                  </a:lnTo>
                  <a:lnTo>
                    <a:pt x="618" y="2316"/>
                  </a:lnTo>
                  <a:lnTo>
                    <a:pt x="0" y="2624"/>
                  </a:lnTo>
                  <a:lnTo>
                    <a:pt x="1544" y="2161"/>
                  </a:lnTo>
                  <a:lnTo>
                    <a:pt x="3396" y="1775"/>
                  </a:lnTo>
                  <a:lnTo>
                    <a:pt x="5480" y="1467"/>
                  </a:lnTo>
                  <a:lnTo>
                    <a:pt x="7795" y="1158"/>
                  </a:lnTo>
                  <a:lnTo>
                    <a:pt x="10342" y="926"/>
                  </a:lnTo>
                  <a:lnTo>
                    <a:pt x="13044" y="772"/>
                  </a:lnTo>
                  <a:lnTo>
                    <a:pt x="15977" y="618"/>
                  </a:lnTo>
                  <a:lnTo>
                    <a:pt x="18987" y="618"/>
                  </a:lnTo>
                  <a:lnTo>
                    <a:pt x="23309" y="695"/>
                  </a:lnTo>
                  <a:lnTo>
                    <a:pt x="27400" y="926"/>
                  </a:lnTo>
                  <a:lnTo>
                    <a:pt x="31104" y="1235"/>
                  </a:lnTo>
                  <a:lnTo>
                    <a:pt x="34269" y="1775"/>
                  </a:lnTo>
                  <a:lnTo>
                    <a:pt x="35735" y="2007"/>
                  </a:lnTo>
                  <a:lnTo>
                    <a:pt x="36970" y="2316"/>
                  </a:lnTo>
                  <a:lnTo>
                    <a:pt x="38051" y="2624"/>
                  </a:lnTo>
                  <a:lnTo>
                    <a:pt x="38977" y="3010"/>
                  </a:lnTo>
                  <a:lnTo>
                    <a:pt x="39672" y="3319"/>
                  </a:lnTo>
                  <a:lnTo>
                    <a:pt x="40212" y="3705"/>
                  </a:lnTo>
                  <a:lnTo>
                    <a:pt x="40521" y="4091"/>
                  </a:lnTo>
                  <a:lnTo>
                    <a:pt x="40598" y="4245"/>
                  </a:lnTo>
                  <a:lnTo>
                    <a:pt x="40675" y="4477"/>
                  </a:lnTo>
                  <a:lnTo>
                    <a:pt x="40598" y="4786"/>
                  </a:lnTo>
                  <a:lnTo>
                    <a:pt x="40289" y="5171"/>
                  </a:lnTo>
                  <a:lnTo>
                    <a:pt x="39903" y="5480"/>
                  </a:lnTo>
                  <a:lnTo>
                    <a:pt x="39363" y="5789"/>
                  </a:lnTo>
                  <a:lnTo>
                    <a:pt x="40521" y="5326"/>
                  </a:lnTo>
                  <a:lnTo>
                    <a:pt x="41370" y="4863"/>
                  </a:lnTo>
                  <a:lnTo>
                    <a:pt x="41678" y="4631"/>
                  </a:lnTo>
                  <a:lnTo>
                    <a:pt x="41910" y="4400"/>
                  </a:lnTo>
                  <a:lnTo>
                    <a:pt x="42064" y="4168"/>
                  </a:lnTo>
                  <a:lnTo>
                    <a:pt x="42141" y="3937"/>
                  </a:lnTo>
                  <a:lnTo>
                    <a:pt x="42064" y="3705"/>
                  </a:lnTo>
                  <a:lnTo>
                    <a:pt x="41987" y="3551"/>
                  </a:lnTo>
                  <a:lnTo>
                    <a:pt x="41678" y="3165"/>
                  </a:lnTo>
                  <a:lnTo>
                    <a:pt x="41138" y="2779"/>
                  </a:lnTo>
                  <a:lnTo>
                    <a:pt x="40366" y="2393"/>
                  </a:lnTo>
                  <a:lnTo>
                    <a:pt x="39517" y="2084"/>
                  </a:lnTo>
                  <a:lnTo>
                    <a:pt x="38437" y="1775"/>
                  </a:lnTo>
                  <a:lnTo>
                    <a:pt x="37125" y="1467"/>
                  </a:lnTo>
                  <a:lnTo>
                    <a:pt x="35735" y="1158"/>
                  </a:lnTo>
                  <a:lnTo>
                    <a:pt x="32571" y="695"/>
                  </a:lnTo>
                  <a:lnTo>
                    <a:pt x="28866" y="309"/>
                  </a:lnTo>
                  <a:lnTo>
                    <a:pt x="24775" y="77"/>
                  </a:lnTo>
                  <a:lnTo>
                    <a:pt x="2045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0"/>
            <p:cNvSpPr/>
            <p:nvPr/>
          </p:nvSpPr>
          <p:spPr>
            <a:xfrm>
              <a:off x="3460750" y="3744125"/>
              <a:ext cx="1053550" cy="144725"/>
            </a:xfrm>
            <a:custGeom>
              <a:avLst/>
              <a:gdLst/>
              <a:ahLst/>
              <a:cxnLst/>
              <a:rect l="l" t="t" r="r" b="b"/>
              <a:pathLst>
                <a:path w="42142" h="5789" fill="none" extrusionOk="0">
                  <a:moveTo>
                    <a:pt x="18987" y="618"/>
                  </a:moveTo>
                  <a:lnTo>
                    <a:pt x="18987" y="618"/>
                  </a:lnTo>
                  <a:lnTo>
                    <a:pt x="23309" y="695"/>
                  </a:lnTo>
                  <a:lnTo>
                    <a:pt x="27400" y="926"/>
                  </a:lnTo>
                  <a:lnTo>
                    <a:pt x="31104" y="1235"/>
                  </a:lnTo>
                  <a:lnTo>
                    <a:pt x="34269" y="1775"/>
                  </a:lnTo>
                  <a:lnTo>
                    <a:pt x="35735" y="2007"/>
                  </a:lnTo>
                  <a:lnTo>
                    <a:pt x="36970" y="2316"/>
                  </a:lnTo>
                  <a:lnTo>
                    <a:pt x="38051" y="2624"/>
                  </a:lnTo>
                  <a:lnTo>
                    <a:pt x="38977" y="3010"/>
                  </a:lnTo>
                  <a:lnTo>
                    <a:pt x="39672" y="3319"/>
                  </a:lnTo>
                  <a:lnTo>
                    <a:pt x="40212" y="3705"/>
                  </a:lnTo>
                  <a:lnTo>
                    <a:pt x="40521" y="4091"/>
                  </a:lnTo>
                  <a:lnTo>
                    <a:pt x="40598" y="4245"/>
                  </a:lnTo>
                  <a:lnTo>
                    <a:pt x="40675" y="4477"/>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1" y="3937"/>
                  </a:lnTo>
                  <a:lnTo>
                    <a:pt x="42141" y="3937"/>
                  </a:lnTo>
                  <a:lnTo>
                    <a:pt x="42064" y="3705"/>
                  </a:lnTo>
                  <a:lnTo>
                    <a:pt x="41987" y="3551"/>
                  </a:lnTo>
                  <a:lnTo>
                    <a:pt x="41678" y="3165"/>
                  </a:lnTo>
                  <a:lnTo>
                    <a:pt x="41138" y="2779"/>
                  </a:lnTo>
                  <a:lnTo>
                    <a:pt x="40366" y="2393"/>
                  </a:lnTo>
                  <a:lnTo>
                    <a:pt x="39517" y="2084"/>
                  </a:lnTo>
                  <a:lnTo>
                    <a:pt x="38437" y="1775"/>
                  </a:lnTo>
                  <a:lnTo>
                    <a:pt x="37125" y="1467"/>
                  </a:lnTo>
                  <a:lnTo>
                    <a:pt x="35735" y="1158"/>
                  </a:lnTo>
                  <a:lnTo>
                    <a:pt x="32571" y="695"/>
                  </a:lnTo>
                  <a:lnTo>
                    <a:pt x="28866" y="309"/>
                  </a:lnTo>
                  <a:lnTo>
                    <a:pt x="24775" y="77"/>
                  </a:lnTo>
                  <a:lnTo>
                    <a:pt x="20453" y="0"/>
                  </a:lnTo>
                  <a:lnTo>
                    <a:pt x="20453" y="0"/>
                  </a:lnTo>
                  <a:lnTo>
                    <a:pt x="16980" y="77"/>
                  </a:lnTo>
                  <a:lnTo>
                    <a:pt x="13661" y="232"/>
                  </a:lnTo>
                  <a:lnTo>
                    <a:pt x="10651" y="463"/>
                  </a:lnTo>
                  <a:lnTo>
                    <a:pt x="7795" y="772"/>
                  </a:lnTo>
                  <a:lnTo>
                    <a:pt x="5326" y="1158"/>
                  </a:lnTo>
                  <a:lnTo>
                    <a:pt x="3165" y="1544"/>
                  </a:lnTo>
                  <a:lnTo>
                    <a:pt x="1312" y="2084"/>
                  </a:lnTo>
                  <a:lnTo>
                    <a:pt x="618" y="2316"/>
                  </a:lnTo>
                  <a:lnTo>
                    <a:pt x="0" y="2624"/>
                  </a:lnTo>
                  <a:lnTo>
                    <a:pt x="0" y="2624"/>
                  </a:lnTo>
                  <a:lnTo>
                    <a:pt x="1544" y="2161"/>
                  </a:lnTo>
                  <a:lnTo>
                    <a:pt x="3396" y="1775"/>
                  </a:lnTo>
                  <a:lnTo>
                    <a:pt x="5480" y="1467"/>
                  </a:lnTo>
                  <a:lnTo>
                    <a:pt x="7795" y="1158"/>
                  </a:lnTo>
                  <a:lnTo>
                    <a:pt x="10342" y="926"/>
                  </a:lnTo>
                  <a:lnTo>
                    <a:pt x="13044"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0"/>
            <p:cNvSpPr/>
            <p:nvPr/>
          </p:nvSpPr>
          <p:spPr>
            <a:xfrm>
              <a:off x="3312175" y="3724825"/>
              <a:ext cx="1319825" cy="275950"/>
            </a:xfrm>
            <a:custGeom>
              <a:avLst/>
              <a:gdLst/>
              <a:ahLst/>
              <a:cxnLst/>
              <a:rect l="l" t="t" r="r" b="b"/>
              <a:pathLst>
                <a:path w="52793" h="11038" extrusionOk="0">
                  <a:moveTo>
                    <a:pt x="0" y="0"/>
                  </a:moveTo>
                  <a:lnTo>
                    <a:pt x="0" y="5558"/>
                  </a:lnTo>
                  <a:lnTo>
                    <a:pt x="0" y="5789"/>
                  </a:lnTo>
                  <a:lnTo>
                    <a:pt x="154" y="6098"/>
                  </a:lnTo>
                  <a:lnTo>
                    <a:pt x="309" y="6329"/>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343"/>
                  </a:lnTo>
                  <a:lnTo>
                    <a:pt x="16131" y="10574"/>
                  </a:lnTo>
                  <a:lnTo>
                    <a:pt x="18524" y="10806"/>
                  </a:lnTo>
                  <a:lnTo>
                    <a:pt x="21071" y="10960"/>
                  </a:lnTo>
                  <a:lnTo>
                    <a:pt x="23695" y="11038"/>
                  </a:lnTo>
                  <a:lnTo>
                    <a:pt x="29098" y="11038"/>
                  </a:lnTo>
                  <a:lnTo>
                    <a:pt x="31722" y="10960"/>
                  </a:lnTo>
                  <a:lnTo>
                    <a:pt x="34269" y="10806"/>
                  </a:lnTo>
                  <a:lnTo>
                    <a:pt x="36662" y="10574"/>
                  </a:lnTo>
                  <a:lnTo>
                    <a:pt x="38977" y="10343"/>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329"/>
                  </a:lnTo>
                  <a:lnTo>
                    <a:pt x="52715" y="6098"/>
                  </a:lnTo>
                  <a:lnTo>
                    <a:pt x="52793" y="5789"/>
                  </a:lnTo>
                  <a:lnTo>
                    <a:pt x="52793" y="5558"/>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0"/>
            <p:cNvSpPr/>
            <p:nvPr/>
          </p:nvSpPr>
          <p:spPr>
            <a:xfrm>
              <a:off x="3312175" y="3724825"/>
              <a:ext cx="1319825" cy="275950"/>
            </a:xfrm>
            <a:custGeom>
              <a:avLst/>
              <a:gdLst/>
              <a:ahLst/>
              <a:cxnLst/>
              <a:rect l="l" t="t" r="r" b="b"/>
              <a:pathLst>
                <a:path w="52793" h="11038" fill="none" extrusionOk="0">
                  <a:moveTo>
                    <a:pt x="0" y="0"/>
                  </a:moveTo>
                  <a:lnTo>
                    <a:pt x="0" y="5558"/>
                  </a:lnTo>
                  <a:lnTo>
                    <a:pt x="0" y="5558"/>
                  </a:lnTo>
                  <a:lnTo>
                    <a:pt x="0" y="5789"/>
                  </a:lnTo>
                  <a:lnTo>
                    <a:pt x="154" y="6098"/>
                  </a:lnTo>
                  <a:lnTo>
                    <a:pt x="309" y="6329"/>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343"/>
                  </a:lnTo>
                  <a:lnTo>
                    <a:pt x="16131" y="10574"/>
                  </a:lnTo>
                  <a:lnTo>
                    <a:pt x="18524" y="10806"/>
                  </a:lnTo>
                  <a:lnTo>
                    <a:pt x="21071" y="10960"/>
                  </a:lnTo>
                  <a:lnTo>
                    <a:pt x="23695" y="11038"/>
                  </a:lnTo>
                  <a:lnTo>
                    <a:pt x="26396" y="11038"/>
                  </a:lnTo>
                  <a:lnTo>
                    <a:pt x="26396" y="11038"/>
                  </a:lnTo>
                  <a:lnTo>
                    <a:pt x="29098" y="11038"/>
                  </a:lnTo>
                  <a:lnTo>
                    <a:pt x="31722" y="10960"/>
                  </a:lnTo>
                  <a:lnTo>
                    <a:pt x="34269" y="10806"/>
                  </a:lnTo>
                  <a:lnTo>
                    <a:pt x="36662" y="10574"/>
                  </a:lnTo>
                  <a:lnTo>
                    <a:pt x="38977" y="10343"/>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329"/>
                  </a:lnTo>
                  <a:lnTo>
                    <a:pt x="52715" y="6098"/>
                  </a:lnTo>
                  <a:lnTo>
                    <a:pt x="52793" y="5789"/>
                  </a:lnTo>
                  <a:lnTo>
                    <a:pt x="52793" y="5558"/>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0"/>
            <p:cNvSpPr/>
            <p:nvPr/>
          </p:nvSpPr>
          <p:spPr>
            <a:xfrm>
              <a:off x="3312175" y="3587825"/>
              <a:ext cx="1319825" cy="275950"/>
            </a:xfrm>
            <a:custGeom>
              <a:avLst/>
              <a:gdLst/>
              <a:ahLst/>
              <a:cxnLst/>
              <a:rect l="l" t="t" r="r" b="b"/>
              <a:pathLst>
                <a:path w="52793" h="11038" extrusionOk="0">
                  <a:moveTo>
                    <a:pt x="23695" y="1"/>
                  </a:moveTo>
                  <a:lnTo>
                    <a:pt x="21071" y="78"/>
                  </a:lnTo>
                  <a:lnTo>
                    <a:pt x="18524" y="232"/>
                  </a:lnTo>
                  <a:lnTo>
                    <a:pt x="16131" y="386"/>
                  </a:lnTo>
                  <a:lnTo>
                    <a:pt x="13816" y="618"/>
                  </a:lnTo>
                  <a:lnTo>
                    <a:pt x="11655" y="927"/>
                  </a:lnTo>
                  <a:lnTo>
                    <a:pt x="9571" y="1235"/>
                  </a:lnTo>
                  <a:lnTo>
                    <a:pt x="7718" y="1621"/>
                  </a:lnTo>
                  <a:lnTo>
                    <a:pt x="6020" y="2007"/>
                  </a:lnTo>
                  <a:lnTo>
                    <a:pt x="4477" y="2393"/>
                  </a:lnTo>
                  <a:lnTo>
                    <a:pt x="3165" y="2856"/>
                  </a:lnTo>
                  <a:lnTo>
                    <a:pt x="2084" y="3319"/>
                  </a:lnTo>
                  <a:lnTo>
                    <a:pt x="1158" y="3860"/>
                  </a:lnTo>
                  <a:lnTo>
                    <a:pt x="540" y="4400"/>
                  </a:lnTo>
                  <a:lnTo>
                    <a:pt x="309" y="4631"/>
                  </a:lnTo>
                  <a:lnTo>
                    <a:pt x="154" y="4940"/>
                  </a:lnTo>
                  <a:lnTo>
                    <a:pt x="0" y="5172"/>
                  </a:lnTo>
                  <a:lnTo>
                    <a:pt x="0" y="5480"/>
                  </a:lnTo>
                  <a:lnTo>
                    <a:pt x="0" y="5789"/>
                  </a:lnTo>
                  <a:lnTo>
                    <a:pt x="154" y="6021"/>
                  </a:lnTo>
                  <a:lnTo>
                    <a:pt x="309" y="6329"/>
                  </a:lnTo>
                  <a:lnTo>
                    <a:pt x="540" y="6561"/>
                  </a:lnTo>
                  <a:lnTo>
                    <a:pt x="1158" y="7101"/>
                  </a:lnTo>
                  <a:lnTo>
                    <a:pt x="2084" y="7642"/>
                  </a:lnTo>
                  <a:lnTo>
                    <a:pt x="3165" y="8105"/>
                  </a:lnTo>
                  <a:lnTo>
                    <a:pt x="4477" y="8568"/>
                  </a:lnTo>
                  <a:lnTo>
                    <a:pt x="6020" y="9031"/>
                  </a:lnTo>
                  <a:lnTo>
                    <a:pt x="7718" y="9417"/>
                  </a:lnTo>
                  <a:lnTo>
                    <a:pt x="9571" y="9725"/>
                  </a:lnTo>
                  <a:lnTo>
                    <a:pt x="11655" y="10034"/>
                  </a:lnTo>
                  <a:lnTo>
                    <a:pt x="13816" y="10343"/>
                  </a:lnTo>
                  <a:lnTo>
                    <a:pt x="16131" y="10574"/>
                  </a:lnTo>
                  <a:lnTo>
                    <a:pt x="18524" y="10729"/>
                  </a:lnTo>
                  <a:lnTo>
                    <a:pt x="21071" y="10883"/>
                  </a:lnTo>
                  <a:lnTo>
                    <a:pt x="23695" y="10960"/>
                  </a:lnTo>
                  <a:lnTo>
                    <a:pt x="26396" y="11038"/>
                  </a:lnTo>
                  <a:lnTo>
                    <a:pt x="29098" y="10960"/>
                  </a:lnTo>
                  <a:lnTo>
                    <a:pt x="31722" y="10883"/>
                  </a:lnTo>
                  <a:lnTo>
                    <a:pt x="34269" y="10729"/>
                  </a:lnTo>
                  <a:lnTo>
                    <a:pt x="36662" y="10574"/>
                  </a:lnTo>
                  <a:lnTo>
                    <a:pt x="38977" y="10343"/>
                  </a:lnTo>
                  <a:lnTo>
                    <a:pt x="41138" y="10034"/>
                  </a:lnTo>
                  <a:lnTo>
                    <a:pt x="43222" y="9725"/>
                  </a:lnTo>
                  <a:lnTo>
                    <a:pt x="45074" y="9417"/>
                  </a:lnTo>
                  <a:lnTo>
                    <a:pt x="46772" y="9031"/>
                  </a:lnTo>
                  <a:lnTo>
                    <a:pt x="48316" y="8568"/>
                  </a:lnTo>
                  <a:lnTo>
                    <a:pt x="49628" y="8105"/>
                  </a:lnTo>
                  <a:lnTo>
                    <a:pt x="50709" y="7642"/>
                  </a:lnTo>
                  <a:lnTo>
                    <a:pt x="51635" y="7101"/>
                  </a:lnTo>
                  <a:lnTo>
                    <a:pt x="52252" y="6561"/>
                  </a:lnTo>
                  <a:lnTo>
                    <a:pt x="52484" y="6329"/>
                  </a:lnTo>
                  <a:lnTo>
                    <a:pt x="52715" y="6021"/>
                  </a:lnTo>
                  <a:lnTo>
                    <a:pt x="52793" y="5789"/>
                  </a:lnTo>
                  <a:lnTo>
                    <a:pt x="52793" y="5480"/>
                  </a:lnTo>
                  <a:lnTo>
                    <a:pt x="52793" y="5172"/>
                  </a:lnTo>
                  <a:lnTo>
                    <a:pt x="52715" y="4940"/>
                  </a:lnTo>
                  <a:lnTo>
                    <a:pt x="52484" y="4631"/>
                  </a:lnTo>
                  <a:lnTo>
                    <a:pt x="52252" y="4400"/>
                  </a:lnTo>
                  <a:lnTo>
                    <a:pt x="51635" y="3860"/>
                  </a:lnTo>
                  <a:lnTo>
                    <a:pt x="50709" y="3319"/>
                  </a:lnTo>
                  <a:lnTo>
                    <a:pt x="49628" y="2856"/>
                  </a:lnTo>
                  <a:lnTo>
                    <a:pt x="48316" y="2393"/>
                  </a:lnTo>
                  <a:lnTo>
                    <a:pt x="46772" y="2007"/>
                  </a:lnTo>
                  <a:lnTo>
                    <a:pt x="45074" y="1621"/>
                  </a:lnTo>
                  <a:lnTo>
                    <a:pt x="43222" y="1235"/>
                  </a:lnTo>
                  <a:lnTo>
                    <a:pt x="41138" y="927"/>
                  </a:lnTo>
                  <a:lnTo>
                    <a:pt x="38977" y="618"/>
                  </a:lnTo>
                  <a:lnTo>
                    <a:pt x="36662" y="386"/>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0"/>
            <p:cNvSpPr/>
            <p:nvPr/>
          </p:nvSpPr>
          <p:spPr>
            <a:xfrm>
              <a:off x="3312175" y="3587825"/>
              <a:ext cx="1319825" cy="275950"/>
            </a:xfrm>
            <a:custGeom>
              <a:avLst/>
              <a:gdLst/>
              <a:ahLst/>
              <a:cxnLst/>
              <a:rect l="l" t="t" r="r" b="b"/>
              <a:pathLst>
                <a:path w="52793" h="11038" fill="none" extrusionOk="0">
                  <a:moveTo>
                    <a:pt x="52793" y="5480"/>
                  </a:moveTo>
                  <a:lnTo>
                    <a:pt x="52793" y="5480"/>
                  </a:lnTo>
                  <a:lnTo>
                    <a:pt x="52793" y="5789"/>
                  </a:lnTo>
                  <a:lnTo>
                    <a:pt x="52715" y="6021"/>
                  </a:lnTo>
                  <a:lnTo>
                    <a:pt x="52484" y="6329"/>
                  </a:lnTo>
                  <a:lnTo>
                    <a:pt x="52252" y="6561"/>
                  </a:lnTo>
                  <a:lnTo>
                    <a:pt x="51635" y="7101"/>
                  </a:lnTo>
                  <a:lnTo>
                    <a:pt x="50709" y="7642"/>
                  </a:lnTo>
                  <a:lnTo>
                    <a:pt x="49628" y="8105"/>
                  </a:lnTo>
                  <a:lnTo>
                    <a:pt x="48316" y="8568"/>
                  </a:lnTo>
                  <a:lnTo>
                    <a:pt x="46772" y="9031"/>
                  </a:lnTo>
                  <a:lnTo>
                    <a:pt x="45074" y="9417"/>
                  </a:lnTo>
                  <a:lnTo>
                    <a:pt x="43222" y="9725"/>
                  </a:lnTo>
                  <a:lnTo>
                    <a:pt x="41138" y="10034"/>
                  </a:lnTo>
                  <a:lnTo>
                    <a:pt x="38977" y="10343"/>
                  </a:lnTo>
                  <a:lnTo>
                    <a:pt x="36662" y="10574"/>
                  </a:lnTo>
                  <a:lnTo>
                    <a:pt x="34269" y="10729"/>
                  </a:lnTo>
                  <a:lnTo>
                    <a:pt x="31722" y="10883"/>
                  </a:lnTo>
                  <a:lnTo>
                    <a:pt x="29098" y="10960"/>
                  </a:lnTo>
                  <a:lnTo>
                    <a:pt x="26396" y="11038"/>
                  </a:lnTo>
                  <a:lnTo>
                    <a:pt x="26396" y="11038"/>
                  </a:lnTo>
                  <a:lnTo>
                    <a:pt x="23695" y="10960"/>
                  </a:lnTo>
                  <a:lnTo>
                    <a:pt x="21071" y="10883"/>
                  </a:lnTo>
                  <a:lnTo>
                    <a:pt x="18524" y="10729"/>
                  </a:lnTo>
                  <a:lnTo>
                    <a:pt x="16131" y="10574"/>
                  </a:lnTo>
                  <a:lnTo>
                    <a:pt x="13816" y="10343"/>
                  </a:lnTo>
                  <a:lnTo>
                    <a:pt x="11655" y="10034"/>
                  </a:lnTo>
                  <a:lnTo>
                    <a:pt x="9571" y="9725"/>
                  </a:lnTo>
                  <a:lnTo>
                    <a:pt x="7718" y="9417"/>
                  </a:lnTo>
                  <a:lnTo>
                    <a:pt x="6020" y="9031"/>
                  </a:lnTo>
                  <a:lnTo>
                    <a:pt x="4477" y="8568"/>
                  </a:lnTo>
                  <a:lnTo>
                    <a:pt x="3165" y="8105"/>
                  </a:lnTo>
                  <a:lnTo>
                    <a:pt x="2084" y="7642"/>
                  </a:lnTo>
                  <a:lnTo>
                    <a:pt x="1158" y="7101"/>
                  </a:lnTo>
                  <a:lnTo>
                    <a:pt x="540" y="6561"/>
                  </a:lnTo>
                  <a:lnTo>
                    <a:pt x="309" y="6329"/>
                  </a:lnTo>
                  <a:lnTo>
                    <a:pt x="154" y="6021"/>
                  </a:lnTo>
                  <a:lnTo>
                    <a:pt x="0" y="5789"/>
                  </a:lnTo>
                  <a:lnTo>
                    <a:pt x="0" y="5480"/>
                  </a:lnTo>
                  <a:lnTo>
                    <a:pt x="0" y="5480"/>
                  </a:lnTo>
                  <a:lnTo>
                    <a:pt x="0" y="5172"/>
                  </a:lnTo>
                  <a:lnTo>
                    <a:pt x="154" y="4940"/>
                  </a:lnTo>
                  <a:lnTo>
                    <a:pt x="309" y="4631"/>
                  </a:lnTo>
                  <a:lnTo>
                    <a:pt x="540" y="4400"/>
                  </a:lnTo>
                  <a:lnTo>
                    <a:pt x="1158" y="3860"/>
                  </a:lnTo>
                  <a:lnTo>
                    <a:pt x="2084" y="3319"/>
                  </a:lnTo>
                  <a:lnTo>
                    <a:pt x="3165" y="2856"/>
                  </a:lnTo>
                  <a:lnTo>
                    <a:pt x="4477" y="2393"/>
                  </a:lnTo>
                  <a:lnTo>
                    <a:pt x="6020" y="2007"/>
                  </a:lnTo>
                  <a:lnTo>
                    <a:pt x="7718" y="1621"/>
                  </a:lnTo>
                  <a:lnTo>
                    <a:pt x="9571" y="1235"/>
                  </a:lnTo>
                  <a:lnTo>
                    <a:pt x="11655" y="927"/>
                  </a:lnTo>
                  <a:lnTo>
                    <a:pt x="13816" y="618"/>
                  </a:lnTo>
                  <a:lnTo>
                    <a:pt x="16131" y="386"/>
                  </a:lnTo>
                  <a:lnTo>
                    <a:pt x="18524" y="232"/>
                  </a:lnTo>
                  <a:lnTo>
                    <a:pt x="21071" y="78"/>
                  </a:lnTo>
                  <a:lnTo>
                    <a:pt x="23695" y="1"/>
                  </a:lnTo>
                  <a:lnTo>
                    <a:pt x="26396" y="1"/>
                  </a:lnTo>
                  <a:lnTo>
                    <a:pt x="26396" y="1"/>
                  </a:lnTo>
                  <a:lnTo>
                    <a:pt x="29098" y="1"/>
                  </a:lnTo>
                  <a:lnTo>
                    <a:pt x="31722" y="78"/>
                  </a:lnTo>
                  <a:lnTo>
                    <a:pt x="34269" y="232"/>
                  </a:lnTo>
                  <a:lnTo>
                    <a:pt x="36662" y="386"/>
                  </a:lnTo>
                  <a:lnTo>
                    <a:pt x="38977" y="618"/>
                  </a:lnTo>
                  <a:lnTo>
                    <a:pt x="41138" y="927"/>
                  </a:lnTo>
                  <a:lnTo>
                    <a:pt x="43222" y="1235"/>
                  </a:lnTo>
                  <a:lnTo>
                    <a:pt x="45074" y="1621"/>
                  </a:lnTo>
                  <a:lnTo>
                    <a:pt x="46772" y="2007"/>
                  </a:lnTo>
                  <a:lnTo>
                    <a:pt x="48316" y="2393"/>
                  </a:lnTo>
                  <a:lnTo>
                    <a:pt x="49628" y="2856"/>
                  </a:lnTo>
                  <a:lnTo>
                    <a:pt x="50709" y="3319"/>
                  </a:lnTo>
                  <a:lnTo>
                    <a:pt x="51635" y="3860"/>
                  </a:lnTo>
                  <a:lnTo>
                    <a:pt x="52252" y="4400"/>
                  </a:lnTo>
                  <a:lnTo>
                    <a:pt x="52484" y="4631"/>
                  </a:lnTo>
                  <a:lnTo>
                    <a:pt x="52715" y="4940"/>
                  </a:lnTo>
                  <a:lnTo>
                    <a:pt x="52793" y="5172"/>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0"/>
            <p:cNvSpPr/>
            <p:nvPr/>
          </p:nvSpPr>
          <p:spPr>
            <a:xfrm>
              <a:off x="3429875" y="3610975"/>
              <a:ext cx="1084425" cy="194925"/>
            </a:xfrm>
            <a:custGeom>
              <a:avLst/>
              <a:gdLst/>
              <a:ahLst/>
              <a:cxnLst/>
              <a:rect l="l" t="t" r="r" b="b"/>
              <a:pathLst>
                <a:path w="43377" h="7797" extrusionOk="0">
                  <a:moveTo>
                    <a:pt x="21688" y="1"/>
                  </a:moveTo>
                  <a:lnTo>
                    <a:pt x="17289" y="78"/>
                  </a:lnTo>
                  <a:lnTo>
                    <a:pt x="13275" y="309"/>
                  </a:lnTo>
                  <a:lnTo>
                    <a:pt x="9571" y="695"/>
                  </a:lnTo>
                  <a:lnTo>
                    <a:pt x="6329" y="1158"/>
                  </a:lnTo>
                  <a:lnTo>
                    <a:pt x="4940" y="1467"/>
                  </a:lnTo>
                  <a:lnTo>
                    <a:pt x="3705" y="1776"/>
                  </a:lnTo>
                  <a:lnTo>
                    <a:pt x="2624" y="2085"/>
                  </a:lnTo>
                  <a:lnTo>
                    <a:pt x="1698" y="2393"/>
                  </a:lnTo>
                  <a:lnTo>
                    <a:pt x="1004" y="2779"/>
                  </a:lnTo>
                  <a:lnTo>
                    <a:pt x="463" y="3088"/>
                  </a:lnTo>
                  <a:lnTo>
                    <a:pt x="155" y="3474"/>
                  </a:lnTo>
                  <a:lnTo>
                    <a:pt x="0" y="3705"/>
                  </a:lnTo>
                  <a:lnTo>
                    <a:pt x="0" y="3937"/>
                  </a:lnTo>
                  <a:lnTo>
                    <a:pt x="0" y="4091"/>
                  </a:lnTo>
                  <a:lnTo>
                    <a:pt x="155" y="4323"/>
                  </a:lnTo>
                  <a:lnTo>
                    <a:pt x="463" y="4709"/>
                  </a:lnTo>
                  <a:lnTo>
                    <a:pt x="1004" y="5095"/>
                  </a:lnTo>
                  <a:lnTo>
                    <a:pt x="1698" y="5403"/>
                  </a:lnTo>
                  <a:lnTo>
                    <a:pt x="2624" y="5789"/>
                  </a:lnTo>
                  <a:lnTo>
                    <a:pt x="3705" y="6098"/>
                  </a:lnTo>
                  <a:lnTo>
                    <a:pt x="4940" y="6407"/>
                  </a:lnTo>
                  <a:lnTo>
                    <a:pt x="6329" y="6638"/>
                  </a:lnTo>
                  <a:lnTo>
                    <a:pt x="9571" y="7101"/>
                  </a:lnTo>
                  <a:lnTo>
                    <a:pt x="13275" y="7487"/>
                  </a:lnTo>
                  <a:lnTo>
                    <a:pt x="17289" y="7719"/>
                  </a:lnTo>
                  <a:lnTo>
                    <a:pt x="21688" y="7796"/>
                  </a:lnTo>
                  <a:lnTo>
                    <a:pt x="26088" y="7719"/>
                  </a:lnTo>
                  <a:lnTo>
                    <a:pt x="30101" y="7487"/>
                  </a:lnTo>
                  <a:lnTo>
                    <a:pt x="33806" y="7101"/>
                  </a:lnTo>
                  <a:lnTo>
                    <a:pt x="37048" y="6638"/>
                  </a:lnTo>
                  <a:lnTo>
                    <a:pt x="38437" y="6407"/>
                  </a:lnTo>
                  <a:lnTo>
                    <a:pt x="39672" y="6098"/>
                  </a:lnTo>
                  <a:lnTo>
                    <a:pt x="40752" y="5789"/>
                  </a:lnTo>
                  <a:lnTo>
                    <a:pt x="41678" y="5403"/>
                  </a:lnTo>
                  <a:lnTo>
                    <a:pt x="42450" y="5095"/>
                  </a:lnTo>
                  <a:lnTo>
                    <a:pt x="42913" y="4709"/>
                  </a:lnTo>
                  <a:lnTo>
                    <a:pt x="43299" y="4323"/>
                  </a:lnTo>
                  <a:lnTo>
                    <a:pt x="43376" y="4091"/>
                  </a:lnTo>
                  <a:lnTo>
                    <a:pt x="43376" y="3937"/>
                  </a:lnTo>
                  <a:lnTo>
                    <a:pt x="43376" y="3705"/>
                  </a:lnTo>
                  <a:lnTo>
                    <a:pt x="43299" y="3474"/>
                  </a:lnTo>
                  <a:lnTo>
                    <a:pt x="42913" y="3088"/>
                  </a:lnTo>
                  <a:lnTo>
                    <a:pt x="42450" y="2779"/>
                  </a:lnTo>
                  <a:lnTo>
                    <a:pt x="41678" y="2393"/>
                  </a:lnTo>
                  <a:lnTo>
                    <a:pt x="40752" y="2085"/>
                  </a:lnTo>
                  <a:lnTo>
                    <a:pt x="39672" y="1776"/>
                  </a:lnTo>
                  <a:lnTo>
                    <a:pt x="38437" y="1467"/>
                  </a:lnTo>
                  <a:lnTo>
                    <a:pt x="37048" y="1158"/>
                  </a:lnTo>
                  <a:lnTo>
                    <a:pt x="33806" y="695"/>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0"/>
            <p:cNvSpPr/>
            <p:nvPr/>
          </p:nvSpPr>
          <p:spPr>
            <a:xfrm>
              <a:off x="3429875" y="3610975"/>
              <a:ext cx="1084425" cy="194925"/>
            </a:xfrm>
            <a:custGeom>
              <a:avLst/>
              <a:gdLst/>
              <a:ahLst/>
              <a:cxnLst/>
              <a:rect l="l" t="t" r="r" b="b"/>
              <a:pathLst>
                <a:path w="43377" h="7797" fill="none" extrusionOk="0">
                  <a:moveTo>
                    <a:pt x="43376" y="3937"/>
                  </a:moveTo>
                  <a:lnTo>
                    <a:pt x="43376" y="3937"/>
                  </a:lnTo>
                  <a:lnTo>
                    <a:pt x="43376" y="4091"/>
                  </a:lnTo>
                  <a:lnTo>
                    <a:pt x="43299" y="4323"/>
                  </a:lnTo>
                  <a:lnTo>
                    <a:pt x="42913" y="4709"/>
                  </a:lnTo>
                  <a:lnTo>
                    <a:pt x="42450" y="5095"/>
                  </a:lnTo>
                  <a:lnTo>
                    <a:pt x="41678" y="5403"/>
                  </a:lnTo>
                  <a:lnTo>
                    <a:pt x="40752" y="5789"/>
                  </a:lnTo>
                  <a:lnTo>
                    <a:pt x="39672" y="6098"/>
                  </a:lnTo>
                  <a:lnTo>
                    <a:pt x="38437" y="6407"/>
                  </a:lnTo>
                  <a:lnTo>
                    <a:pt x="37048" y="6638"/>
                  </a:lnTo>
                  <a:lnTo>
                    <a:pt x="33806" y="7101"/>
                  </a:lnTo>
                  <a:lnTo>
                    <a:pt x="30101" y="7487"/>
                  </a:lnTo>
                  <a:lnTo>
                    <a:pt x="26088" y="7719"/>
                  </a:lnTo>
                  <a:lnTo>
                    <a:pt x="21688" y="7796"/>
                  </a:lnTo>
                  <a:lnTo>
                    <a:pt x="21688" y="7796"/>
                  </a:lnTo>
                  <a:lnTo>
                    <a:pt x="17289" y="7719"/>
                  </a:lnTo>
                  <a:lnTo>
                    <a:pt x="13275" y="7487"/>
                  </a:lnTo>
                  <a:lnTo>
                    <a:pt x="9571" y="7101"/>
                  </a:lnTo>
                  <a:lnTo>
                    <a:pt x="6329" y="6638"/>
                  </a:lnTo>
                  <a:lnTo>
                    <a:pt x="4940" y="6407"/>
                  </a:lnTo>
                  <a:lnTo>
                    <a:pt x="3705" y="6098"/>
                  </a:lnTo>
                  <a:lnTo>
                    <a:pt x="2624" y="5789"/>
                  </a:lnTo>
                  <a:lnTo>
                    <a:pt x="1698" y="5403"/>
                  </a:lnTo>
                  <a:lnTo>
                    <a:pt x="1004" y="5095"/>
                  </a:lnTo>
                  <a:lnTo>
                    <a:pt x="463" y="4709"/>
                  </a:lnTo>
                  <a:lnTo>
                    <a:pt x="155" y="4323"/>
                  </a:lnTo>
                  <a:lnTo>
                    <a:pt x="0" y="4091"/>
                  </a:lnTo>
                  <a:lnTo>
                    <a:pt x="0" y="3937"/>
                  </a:lnTo>
                  <a:lnTo>
                    <a:pt x="0" y="3937"/>
                  </a:lnTo>
                  <a:lnTo>
                    <a:pt x="0" y="3705"/>
                  </a:lnTo>
                  <a:lnTo>
                    <a:pt x="155" y="3474"/>
                  </a:lnTo>
                  <a:lnTo>
                    <a:pt x="463" y="3088"/>
                  </a:lnTo>
                  <a:lnTo>
                    <a:pt x="1004" y="2779"/>
                  </a:lnTo>
                  <a:lnTo>
                    <a:pt x="1698" y="2393"/>
                  </a:lnTo>
                  <a:lnTo>
                    <a:pt x="2624" y="2085"/>
                  </a:lnTo>
                  <a:lnTo>
                    <a:pt x="3705" y="1776"/>
                  </a:lnTo>
                  <a:lnTo>
                    <a:pt x="4940" y="1467"/>
                  </a:lnTo>
                  <a:lnTo>
                    <a:pt x="6329" y="1158"/>
                  </a:lnTo>
                  <a:lnTo>
                    <a:pt x="9571" y="695"/>
                  </a:lnTo>
                  <a:lnTo>
                    <a:pt x="13275" y="309"/>
                  </a:lnTo>
                  <a:lnTo>
                    <a:pt x="17289" y="78"/>
                  </a:lnTo>
                  <a:lnTo>
                    <a:pt x="21688" y="1"/>
                  </a:lnTo>
                  <a:lnTo>
                    <a:pt x="21688" y="1"/>
                  </a:lnTo>
                  <a:lnTo>
                    <a:pt x="26088" y="78"/>
                  </a:lnTo>
                  <a:lnTo>
                    <a:pt x="30101" y="309"/>
                  </a:lnTo>
                  <a:lnTo>
                    <a:pt x="33806" y="695"/>
                  </a:lnTo>
                  <a:lnTo>
                    <a:pt x="37048" y="1158"/>
                  </a:lnTo>
                  <a:lnTo>
                    <a:pt x="38437" y="1467"/>
                  </a:lnTo>
                  <a:lnTo>
                    <a:pt x="39672" y="1776"/>
                  </a:lnTo>
                  <a:lnTo>
                    <a:pt x="40752" y="2085"/>
                  </a:lnTo>
                  <a:lnTo>
                    <a:pt x="41678" y="2393"/>
                  </a:lnTo>
                  <a:lnTo>
                    <a:pt x="42450" y="2779"/>
                  </a:lnTo>
                  <a:lnTo>
                    <a:pt x="42913" y="3088"/>
                  </a:lnTo>
                  <a:lnTo>
                    <a:pt x="43299" y="3474"/>
                  </a:lnTo>
                  <a:lnTo>
                    <a:pt x="43376" y="3705"/>
                  </a:lnTo>
                  <a:lnTo>
                    <a:pt x="43376" y="3937"/>
                  </a:lnTo>
                  <a:lnTo>
                    <a:pt x="43376"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0"/>
            <p:cNvSpPr/>
            <p:nvPr/>
          </p:nvSpPr>
          <p:spPr>
            <a:xfrm>
              <a:off x="3460750" y="3610975"/>
              <a:ext cx="1053550" cy="144750"/>
            </a:xfrm>
            <a:custGeom>
              <a:avLst/>
              <a:gdLst/>
              <a:ahLst/>
              <a:cxnLst/>
              <a:rect l="l" t="t" r="r" b="b"/>
              <a:pathLst>
                <a:path w="42142" h="5790" extrusionOk="0">
                  <a:moveTo>
                    <a:pt x="20453" y="1"/>
                  </a:moveTo>
                  <a:lnTo>
                    <a:pt x="16980" y="78"/>
                  </a:lnTo>
                  <a:lnTo>
                    <a:pt x="13661" y="232"/>
                  </a:lnTo>
                  <a:lnTo>
                    <a:pt x="10651" y="464"/>
                  </a:lnTo>
                  <a:lnTo>
                    <a:pt x="7795" y="773"/>
                  </a:lnTo>
                  <a:lnTo>
                    <a:pt x="5326" y="1158"/>
                  </a:lnTo>
                  <a:lnTo>
                    <a:pt x="3165" y="1544"/>
                  </a:lnTo>
                  <a:lnTo>
                    <a:pt x="1312" y="2085"/>
                  </a:lnTo>
                  <a:lnTo>
                    <a:pt x="618" y="2316"/>
                  </a:lnTo>
                  <a:lnTo>
                    <a:pt x="0" y="2625"/>
                  </a:lnTo>
                  <a:lnTo>
                    <a:pt x="1544" y="2162"/>
                  </a:lnTo>
                  <a:lnTo>
                    <a:pt x="3396" y="1776"/>
                  </a:lnTo>
                  <a:lnTo>
                    <a:pt x="5480" y="1467"/>
                  </a:lnTo>
                  <a:lnTo>
                    <a:pt x="7795" y="1158"/>
                  </a:lnTo>
                  <a:lnTo>
                    <a:pt x="10342" y="927"/>
                  </a:lnTo>
                  <a:lnTo>
                    <a:pt x="13044" y="773"/>
                  </a:lnTo>
                  <a:lnTo>
                    <a:pt x="15977" y="618"/>
                  </a:lnTo>
                  <a:lnTo>
                    <a:pt x="18987" y="618"/>
                  </a:lnTo>
                  <a:lnTo>
                    <a:pt x="23309" y="695"/>
                  </a:lnTo>
                  <a:lnTo>
                    <a:pt x="27400" y="927"/>
                  </a:lnTo>
                  <a:lnTo>
                    <a:pt x="31104" y="1236"/>
                  </a:lnTo>
                  <a:lnTo>
                    <a:pt x="34269" y="1699"/>
                  </a:lnTo>
                  <a:lnTo>
                    <a:pt x="35735" y="2007"/>
                  </a:lnTo>
                  <a:lnTo>
                    <a:pt x="36970" y="2316"/>
                  </a:lnTo>
                  <a:lnTo>
                    <a:pt x="38051" y="2625"/>
                  </a:lnTo>
                  <a:lnTo>
                    <a:pt x="38977" y="2934"/>
                  </a:lnTo>
                  <a:lnTo>
                    <a:pt x="39672" y="3320"/>
                  </a:lnTo>
                  <a:lnTo>
                    <a:pt x="40212" y="3705"/>
                  </a:lnTo>
                  <a:lnTo>
                    <a:pt x="40521" y="4091"/>
                  </a:lnTo>
                  <a:lnTo>
                    <a:pt x="40598" y="4246"/>
                  </a:lnTo>
                  <a:lnTo>
                    <a:pt x="40675" y="4477"/>
                  </a:lnTo>
                  <a:lnTo>
                    <a:pt x="40598" y="4786"/>
                  </a:lnTo>
                  <a:lnTo>
                    <a:pt x="40289" y="5172"/>
                  </a:lnTo>
                  <a:lnTo>
                    <a:pt x="39903" y="5481"/>
                  </a:lnTo>
                  <a:lnTo>
                    <a:pt x="39363" y="5789"/>
                  </a:lnTo>
                  <a:lnTo>
                    <a:pt x="40521" y="5326"/>
                  </a:lnTo>
                  <a:lnTo>
                    <a:pt x="41370" y="4863"/>
                  </a:lnTo>
                  <a:lnTo>
                    <a:pt x="41678" y="4632"/>
                  </a:lnTo>
                  <a:lnTo>
                    <a:pt x="41910" y="4400"/>
                  </a:lnTo>
                  <a:lnTo>
                    <a:pt x="42064" y="4169"/>
                  </a:lnTo>
                  <a:lnTo>
                    <a:pt x="42141" y="3937"/>
                  </a:lnTo>
                  <a:lnTo>
                    <a:pt x="42064" y="3705"/>
                  </a:lnTo>
                  <a:lnTo>
                    <a:pt x="41987" y="3474"/>
                  </a:lnTo>
                  <a:lnTo>
                    <a:pt x="41678" y="3088"/>
                  </a:lnTo>
                  <a:lnTo>
                    <a:pt x="41138" y="2779"/>
                  </a:lnTo>
                  <a:lnTo>
                    <a:pt x="40366" y="2393"/>
                  </a:lnTo>
                  <a:lnTo>
                    <a:pt x="39517" y="2085"/>
                  </a:lnTo>
                  <a:lnTo>
                    <a:pt x="38437" y="1776"/>
                  </a:lnTo>
                  <a:lnTo>
                    <a:pt x="37125" y="1467"/>
                  </a:lnTo>
                  <a:lnTo>
                    <a:pt x="35735" y="1158"/>
                  </a:lnTo>
                  <a:lnTo>
                    <a:pt x="32571" y="695"/>
                  </a:lnTo>
                  <a:lnTo>
                    <a:pt x="28866" y="309"/>
                  </a:lnTo>
                  <a:lnTo>
                    <a:pt x="24775" y="78"/>
                  </a:lnTo>
                  <a:lnTo>
                    <a:pt x="2045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0"/>
            <p:cNvSpPr/>
            <p:nvPr/>
          </p:nvSpPr>
          <p:spPr>
            <a:xfrm>
              <a:off x="3460750" y="3610975"/>
              <a:ext cx="1053550" cy="144750"/>
            </a:xfrm>
            <a:custGeom>
              <a:avLst/>
              <a:gdLst/>
              <a:ahLst/>
              <a:cxnLst/>
              <a:rect l="l" t="t" r="r" b="b"/>
              <a:pathLst>
                <a:path w="42142" h="5790" fill="none" extrusionOk="0">
                  <a:moveTo>
                    <a:pt x="18987" y="618"/>
                  </a:moveTo>
                  <a:lnTo>
                    <a:pt x="18987" y="618"/>
                  </a:lnTo>
                  <a:lnTo>
                    <a:pt x="23309" y="695"/>
                  </a:lnTo>
                  <a:lnTo>
                    <a:pt x="27400" y="927"/>
                  </a:lnTo>
                  <a:lnTo>
                    <a:pt x="31104" y="1236"/>
                  </a:lnTo>
                  <a:lnTo>
                    <a:pt x="34269" y="1699"/>
                  </a:lnTo>
                  <a:lnTo>
                    <a:pt x="35735" y="2007"/>
                  </a:lnTo>
                  <a:lnTo>
                    <a:pt x="36970" y="2316"/>
                  </a:lnTo>
                  <a:lnTo>
                    <a:pt x="38051" y="2625"/>
                  </a:lnTo>
                  <a:lnTo>
                    <a:pt x="38977" y="2934"/>
                  </a:lnTo>
                  <a:lnTo>
                    <a:pt x="39672" y="3320"/>
                  </a:lnTo>
                  <a:lnTo>
                    <a:pt x="40212" y="3705"/>
                  </a:lnTo>
                  <a:lnTo>
                    <a:pt x="40521" y="4091"/>
                  </a:lnTo>
                  <a:lnTo>
                    <a:pt x="40598" y="4246"/>
                  </a:lnTo>
                  <a:lnTo>
                    <a:pt x="40675" y="4477"/>
                  </a:lnTo>
                  <a:lnTo>
                    <a:pt x="40675" y="4477"/>
                  </a:lnTo>
                  <a:lnTo>
                    <a:pt x="40598" y="4786"/>
                  </a:lnTo>
                  <a:lnTo>
                    <a:pt x="40289" y="5172"/>
                  </a:lnTo>
                  <a:lnTo>
                    <a:pt x="39903" y="5481"/>
                  </a:lnTo>
                  <a:lnTo>
                    <a:pt x="39363" y="5789"/>
                  </a:lnTo>
                  <a:lnTo>
                    <a:pt x="39363" y="5789"/>
                  </a:lnTo>
                  <a:lnTo>
                    <a:pt x="40521" y="5326"/>
                  </a:lnTo>
                  <a:lnTo>
                    <a:pt x="41370" y="4863"/>
                  </a:lnTo>
                  <a:lnTo>
                    <a:pt x="41678" y="4632"/>
                  </a:lnTo>
                  <a:lnTo>
                    <a:pt x="41910" y="4400"/>
                  </a:lnTo>
                  <a:lnTo>
                    <a:pt x="42064" y="4169"/>
                  </a:lnTo>
                  <a:lnTo>
                    <a:pt x="42141" y="3937"/>
                  </a:lnTo>
                  <a:lnTo>
                    <a:pt x="42141" y="3937"/>
                  </a:lnTo>
                  <a:lnTo>
                    <a:pt x="42064" y="3705"/>
                  </a:lnTo>
                  <a:lnTo>
                    <a:pt x="41987" y="3474"/>
                  </a:lnTo>
                  <a:lnTo>
                    <a:pt x="41678" y="3088"/>
                  </a:lnTo>
                  <a:lnTo>
                    <a:pt x="41138" y="2779"/>
                  </a:lnTo>
                  <a:lnTo>
                    <a:pt x="40366" y="2393"/>
                  </a:lnTo>
                  <a:lnTo>
                    <a:pt x="39517" y="2085"/>
                  </a:lnTo>
                  <a:lnTo>
                    <a:pt x="38437" y="1776"/>
                  </a:lnTo>
                  <a:lnTo>
                    <a:pt x="37125" y="1467"/>
                  </a:lnTo>
                  <a:lnTo>
                    <a:pt x="35735" y="1158"/>
                  </a:lnTo>
                  <a:lnTo>
                    <a:pt x="32571" y="695"/>
                  </a:lnTo>
                  <a:lnTo>
                    <a:pt x="28866" y="309"/>
                  </a:lnTo>
                  <a:lnTo>
                    <a:pt x="24775" y="78"/>
                  </a:lnTo>
                  <a:lnTo>
                    <a:pt x="20453" y="1"/>
                  </a:lnTo>
                  <a:lnTo>
                    <a:pt x="20453" y="1"/>
                  </a:lnTo>
                  <a:lnTo>
                    <a:pt x="16980" y="78"/>
                  </a:lnTo>
                  <a:lnTo>
                    <a:pt x="13661" y="232"/>
                  </a:lnTo>
                  <a:lnTo>
                    <a:pt x="10651" y="464"/>
                  </a:lnTo>
                  <a:lnTo>
                    <a:pt x="7795" y="773"/>
                  </a:lnTo>
                  <a:lnTo>
                    <a:pt x="5326" y="1158"/>
                  </a:lnTo>
                  <a:lnTo>
                    <a:pt x="3165" y="1544"/>
                  </a:lnTo>
                  <a:lnTo>
                    <a:pt x="1312" y="2085"/>
                  </a:lnTo>
                  <a:lnTo>
                    <a:pt x="618" y="2316"/>
                  </a:lnTo>
                  <a:lnTo>
                    <a:pt x="0" y="2625"/>
                  </a:lnTo>
                  <a:lnTo>
                    <a:pt x="0" y="2625"/>
                  </a:lnTo>
                  <a:lnTo>
                    <a:pt x="1544" y="2162"/>
                  </a:lnTo>
                  <a:lnTo>
                    <a:pt x="3396" y="1776"/>
                  </a:lnTo>
                  <a:lnTo>
                    <a:pt x="5480" y="1467"/>
                  </a:lnTo>
                  <a:lnTo>
                    <a:pt x="7795" y="1158"/>
                  </a:lnTo>
                  <a:lnTo>
                    <a:pt x="10342" y="927"/>
                  </a:lnTo>
                  <a:lnTo>
                    <a:pt x="13044" y="773"/>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60"/>
          <p:cNvGrpSpPr/>
          <p:nvPr/>
        </p:nvGrpSpPr>
        <p:grpSpPr>
          <a:xfrm>
            <a:off x="6431801" y="1930569"/>
            <a:ext cx="806545" cy="1481031"/>
            <a:chOff x="5453975" y="3049475"/>
            <a:chExt cx="1319825" cy="2423550"/>
          </a:xfrm>
        </p:grpSpPr>
        <p:sp>
          <p:nvSpPr>
            <p:cNvPr id="1275" name="Google Shape;1275;p60"/>
            <p:cNvSpPr/>
            <p:nvPr/>
          </p:nvSpPr>
          <p:spPr>
            <a:xfrm>
              <a:off x="5453975" y="5197075"/>
              <a:ext cx="1319825" cy="275950"/>
            </a:xfrm>
            <a:custGeom>
              <a:avLst/>
              <a:gdLst/>
              <a:ahLst/>
              <a:cxnLst/>
              <a:rect l="l" t="t" r="r" b="b"/>
              <a:pathLst>
                <a:path w="52793" h="11038" extrusionOk="0">
                  <a:moveTo>
                    <a:pt x="0" y="1"/>
                  </a:move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1"/>
                  </a:lnTo>
                  <a:lnTo>
                    <a:pt x="13816" y="10343"/>
                  </a:lnTo>
                  <a:lnTo>
                    <a:pt x="16131" y="10575"/>
                  </a:lnTo>
                  <a:lnTo>
                    <a:pt x="18524" y="10806"/>
                  </a:lnTo>
                  <a:lnTo>
                    <a:pt x="21071" y="10960"/>
                  </a:lnTo>
                  <a:lnTo>
                    <a:pt x="23695" y="11038"/>
                  </a:lnTo>
                  <a:lnTo>
                    <a:pt x="29098" y="11038"/>
                  </a:lnTo>
                  <a:lnTo>
                    <a:pt x="31722" y="10960"/>
                  </a:lnTo>
                  <a:lnTo>
                    <a:pt x="34269" y="10806"/>
                  </a:lnTo>
                  <a:lnTo>
                    <a:pt x="36662" y="10575"/>
                  </a:lnTo>
                  <a:lnTo>
                    <a:pt x="38977" y="10343"/>
                  </a:lnTo>
                  <a:lnTo>
                    <a:pt x="41138" y="10111"/>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0"/>
            <p:cNvSpPr/>
            <p:nvPr/>
          </p:nvSpPr>
          <p:spPr>
            <a:xfrm>
              <a:off x="5453975" y="5197075"/>
              <a:ext cx="1319825" cy="275950"/>
            </a:xfrm>
            <a:custGeom>
              <a:avLst/>
              <a:gdLst/>
              <a:ahLst/>
              <a:cxnLst/>
              <a:rect l="l" t="t" r="r" b="b"/>
              <a:pathLst>
                <a:path w="52793" h="11038" fill="none" extrusionOk="0">
                  <a:moveTo>
                    <a:pt x="0" y="1"/>
                  </a:moveTo>
                  <a:lnTo>
                    <a:pt x="0" y="5481"/>
                  </a:ln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1"/>
                  </a:lnTo>
                  <a:lnTo>
                    <a:pt x="13816" y="10343"/>
                  </a:lnTo>
                  <a:lnTo>
                    <a:pt x="16131" y="10575"/>
                  </a:lnTo>
                  <a:lnTo>
                    <a:pt x="18524" y="10806"/>
                  </a:lnTo>
                  <a:lnTo>
                    <a:pt x="21071" y="10960"/>
                  </a:lnTo>
                  <a:lnTo>
                    <a:pt x="23695" y="11038"/>
                  </a:lnTo>
                  <a:lnTo>
                    <a:pt x="26396" y="11038"/>
                  </a:lnTo>
                  <a:lnTo>
                    <a:pt x="26396" y="11038"/>
                  </a:lnTo>
                  <a:lnTo>
                    <a:pt x="29098" y="11038"/>
                  </a:lnTo>
                  <a:lnTo>
                    <a:pt x="31722" y="10960"/>
                  </a:lnTo>
                  <a:lnTo>
                    <a:pt x="34269" y="10806"/>
                  </a:lnTo>
                  <a:lnTo>
                    <a:pt x="36662" y="10575"/>
                  </a:lnTo>
                  <a:lnTo>
                    <a:pt x="38977" y="10343"/>
                  </a:lnTo>
                  <a:lnTo>
                    <a:pt x="41138" y="10111"/>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0"/>
            <p:cNvSpPr/>
            <p:nvPr/>
          </p:nvSpPr>
          <p:spPr>
            <a:xfrm>
              <a:off x="5453975" y="5058150"/>
              <a:ext cx="1319825" cy="275950"/>
            </a:xfrm>
            <a:custGeom>
              <a:avLst/>
              <a:gdLst/>
              <a:ahLst/>
              <a:cxnLst/>
              <a:rect l="l" t="t" r="r" b="b"/>
              <a:pathLst>
                <a:path w="52793" h="11038" extrusionOk="0">
                  <a:moveTo>
                    <a:pt x="26396" y="0"/>
                  </a:moveTo>
                  <a:lnTo>
                    <a:pt x="23695" y="78"/>
                  </a:lnTo>
                  <a:lnTo>
                    <a:pt x="21071" y="155"/>
                  </a:lnTo>
                  <a:lnTo>
                    <a:pt x="18524" y="309"/>
                  </a:lnTo>
                  <a:lnTo>
                    <a:pt x="16131" y="464"/>
                  </a:lnTo>
                  <a:lnTo>
                    <a:pt x="13816" y="695"/>
                  </a:lnTo>
                  <a:lnTo>
                    <a:pt x="11655" y="1004"/>
                  </a:lnTo>
                  <a:lnTo>
                    <a:pt x="9571" y="1313"/>
                  </a:lnTo>
                  <a:lnTo>
                    <a:pt x="7718" y="1621"/>
                  </a:lnTo>
                  <a:lnTo>
                    <a:pt x="6020" y="2084"/>
                  </a:lnTo>
                  <a:lnTo>
                    <a:pt x="4477" y="2470"/>
                  </a:lnTo>
                  <a:lnTo>
                    <a:pt x="3165" y="2933"/>
                  </a:lnTo>
                  <a:lnTo>
                    <a:pt x="2084" y="3396"/>
                  </a:lnTo>
                  <a:lnTo>
                    <a:pt x="1158" y="3937"/>
                  </a:lnTo>
                  <a:lnTo>
                    <a:pt x="540" y="4477"/>
                  </a:lnTo>
                  <a:lnTo>
                    <a:pt x="309" y="4709"/>
                  </a:lnTo>
                  <a:lnTo>
                    <a:pt x="154" y="5017"/>
                  </a:lnTo>
                  <a:lnTo>
                    <a:pt x="0" y="5249"/>
                  </a:ln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94"/>
                  </a:lnTo>
                  <a:lnTo>
                    <a:pt x="9571" y="9803"/>
                  </a:lnTo>
                  <a:lnTo>
                    <a:pt x="11655" y="10111"/>
                  </a:lnTo>
                  <a:lnTo>
                    <a:pt x="13816" y="10420"/>
                  </a:lnTo>
                  <a:lnTo>
                    <a:pt x="16131" y="10652"/>
                  </a:lnTo>
                  <a:lnTo>
                    <a:pt x="18524" y="10806"/>
                  </a:lnTo>
                  <a:lnTo>
                    <a:pt x="21071" y="10960"/>
                  </a:lnTo>
                  <a:lnTo>
                    <a:pt x="23695" y="11038"/>
                  </a:lnTo>
                  <a:lnTo>
                    <a:pt x="29098" y="11038"/>
                  </a:lnTo>
                  <a:lnTo>
                    <a:pt x="31722" y="10960"/>
                  </a:lnTo>
                  <a:lnTo>
                    <a:pt x="34269" y="10806"/>
                  </a:lnTo>
                  <a:lnTo>
                    <a:pt x="36662" y="10652"/>
                  </a:lnTo>
                  <a:lnTo>
                    <a:pt x="38977" y="10420"/>
                  </a:lnTo>
                  <a:lnTo>
                    <a:pt x="41138" y="10111"/>
                  </a:lnTo>
                  <a:lnTo>
                    <a:pt x="43222" y="9803"/>
                  </a:lnTo>
                  <a:lnTo>
                    <a:pt x="45074" y="9494"/>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5249"/>
                  </a:lnTo>
                  <a:lnTo>
                    <a:pt x="52715" y="5017"/>
                  </a:lnTo>
                  <a:lnTo>
                    <a:pt x="52484" y="4709"/>
                  </a:lnTo>
                  <a:lnTo>
                    <a:pt x="52252" y="4477"/>
                  </a:lnTo>
                  <a:lnTo>
                    <a:pt x="51635" y="3937"/>
                  </a:lnTo>
                  <a:lnTo>
                    <a:pt x="50709" y="3396"/>
                  </a:lnTo>
                  <a:lnTo>
                    <a:pt x="49628" y="2933"/>
                  </a:lnTo>
                  <a:lnTo>
                    <a:pt x="48316" y="2470"/>
                  </a:lnTo>
                  <a:lnTo>
                    <a:pt x="46772" y="2084"/>
                  </a:lnTo>
                  <a:lnTo>
                    <a:pt x="45074" y="1621"/>
                  </a:lnTo>
                  <a:lnTo>
                    <a:pt x="43222" y="1313"/>
                  </a:lnTo>
                  <a:lnTo>
                    <a:pt x="41138" y="1004"/>
                  </a:lnTo>
                  <a:lnTo>
                    <a:pt x="38977" y="695"/>
                  </a:lnTo>
                  <a:lnTo>
                    <a:pt x="36662" y="464"/>
                  </a:lnTo>
                  <a:lnTo>
                    <a:pt x="34269" y="309"/>
                  </a:lnTo>
                  <a:lnTo>
                    <a:pt x="31722" y="155"/>
                  </a:lnTo>
                  <a:lnTo>
                    <a:pt x="29098" y="78"/>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0"/>
            <p:cNvSpPr/>
            <p:nvPr/>
          </p:nvSpPr>
          <p:spPr>
            <a:xfrm>
              <a:off x="5453975" y="5058150"/>
              <a:ext cx="1319825" cy="275950"/>
            </a:xfrm>
            <a:custGeom>
              <a:avLst/>
              <a:gdLst/>
              <a:ahLst/>
              <a:cxnLst/>
              <a:rect l="l" t="t" r="r" b="b"/>
              <a:pathLst>
                <a:path w="52793" h="11038" fill="none" extrusionOk="0">
                  <a:moveTo>
                    <a:pt x="52793" y="5558"/>
                  </a:moveTo>
                  <a:lnTo>
                    <a:pt x="52793" y="5558"/>
                  </a:lnTo>
                  <a:lnTo>
                    <a:pt x="52793" y="5866"/>
                  </a:lnTo>
                  <a:lnTo>
                    <a:pt x="52715" y="6098"/>
                  </a:lnTo>
                  <a:lnTo>
                    <a:pt x="52484" y="6407"/>
                  </a:lnTo>
                  <a:lnTo>
                    <a:pt x="52252" y="6638"/>
                  </a:lnTo>
                  <a:lnTo>
                    <a:pt x="51635" y="7178"/>
                  </a:lnTo>
                  <a:lnTo>
                    <a:pt x="50709" y="7719"/>
                  </a:lnTo>
                  <a:lnTo>
                    <a:pt x="49628" y="8182"/>
                  </a:lnTo>
                  <a:lnTo>
                    <a:pt x="48316" y="8645"/>
                  </a:lnTo>
                  <a:lnTo>
                    <a:pt x="46772" y="9031"/>
                  </a:lnTo>
                  <a:lnTo>
                    <a:pt x="45074" y="9494"/>
                  </a:lnTo>
                  <a:lnTo>
                    <a:pt x="43222" y="9803"/>
                  </a:lnTo>
                  <a:lnTo>
                    <a:pt x="41138" y="10111"/>
                  </a:lnTo>
                  <a:lnTo>
                    <a:pt x="38977" y="10420"/>
                  </a:lnTo>
                  <a:lnTo>
                    <a:pt x="36662" y="10652"/>
                  </a:lnTo>
                  <a:lnTo>
                    <a:pt x="34269" y="10806"/>
                  </a:lnTo>
                  <a:lnTo>
                    <a:pt x="31722" y="10960"/>
                  </a:lnTo>
                  <a:lnTo>
                    <a:pt x="29098" y="11038"/>
                  </a:lnTo>
                  <a:lnTo>
                    <a:pt x="26396" y="11038"/>
                  </a:lnTo>
                  <a:lnTo>
                    <a:pt x="26396" y="11038"/>
                  </a:lnTo>
                  <a:lnTo>
                    <a:pt x="23695" y="11038"/>
                  </a:lnTo>
                  <a:lnTo>
                    <a:pt x="21071" y="10960"/>
                  </a:lnTo>
                  <a:lnTo>
                    <a:pt x="18524" y="10806"/>
                  </a:lnTo>
                  <a:lnTo>
                    <a:pt x="16131" y="10652"/>
                  </a:lnTo>
                  <a:lnTo>
                    <a:pt x="13816" y="10420"/>
                  </a:lnTo>
                  <a:lnTo>
                    <a:pt x="11655" y="10111"/>
                  </a:lnTo>
                  <a:lnTo>
                    <a:pt x="9571" y="9803"/>
                  </a:lnTo>
                  <a:lnTo>
                    <a:pt x="7718" y="9494"/>
                  </a:lnTo>
                  <a:lnTo>
                    <a:pt x="6020" y="9031"/>
                  </a:lnTo>
                  <a:lnTo>
                    <a:pt x="4477" y="8645"/>
                  </a:lnTo>
                  <a:lnTo>
                    <a:pt x="3165" y="8182"/>
                  </a:lnTo>
                  <a:lnTo>
                    <a:pt x="2084" y="7719"/>
                  </a:lnTo>
                  <a:lnTo>
                    <a:pt x="1158" y="7178"/>
                  </a:lnTo>
                  <a:lnTo>
                    <a:pt x="540" y="6638"/>
                  </a:lnTo>
                  <a:lnTo>
                    <a:pt x="309" y="6407"/>
                  </a:lnTo>
                  <a:lnTo>
                    <a:pt x="154" y="6098"/>
                  </a:lnTo>
                  <a:lnTo>
                    <a:pt x="0" y="5866"/>
                  </a:lnTo>
                  <a:lnTo>
                    <a:pt x="0" y="5558"/>
                  </a:lnTo>
                  <a:lnTo>
                    <a:pt x="0" y="5558"/>
                  </a:lnTo>
                  <a:lnTo>
                    <a:pt x="0" y="5249"/>
                  </a:lnTo>
                  <a:lnTo>
                    <a:pt x="154" y="5017"/>
                  </a:lnTo>
                  <a:lnTo>
                    <a:pt x="309" y="4709"/>
                  </a:lnTo>
                  <a:lnTo>
                    <a:pt x="540" y="4477"/>
                  </a:lnTo>
                  <a:lnTo>
                    <a:pt x="1158" y="3937"/>
                  </a:lnTo>
                  <a:lnTo>
                    <a:pt x="2084" y="3396"/>
                  </a:lnTo>
                  <a:lnTo>
                    <a:pt x="3165" y="2933"/>
                  </a:lnTo>
                  <a:lnTo>
                    <a:pt x="4477" y="2470"/>
                  </a:lnTo>
                  <a:lnTo>
                    <a:pt x="6020" y="2084"/>
                  </a:lnTo>
                  <a:lnTo>
                    <a:pt x="7718" y="1621"/>
                  </a:lnTo>
                  <a:lnTo>
                    <a:pt x="9571" y="1313"/>
                  </a:lnTo>
                  <a:lnTo>
                    <a:pt x="11655" y="1004"/>
                  </a:lnTo>
                  <a:lnTo>
                    <a:pt x="13816" y="695"/>
                  </a:lnTo>
                  <a:lnTo>
                    <a:pt x="16131" y="464"/>
                  </a:lnTo>
                  <a:lnTo>
                    <a:pt x="18524" y="309"/>
                  </a:lnTo>
                  <a:lnTo>
                    <a:pt x="21071" y="155"/>
                  </a:lnTo>
                  <a:lnTo>
                    <a:pt x="23695" y="78"/>
                  </a:lnTo>
                  <a:lnTo>
                    <a:pt x="26396" y="0"/>
                  </a:lnTo>
                  <a:lnTo>
                    <a:pt x="26396" y="0"/>
                  </a:lnTo>
                  <a:lnTo>
                    <a:pt x="29098" y="78"/>
                  </a:lnTo>
                  <a:lnTo>
                    <a:pt x="31722" y="155"/>
                  </a:lnTo>
                  <a:lnTo>
                    <a:pt x="34269" y="309"/>
                  </a:lnTo>
                  <a:lnTo>
                    <a:pt x="36662" y="464"/>
                  </a:lnTo>
                  <a:lnTo>
                    <a:pt x="38977" y="695"/>
                  </a:lnTo>
                  <a:lnTo>
                    <a:pt x="41138" y="1004"/>
                  </a:lnTo>
                  <a:lnTo>
                    <a:pt x="43222" y="1313"/>
                  </a:lnTo>
                  <a:lnTo>
                    <a:pt x="45074" y="1621"/>
                  </a:lnTo>
                  <a:lnTo>
                    <a:pt x="46772" y="2084"/>
                  </a:lnTo>
                  <a:lnTo>
                    <a:pt x="48316" y="2470"/>
                  </a:lnTo>
                  <a:lnTo>
                    <a:pt x="49628" y="2933"/>
                  </a:lnTo>
                  <a:lnTo>
                    <a:pt x="50709" y="3396"/>
                  </a:lnTo>
                  <a:lnTo>
                    <a:pt x="51635" y="3937"/>
                  </a:lnTo>
                  <a:lnTo>
                    <a:pt x="52252" y="4477"/>
                  </a:lnTo>
                  <a:lnTo>
                    <a:pt x="52484" y="4709"/>
                  </a:lnTo>
                  <a:lnTo>
                    <a:pt x="52715" y="5017"/>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0"/>
            <p:cNvSpPr/>
            <p:nvPr/>
          </p:nvSpPr>
          <p:spPr>
            <a:xfrm>
              <a:off x="5571675" y="5083225"/>
              <a:ext cx="1084425" cy="194925"/>
            </a:xfrm>
            <a:custGeom>
              <a:avLst/>
              <a:gdLst/>
              <a:ahLst/>
              <a:cxnLst/>
              <a:rect l="l" t="t" r="r" b="b"/>
              <a:pathLst>
                <a:path w="43377" h="7797" extrusionOk="0">
                  <a:moveTo>
                    <a:pt x="21688" y="1"/>
                  </a:moveTo>
                  <a:lnTo>
                    <a:pt x="17289" y="78"/>
                  </a:lnTo>
                  <a:lnTo>
                    <a:pt x="13276" y="310"/>
                  </a:lnTo>
                  <a:lnTo>
                    <a:pt x="9571" y="695"/>
                  </a:lnTo>
                  <a:lnTo>
                    <a:pt x="6329" y="1159"/>
                  </a:lnTo>
                  <a:lnTo>
                    <a:pt x="4940" y="1467"/>
                  </a:lnTo>
                  <a:lnTo>
                    <a:pt x="3705" y="1699"/>
                  </a:lnTo>
                  <a:lnTo>
                    <a:pt x="2624" y="2085"/>
                  </a:lnTo>
                  <a:lnTo>
                    <a:pt x="1698" y="2393"/>
                  </a:lnTo>
                  <a:lnTo>
                    <a:pt x="1004" y="2779"/>
                  </a:lnTo>
                  <a:lnTo>
                    <a:pt x="463" y="3088"/>
                  </a:lnTo>
                  <a:lnTo>
                    <a:pt x="77" y="3474"/>
                  </a:lnTo>
                  <a:lnTo>
                    <a:pt x="0" y="3706"/>
                  </a:lnTo>
                  <a:lnTo>
                    <a:pt x="0" y="3937"/>
                  </a:lnTo>
                  <a:lnTo>
                    <a:pt x="0" y="4091"/>
                  </a:lnTo>
                  <a:lnTo>
                    <a:pt x="77" y="4323"/>
                  </a:lnTo>
                  <a:lnTo>
                    <a:pt x="463" y="4709"/>
                  </a:lnTo>
                  <a:lnTo>
                    <a:pt x="1004" y="5018"/>
                  </a:lnTo>
                  <a:lnTo>
                    <a:pt x="1698" y="5404"/>
                  </a:lnTo>
                  <a:lnTo>
                    <a:pt x="2624" y="5712"/>
                  </a:lnTo>
                  <a:lnTo>
                    <a:pt x="3705" y="6098"/>
                  </a:lnTo>
                  <a:lnTo>
                    <a:pt x="4940" y="6330"/>
                  </a:lnTo>
                  <a:lnTo>
                    <a:pt x="6329" y="6638"/>
                  </a:lnTo>
                  <a:lnTo>
                    <a:pt x="9571" y="7102"/>
                  </a:lnTo>
                  <a:lnTo>
                    <a:pt x="13276" y="7487"/>
                  </a:lnTo>
                  <a:lnTo>
                    <a:pt x="17289" y="7719"/>
                  </a:lnTo>
                  <a:lnTo>
                    <a:pt x="21688" y="7796"/>
                  </a:lnTo>
                  <a:lnTo>
                    <a:pt x="26088" y="7719"/>
                  </a:lnTo>
                  <a:lnTo>
                    <a:pt x="30101" y="7487"/>
                  </a:lnTo>
                  <a:lnTo>
                    <a:pt x="33806" y="7102"/>
                  </a:lnTo>
                  <a:lnTo>
                    <a:pt x="37048" y="6638"/>
                  </a:lnTo>
                  <a:lnTo>
                    <a:pt x="38437" y="6330"/>
                  </a:lnTo>
                  <a:lnTo>
                    <a:pt x="39672" y="6098"/>
                  </a:lnTo>
                  <a:lnTo>
                    <a:pt x="40752" y="5712"/>
                  </a:lnTo>
                  <a:lnTo>
                    <a:pt x="41679" y="5404"/>
                  </a:lnTo>
                  <a:lnTo>
                    <a:pt x="42373" y="5018"/>
                  </a:lnTo>
                  <a:lnTo>
                    <a:pt x="42913" y="4709"/>
                  </a:lnTo>
                  <a:lnTo>
                    <a:pt x="43299" y="4323"/>
                  </a:lnTo>
                  <a:lnTo>
                    <a:pt x="43377" y="4091"/>
                  </a:lnTo>
                  <a:lnTo>
                    <a:pt x="43377" y="3937"/>
                  </a:lnTo>
                  <a:lnTo>
                    <a:pt x="43377" y="3706"/>
                  </a:lnTo>
                  <a:lnTo>
                    <a:pt x="43299" y="3474"/>
                  </a:lnTo>
                  <a:lnTo>
                    <a:pt x="42913" y="3088"/>
                  </a:lnTo>
                  <a:lnTo>
                    <a:pt x="42373" y="2779"/>
                  </a:lnTo>
                  <a:lnTo>
                    <a:pt x="41679" y="2393"/>
                  </a:lnTo>
                  <a:lnTo>
                    <a:pt x="40752" y="2085"/>
                  </a:lnTo>
                  <a:lnTo>
                    <a:pt x="39672" y="1699"/>
                  </a:lnTo>
                  <a:lnTo>
                    <a:pt x="38437" y="1467"/>
                  </a:lnTo>
                  <a:lnTo>
                    <a:pt x="37048" y="1159"/>
                  </a:lnTo>
                  <a:lnTo>
                    <a:pt x="33806" y="695"/>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0"/>
            <p:cNvSpPr/>
            <p:nvPr/>
          </p:nvSpPr>
          <p:spPr>
            <a:xfrm>
              <a:off x="5571675" y="5083225"/>
              <a:ext cx="1084425" cy="194925"/>
            </a:xfrm>
            <a:custGeom>
              <a:avLst/>
              <a:gdLst/>
              <a:ahLst/>
              <a:cxnLst/>
              <a:rect l="l" t="t" r="r" b="b"/>
              <a:pathLst>
                <a:path w="43377" h="7797" fill="none" extrusionOk="0">
                  <a:moveTo>
                    <a:pt x="43377" y="3937"/>
                  </a:moveTo>
                  <a:lnTo>
                    <a:pt x="43377" y="3937"/>
                  </a:lnTo>
                  <a:lnTo>
                    <a:pt x="43377" y="4091"/>
                  </a:lnTo>
                  <a:lnTo>
                    <a:pt x="43299" y="4323"/>
                  </a:lnTo>
                  <a:lnTo>
                    <a:pt x="42913" y="4709"/>
                  </a:lnTo>
                  <a:lnTo>
                    <a:pt x="42373" y="5018"/>
                  </a:lnTo>
                  <a:lnTo>
                    <a:pt x="41679" y="5404"/>
                  </a:lnTo>
                  <a:lnTo>
                    <a:pt x="40752" y="5712"/>
                  </a:lnTo>
                  <a:lnTo>
                    <a:pt x="39672" y="6098"/>
                  </a:lnTo>
                  <a:lnTo>
                    <a:pt x="38437" y="6330"/>
                  </a:lnTo>
                  <a:lnTo>
                    <a:pt x="37048" y="6638"/>
                  </a:lnTo>
                  <a:lnTo>
                    <a:pt x="33806" y="7102"/>
                  </a:lnTo>
                  <a:lnTo>
                    <a:pt x="30101" y="7487"/>
                  </a:lnTo>
                  <a:lnTo>
                    <a:pt x="26088" y="7719"/>
                  </a:lnTo>
                  <a:lnTo>
                    <a:pt x="21688" y="7796"/>
                  </a:lnTo>
                  <a:lnTo>
                    <a:pt x="21688" y="7796"/>
                  </a:lnTo>
                  <a:lnTo>
                    <a:pt x="17289" y="7719"/>
                  </a:lnTo>
                  <a:lnTo>
                    <a:pt x="13276" y="7487"/>
                  </a:lnTo>
                  <a:lnTo>
                    <a:pt x="9571" y="7102"/>
                  </a:lnTo>
                  <a:lnTo>
                    <a:pt x="6329" y="6638"/>
                  </a:lnTo>
                  <a:lnTo>
                    <a:pt x="4940" y="6330"/>
                  </a:lnTo>
                  <a:lnTo>
                    <a:pt x="3705" y="6098"/>
                  </a:lnTo>
                  <a:lnTo>
                    <a:pt x="2624" y="5712"/>
                  </a:lnTo>
                  <a:lnTo>
                    <a:pt x="1698" y="5404"/>
                  </a:lnTo>
                  <a:lnTo>
                    <a:pt x="1004" y="5018"/>
                  </a:lnTo>
                  <a:lnTo>
                    <a:pt x="463" y="4709"/>
                  </a:lnTo>
                  <a:lnTo>
                    <a:pt x="77" y="4323"/>
                  </a:lnTo>
                  <a:lnTo>
                    <a:pt x="0" y="4091"/>
                  </a:lnTo>
                  <a:lnTo>
                    <a:pt x="0" y="3937"/>
                  </a:lnTo>
                  <a:lnTo>
                    <a:pt x="0" y="3937"/>
                  </a:lnTo>
                  <a:lnTo>
                    <a:pt x="0" y="3706"/>
                  </a:lnTo>
                  <a:lnTo>
                    <a:pt x="77" y="3474"/>
                  </a:lnTo>
                  <a:lnTo>
                    <a:pt x="463" y="3088"/>
                  </a:lnTo>
                  <a:lnTo>
                    <a:pt x="1004" y="2779"/>
                  </a:lnTo>
                  <a:lnTo>
                    <a:pt x="1698" y="2393"/>
                  </a:lnTo>
                  <a:lnTo>
                    <a:pt x="2624" y="2085"/>
                  </a:lnTo>
                  <a:lnTo>
                    <a:pt x="3705" y="1699"/>
                  </a:lnTo>
                  <a:lnTo>
                    <a:pt x="4940" y="1467"/>
                  </a:lnTo>
                  <a:lnTo>
                    <a:pt x="6329" y="1159"/>
                  </a:lnTo>
                  <a:lnTo>
                    <a:pt x="9571" y="695"/>
                  </a:lnTo>
                  <a:lnTo>
                    <a:pt x="13276" y="310"/>
                  </a:lnTo>
                  <a:lnTo>
                    <a:pt x="17289" y="78"/>
                  </a:lnTo>
                  <a:lnTo>
                    <a:pt x="21688" y="1"/>
                  </a:lnTo>
                  <a:lnTo>
                    <a:pt x="21688" y="1"/>
                  </a:lnTo>
                  <a:lnTo>
                    <a:pt x="26088" y="78"/>
                  </a:lnTo>
                  <a:lnTo>
                    <a:pt x="30101" y="310"/>
                  </a:lnTo>
                  <a:lnTo>
                    <a:pt x="33806" y="695"/>
                  </a:lnTo>
                  <a:lnTo>
                    <a:pt x="37048" y="1159"/>
                  </a:lnTo>
                  <a:lnTo>
                    <a:pt x="38437" y="1467"/>
                  </a:lnTo>
                  <a:lnTo>
                    <a:pt x="39672" y="1699"/>
                  </a:lnTo>
                  <a:lnTo>
                    <a:pt x="40752" y="2085"/>
                  </a:lnTo>
                  <a:lnTo>
                    <a:pt x="41679" y="2393"/>
                  </a:lnTo>
                  <a:lnTo>
                    <a:pt x="42373" y="2779"/>
                  </a:lnTo>
                  <a:lnTo>
                    <a:pt x="42913" y="3088"/>
                  </a:lnTo>
                  <a:lnTo>
                    <a:pt x="43299" y="3474"/>
                  </a:lnTo>
                  <a:lnTo>
                    <a:pt x="43377" y="3706"/>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0"/>
            <p:cNvSpPr/>
            <p:nvPr/>
          </p:nvSpPr>
          <p:spPr>
            <a:xfrm>
              <a:off x="5602550" y="5083225"/>
              <a:ext cx="1053550" cy="144750"/>
            </a:xfrm>
            <a:custGeom>
              <a:avLst/>
              <a:gdLst/>
              <a:ahLst/>
              <a:cxnLst/>
              <a:rect l="l" t="t" r="r" b="b"/>
              <a:pathLst>
                <a:path w="42142" h="5790" extrusionOk="0">
                  <a:moveTo>
                    <a:pt x="20376" y="1"/>
                  </a:moveTo>
                  <a:lnTo>
                    <a:pt x="16980" y="78"/>
                  </a:lnTo>
                  <a:lnTo>
                    <a:pt x="13661" y="232"/>
                  </a:lnTo>
                  <a:lnTo>
                    <a:pt x="10574" y="464"/>
                  </a:lnTo>
                  <a:lnTo>
                    <a:pt x="7796" y="773"/>
                  </a:lnTo>
                  <a:lnTo>
                    <a:pt x="5326" y="1081"/>
                  </a:lnTo>
                  <a:lnTo>
                    <a:pt x="3165" y="1544"/>
                  </a:lnTo>
                  <a:lnTo>
                    <a:pt x="1312" y="2085"/>
                  </a:lnTo>
                  <a:lnTo>
                    <a:pt x="618" y="2316"/>
                  </a:lnTo>
                  <a:lnTo>
                    <a:pt x="0" y="2625"/>
                  </a:lnTo>
                  <a:lnTo>
                    <a:pt x="1544" y="2162"/>
                  </a:lnTo>
                  <a:lnTo>
                    <a:pt x="3396" y="1776"/>
                  </a:lnTo>
                  <a:lnTo>
                    <a:pt x="5480" y="1467"/>
                  </a:lnTo>
                  <a:lnTo>
                    <a:pt x="7796" y="1159"/>
                  </a:lnTo>
                  <a:lnTo>
                    <a:pt x="10343" y="927"/>
                  </a:lnTo>
                  <a:lnTo>
                    <a:pt x="13044" y="773"/>
                  </a:lnTo>
                  <a:lnTo>
                    <a:pt x="15977" y="618"/>
                  </a:lnTo>
                  <a:lnTo>
                    <a:pt x="18987" y="618"/>
                  </a:lnTo>
                  <a:lnTo>
                    <a:pt x="23309" y="695"/>
                  </a:lnTo>
                  <a:lnTo>
                    <a:pt x="27400" y="927"/>
                  </a:lnTo>
                  <a:lnTo>
                    <a:pt x="31105" y="1236"/>
                  </a:lnTo>
                  <a:lnTo>
                    <a:pt x="34269" y="1699"/>
                  </a:lnTo>
                  <a:lnTo>
                    <a:pt x="35735" y="2008"/>
                  </a:lnTo>
                  <a:lnTo>
                    <a:pt x="36970" y="2316"/>
                  </a:lnTo>
                  <a:lnTo>
                    <a:pt x="38051" y="2625"/>
                  </a:lnTo>
                  <a:lnTo>
                    <a:pt x="38977" y="2934"/>
                  </a:lnTo>
                  <a:lnTo>
                    <a:pt x="39672" y="3320"/>
                  </a:lnTo>
                  <a:lnTo>
                    <a:pt x="40212" y="3706"/>
                  </a:lnTo>
                  <a:lnTo>
                    <a:pt x="40521" y="4091"/>
                  </a:lnTo>
                  <a:lnTo>
                    <a:pt x="40598" y="4246"/>
                  </a:lnTo>
                  <a:lnTo>
                    <a:pt x="40675" y="4477"/>
                  </a:lnTo>
                  <a:lnTo>
                    <a:pt x="40598" y="4786"/>
                  </a:lnTo>
                  <a:lnTo>
                    <a:pt x="40289" y="5172"/>
                  </a:lnTo>
                  <a:lnTo>
                    <a:pt x="39903" y="5481"/>
                  </a:lnTo>
                  <a:lnTo>
                    <a:pt x="39363" y="5789"/>
                  </a:lnTo>
                  <a:lnTo>
                    <a:pt x="40521" y="5326"/>
                  </a:lnTo>
                  <a:lnTo>
                    <a:pt x="41370" y="4863"/>
                  </a:lnTo>
                  <a:lnTo>
                    <a:pt x="41678" y="4632"/>
                  </a:lnTo>
                  <a:lnTo>
                    <a:pt x="41910" y="4400"/>
                  </a:lnTo>
                  <a:lnTo>
                    <a:pt x="42064" y="4169"/>
                  </a:lnTo>
                  <a:lnTo>
                    <a:pt x="42142" y="3937"/>
                  </a:lnTo>
                  <a:lnTo>
                    <a:pt x="42064" y="3706"/>
                  </a:lnTo>
                  <a:lnTo>
                    <a:pt x="41987" y="3474"/>
                  </a:lnTo>
                  <a:lnTo>
                    <a:pt x="41678" y="3088"/>
                  </a:lnTo>
                  <a:lnTo>
                    <a:pt x="41138" y="2779"/>
                  </a:lnTo>
                  <a:lnTo>
                    <a:pt x="40366" y="2393"/>
                  </a:lnTo>
                  <a:lnTo>
                    <a:pt x="39517" y="2085"/>
                  </a:lnTo>
                  <a:lnTo>
                    <a:pt x="38437" y="1699"/>
                  </a:lnTo>
                  <a:lnTo>
                    <a:pt x="37125" y="1467"/>
                  </a:lnTo>
                  <a:lnTo>
                    <a:pt x="35735" y="1159"/>
                  </a:lnTo>
                  <a:lnTo>
                    <a:pt x="32571" y="695"/>
                  </a:lnTo>
                  <a:lnTo>
                    <a:pt x="28866" y="310"/>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0"/>
            <p:cNvSpPr/>
            <p:nvPr/>
          </p:nvSpPr>
          <p:spPr>
            <a:xfrm>
              <a:off x="5602550" y="5083225"/>
              <a:ext cx="1053550" cy="144750"/>
            </a:xfrm>
            <a:custGeom>
              <a:avLst/>
              <a:gdLst/>
              <a:ahLst/>
              <a:cxnLst/>
              <a:rect l="l" t="t" r="r" b="b"/>
              <a:pathLst>
                <a:path w="42142" h="5790" fill="none" extrusionOk="0">
                  <a:moveTo>
                    <a:pt x="18987" y="618"/>
                  </a:moveTo>
                  <a:lnTo>
                    <a:pt x="18987" y="618"/>
                  </a:lnTo>
                  <a:lnTo>
                    <a:pt x="23309" y="695"/>
                  </a:lnTo>
                  <a:lnTo>
                    <a:pt x="27400" y="927"/>
                  </a:lnTo>
                  <a:lnTo>
                    <a:pt x="31105" y="1236"/>
                  </a:lnTo>
                  <a:lnTo>
                    <a:pt x="34269" y="1699"/>
                  </a:lnTo>
                  <a:lnTo>
                    <a:pt x="35735" y="2008"/>
                  </a:lnTo>
                  <a:lnTo>
                    <a:pt x="36970" y="2316"/>
                  </a:lnTo>
                  <a:lnTo>
                    <a:pt x="38051" y="2625"/>
                  </a:lnTo>
                  <a:lnTo>
                    <a:pt x="38977" y="2934"/>
                  </a:lnTo>
                  <a:lnTo>
                    <a:pt x="39672" y="3320"/>
                  </a:lnTo>
                  <a:lnTo>
                    <a:pt x="40212" y="3706"/>
                  </a:lnTo>
                  <a:lnTo>
                    <a:pt x="40521" y="4091"/>
                  </a:lnTo>
                  <a:lnTo>
                    <a:pt x="40598" y="4246"/>
                  </a:lnTo>
                  <a:lnTo>
                    <a:pt x="40675" y="4477"/>
                  </a:lnTo>
                  <a:lnTo>
                    <a:pt x="40675" y="4477"/>
                  </a:lnTo>
                  <a:lnTo>
                    <a:pt x="40598" y="4786"/>
                  </a:lnTo>
                  <a:lnTo>
                    <a:pt x="40289" y="5172"/>
                  </a:lnTo>
                  <a:lnTo>
                    <a:pt x="39903" y="5481"/>
                  </a:lnTo>
                  <a:lnTo>
                    <a:pt x="39363" y="5789"/>
                  </a:lnTo>
                  <a:lnTo>
                    <a:pt x="39363" y="5789"/>
                  </a:lnTo>
                  <a:lnTo>
                    <a:pt x="40521" y="5326"/>
                  </a:lnTo>
                  <a:lnTo>
                    <a:pt x="41370" y="4863"/>
                  </a:lnTo>
                  <a:lnTo>
                    <a:pt x="41678" y="4632"/>
                  </a:lnTo>
                  <a:lnTo>
                    <a:pt x="41910" y="4400"/>
                  </a:lnTo>
                  <a:lnTo>
                    <a:pt x="42064" y="4169"/>
                  </a:lnTo>
                  <a:lnTo>
                    <a:pt x="42142" y="3937"/>
                  </a:lnTo>
                  <a:lnTo>
                    <a:pt x="42142" y="3937"/>
                  </a:lnTo>
                  <a:lnTo>
                    <a:pt x="42064" y="3706"/>
                  </a:lnTo>
                  <a:lnTo>
                    <a:pt x="41987" y="3474"/>
                  </a:lnTo>
                  <a:lnTo>
                    <a:pt x="41678" y="3088"/>
                  </a:lnTo>
                  <a:lnTo>
                    <a:pt x="41138" y="2779"/>
                  </a:lnTo>
                  <a:lnTo>
                    <a:pt x="40366" y="2393"/>
                  </a:lnTo>
                  <a:lnTo>
                    <a:pt x="39517" y="2085"/>
                  </a:lnTo>
                  <a:lnTo>
                    <a:pt x="38437" y="1699"/>
                  </a:lnTo>
                  <a:lnTo>
                    <a:pt x="37125" y="1467"/>
                  </a:lnTo>
                  <a:lnTo>
                    <a:pt x="35735" y="1159"/>
                  </a:lnTo>
                  <a:lnTo>
                    <a:pt x="32571" y="695"/>
                  </a:lnTo>
                  <a:lnTo>
                    <a:pt x="28866" y="310"/>
                  </a:lnTo>
                  <a:lnTo>
                    <a:pt x="24776" y="78"/>
                  </a:lnTo>
                  <a:lnTo>
                    <a:pt x="20376" y="1"/>
                  </a:lnTo>
                  <a:lnTo>
                    <a:pt x="20376" y="1"/>
                  </a:lnTo>
                  <a:lnTo>
                    <a:pt x="16980" y="78"/>
                  </a:lnTo>
                  <a:lnTo>
                    <a:pt x="13661" y="232"/>
                  </a:lnTo>
                  <a:lnTo>
                    <a:pt x="10574" y="464"/>
                  </a:lnTo>
                  <a:lnTo>
                    <a:pt x="7796" y="773"/>
                  </a:lnTo>
                  <a:lnTo>
                    <a:pt x="5326" y="1081"/>
                  </a:lnTo>
                  <a:lnTo>
                    <a:pt x="3165" y="1544"/>
                  </a:lnTo>
                  <a:lnTo>
                    <a:pt x="1312" y="2085"/>
                  </a:lnTo>
                  <a:lnTo>
                    <a:pt x="618" y="2316"/>
                  </a:lnTo>
                  <a:lnTo>
                    <a:pt x="0" y="2625"/>
                  </a:lnTo>
                  <a:lnTo>
                    <a:pt x="0" y="2625"/>
                  </a:lnTo>
                  <a:lnTo>
                    <a:pt x="1544" y="2162"/>
                  </a:lnTo>
                  <a:lnTo>
                    <a:pt x="3396" y="1776"/>
                  </a:lnTo>
                  <a:lnTo>
                    <a:pt x="5480" y="1467"/>
                  </a:lnTo>
                  <a:lnTo>
                    <a:pt x="7796" y="1159"/>
                  </a:lnTo>
                  <a:lnTo>
                    <a:pt x="10343" y="927"/>
                  </a:lnTo>
                  <a:lnTo>
                    <a:pt x="13044" y="773"/>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0"/>
            <p:cNvSpPr/>
            <p:nvPr/>
          </p:nvSpPr>
          <p:spPr>
            <a:xfrm>
              <a:off x="5453975" y="5063925"/>
              <a:ext cx="1319825" cy="275975"/>
            </a:xfrm>
            <a:custGeom>
              <a:avLst/>
              <a:gdLst/>
              <a:ahLst/>
              <a:cxnLst/>
              <a:rect l="l" t="t" r="r" b="b"/>
              <a:pathLst>
                <a:path w="52793" h="11039" extrusionOk="0">
                  <a:moveTo>
                    <a:pt x="0" y="1"/>
                  </a:moveTo>
                  <a:lnTo>
                    <a:pt x="0" y="5481"/>
                  </a:lnTo>
                  <a:lnTo>
                    <a:pt x="0" y="5790"/>
                  </a:lnTo>
                  <a:lnTo>
                    <a:pt x="154" y="6098"/>
                  </a:lnTo>
                  <a:lnTo>
                    <a:pt x="309" y="6330"/>
                  </a:lnTo>
                  <a:lnTo>
                    <a:pt x="540" y="6639"/>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7"/>
                  </a:lnTo>
                  <a:lnTo>
                    <a:pt x="21071" y="10884"/>
                  </a:lnTo>
                  <a:lnTo>
                    <a:pt x="23695" y="11038"/>
                  </a:lnTo>
                  <a:lnTo>
                    <a:pt x="29098" y="11038"/>
                  </a:lnTo>
                  <a:lnTo>
                    <a:pt x="31722" y="10884"/>
                  </a:lnTo>
                  <a:lnTo>
                    <a:pt x="34269" y="10807"/>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9"/>
                  </a:lnTo>
                  <a:lnTo>
                    <a:pt x="52484" y="6330"/>
                  </a:lnTo>
                  <a:lnTo>
                    <a:pt x="52715" y="6098"/>
                  </a:lnTo>
                  <a:lnTo>
                    <a:pt x="52793" y="5790"/>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0"/>
            <p:cNvSpPr/>
            <p:nvPr/>
          </p:nvSpPr>
          <p:spPr>
            <a:xfrm>
              <a:off x="5453975" y="5063925"/>
              <a:ext cx="1319825" cy="275975"/>
            </a:xfrm>
            <a:custGeom>
              <a:avLst/>
              <a:gdLst/>
              <a:ahLst/>
              <a:cxnLst/>
              <a:rect l="l" t="t" r="r" b="b"/>
              <a:pathLst>
                <a:path w="52793" h="11039" fill="none" extrusionOk="0">
                  <a:moveTo>
                    <a:pt x="0" y="1"/>
                  </a:moveTo>
                  <a:lnTo>
                    <a:pt x="0" y="5481"/>
                  </a:lnTo>
                  <a:lnTo>
                    <a:pt x="0" y="5481"/>
                  </a:lnTo>
                  <a:lnTo>
                    <a:pt x="0" y="5790"/>
                  </a:lnTo>
                  <a:lnTo>
                    <a:pt x="154" y="6098"/>
                  </a:lnTo>
                  <a:lnTo>
                    <a:pt x="309" y="6330"/>
                  </a:lnTo>
                  <a:lnTo>
                    <a:pt x="540" y="6639"/>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7"/>
                  </a:lnTo>
                  <a:lnTo>
                    <a:pt x="21071" y="10884"/>
                  </a:lnTo>
                  <a:lnTo>
                    <a:pt x="23695" y="11038"/>
                  </a:lnTo>
                  <a:lnTo>
                    <a:pt x="26396" y="11038"/>
                  </a:lnTo>
                  <a:lnTo>
                    <a:pt x="26396" y="11038"/>
                  </a:lnTo>
                  <a:lnTo>
                    <a:pt x="29098" y="11038"/>
                  </a:lnTo>
                  <a:lnTo>
                    <a:pt x="31722" y="10884"/>
                  </a:lnTo>
                  <a:lnTo>
                    <a:pt x="34269" y="10807"/>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9"/>
                  </a:lnTo>
                  <a:lnTo>
                    <a:pt x="52484" y="6330"/>
                  </a:lnTo>
                  <a:lnTo>
                    <a:pt x="52715" y="6098"/>
                  </a:lnTo>
                  <a:lnTo>
                    <a:pt x="52793" y="5790"/>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0"/>
            <p:cNvSpPr/>
            <p:nvPr/>
          </p:nvSpPr>
          <p:spPr>
            <a:xfrm>
              <a:off x="5453975" y="4925000"/>
              <a:ext cx="1319825" cy="275950"/>
            </a:xfrm>
            <a:custGeom>
              <a:avLst/>
              <a:gdLst/>
              <a:ahLst/>
              <a:cxnLst/>
              <a:rect l="l" t="t" r="r" b="b"/>
              <a:pathLst>
                <a:path w="52793" h="11038" extrusionOk="0">
                  <a:moveTo>
                    <a:pt x="26396" y="1"/>
                  </a:moveTo>
                  <a:lnTo>
                    <a:pt x="23695" y="78"/>
                  </a:lnTo>
                  <a:lnTo>
                    <a:pt x="21071" y="155"/>
                  </a:lnTo>
                  <a:lnTo>
                    <a:pt x="18524" y="310"/>
                  </a:lnTo>
                  <a:lnTo>
                    <a:pt x="16131" y="464"/>
                  </a:lnTo>
                  <a:lnTo>
                    <a:pt x="13816" y="696"/>
                  </a:lnTo>
                  <a:lnTo>
                    <a:pt x="11655" y="1004"/>
                  </a:lnTo>
                  <a:lnTo>
                    <a:pt x="9571" y="1313"/>
                  </a:lnTo>
                  <a:lnTo>
                    <a:pt x="7718" y="1622"/>
                  </a:lnTo>
                  <a:lnTo>
                    <a:pt x="6020" y="2008"/>
                  </a:lnTo>
                  <a:lnTo>
                    <a:pt x="4477" y="2471"/>
                  </a:lnTo>
                  <a:lnTo>
                    <a:pt x="3165" y="2934"/>
                  </a:lnTo>
                  <a:lnTo>
                    <a:pt x="2084" y="3397"/>
                  </a:lnTo>
                  <a:lnTo>
                    <a:pt x="1158" y="3937"/>
                  </a:lnTo>
                  <a:lnTo>
                    <a:pt x="540" y="4477"/>
                  </a:lnTo>
                  <a:lnTo>
                    <a:pt x="309" y="4709"/>
                  </a:lnTo>
                  <a:lnTo>
                    <a:pt x="154" y="5018"/>
                  </a:lnTo>
                  <a:lnTo>
                    <a:pt x="0" y="5249"/>
                  </a:ln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5249"/>
                  </a:lnTo>
                  <a:lnTo>
                    <a:pt x="52715" y="5018"/>
                  </a:lnTo>
                  <a:lnTo>
                    <a:pt x="52484" y="4709"/>
                  </a:lnTo>
                  <a:lnTo>
                    <a:pt x="52252" y="4477"/>
                  </a:lnTo>
                  <a:lnTo>
                    <a:pt x="51635" y="3937"/>
                  </a:lnTo>
                  <a:lnTo>
                    <a:pt x="50709" y="3397"/>
                  </a:lnTo>
                  <a:lnTo>
                    <a:pt x="49628" y="2934"/>
                  </a:lnTo>
                  <a:lnTo>
                    <a:pt x="48316" y="2471"/>
                  </a:lnTo>
                  <a:lnTo>
                    <a:pt x="46772" y="2008"/>
                  </a:lnTo>
                  <a:lnTo>
                    <a:pt x="45074" y="1622"/>
                  </a:lnTo>
                  <a:lnTo>
                    <a:pt x="43222" y="1313"/>
                  </a:lnTo>
                  <a:lnTo>
                    <a:pt x="41138" y="1004"/>
                  </a:lnTo>
                  <a:lnTo>
                    <a:pt x="38977" y="696"/>
                  </a:lnTo>
                  <a:lnTo>
                    <a:pt x="36662" y="464"/>
                  </a:lnTo>
                  <a:lnTo>
                    <a:pt x="34269" y="310"/>
                  </a:lnTo>
                  <a:lnTo>
                    <a:pt x="31722" y="155"/>
                  </a:lnTo>
                  <a:lnTo>
                    <a:pt x="29098" y="78"/>
                  </a:lnTo>
                  <a:lnTo>
                    <a:pt x="26396"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0"/>
            <p:cNvSpPr/>
            <p:nvPr/>
          </p:nvSpPr>
          <p:spPr>
            <a:xfrm>
              <a:off x="5453975" y="4925000"/>
              <a:ext cx="1319825" cy="275950"/>
            </a:xfrm>
            <a:custGeom>
              <a:avLst/>
              <a:gdLst/>
              <a:ahLst/>
              <a:cxnLst/>
              <a:rect l="l" t="t" r="r" b="b"/>
              <a:pathLst>
                <a:path w="52793" h="11038" fill="none" extrusionOk="0">
                  <a:moveTo>
                    <a:pt x="52793" y="5558"/>
                  </a:moveTo>
                  <a:lnTo>
                    <a:pt x="52793" y="5558"/>
                  </a:lnTo>
                  <a:lnTo>
                    <a:pt x="52793" y="5867"/>
                  </a:lnTo>
                  <a:lnTo>
                    <a:pt x="52715" y="6098"/>
                  </a:lnTo>
                  <a:lnTo>
                    <a:pt x="52484" y="6407"/>
                  </a:lnTo>
                  <a:lnTo>
                    <a:pt x="52252" y="6639"/>
                  </a:lnTo>
                  <a:lnTo>
                    <a:pt x="51635" y="7179"/>
                  </a:lnTo>
                  <a:lnTo>
                    <a:pt x="50709" y="7719"/>
                  </a:lnTo>
                  <a:lnTo>
                    <a:pt x="49628" y="8182"/>
                  </a:lnTo>
                  <a:lnTo>
                    <a:pt x="48316" y="8645"/>
                  </a:lnTo>
                  <a:lnTo>
                    <a:pt x="46772" y="9031"/>
                  </a:lnTo>
                  <a:lnTo>
                    <a:pt x="45074" y="9417"/>
                  </a:lnTo>
                  <a:lnTo>
                    <a:pt x="43222" y="9803"/>
                  </a:lnTo>
                  <a:lnTo>
                    <a:pt x="41138" y="10112"/>
                  </a:lnTo>
                  <a:lnTo>
                    <a:pt x="38977" y="10420"/>
                  </a:lnTo>
                  <a:lnTo>
                    <a:pt x="36662" y="10652"/>
                  </a:lnTo>
                  <a:lnTo>
                    <a:pt x="34269" y="10806"/>
                  </a:lnTo>
                  <a:lnTo>
                    <a:pt x="31722" y="10961"/>
                  </a:lnTo>
                  <a:lnTo>
                    <a:pt x="29098" y="11038"/>
                  </a:lnTo>
                  <a:lnTo>
                    <a:pt x="26396" y="11038"/>
                  </a:lnTo>
                  <a:lnTo>
                    <a:pt x="26396" y="11038"/>
                  </a:lnTo>
                  <a:lnTo>
                    <a:pt x="23695" y="11038"/>
                  </a:lnTo>
                  <a:lnTo>
                    <a:pt x="21071" y="10961"/>
                  </a:lnTo>
                  <a:lnTo>
                    <a:pt x="18524" y="10806"/>
                  </a:lnTo>
                  <a:lnTo>
                    <a:pt x="16131" y="10652"/>
                  </a:lnTo>
                  <a:lnTo>
                    <a:pt x="13816" y="10420"/>
                  </a:lnTo>
                  <a:lnTo>
                    <a:pt x="11655" y="10112"/>
                  </a:lnTo>
                  <a:lnTo>
                    <a:pt x="9571" y="9803"/>
                  </a:lnTo>
                  <a:lnTo>
                    <a:pt x="7718" y="9417"/>
                  </a:lnTo>
                  <a:lnTo>
                    <a:pt x="6020" y="9031"/>
                  </a:lnTo>
                  <a:lnTo>
                    <a:pt x="4477" y="8645"/>
                  </a:lnTo>
                  <a:lnTo>
                    <a:pt x="3165" y="8182"/>
                  </a:lnTo>
                  <a:lnTo>
                    <a:pt x="2084" y="7719"/>
                  </a:lnTo>
                  <a:lnTo>
                    <a:pt x="1158" y="7179"/>
                  </a:lnTo>
                  <a:lnTo>
                    <a:pt x="540" y="6639"/>
                  </a:lnTo>
                  <a:lnTo>
                    <a:pt x="309" y="6407"/>
                  </a:lnTo>
                  <a:lnTo>
                    <a:pt x="154" y="6098"/>
                  </a:lnTo>
                  <a:lnTo>
                    <a:pt x="0" y="5867"/>
                  </a:lnTo>
                  <a:lnTo>
                    <a:pt x="0" y="5558"/>
                  </a:lnTo>
                  <a:lnTo>
                    <a:pt x="0" y="5558"/>
                  </a:lnTo>
                  <a:lnTo>
                    <a:pt x="0" y="5249"/>
                  </a:lnTo>
                  <a:lnTo>
                    <a:pt x="154" y="5018"/>
                  </a:lnTo>
                  <a:lnTo>
                    <a:pt x="309" y="4709"/>
                  </a:lnTo>
                  <a:lnTo>
                    <a:pt x="540" y="4477"/>
                  </a:lnTo>
                  <a:lnTo>
                    <a:pt x="1158" y="3937"/>
                  </a:lnTo>
                  <a:lnTo>
                    <a:pt x="2084" y="3397"/>
                  </a:lnTo>
                  <a:lnTo>
                    <a:pt x="3165" y="2934"/>
                  </a:lnTo>
                  <a:lnTo>
                    <a:pt x="4477" y="2471"/>
                  </a:lnTo>
                  <a:lnTo>
                    <a:pt x="6020" y="2008"/>
                  </a:lnTo>
                  <a:lnTo>
                    <a:pt x="7718" y="1622"/>
                  </a:lnTo>
                  <a:lnTo>
                    <a:pt x="9571" y="1313"/>
                  </a:lnTo>
                  <a:lnTo>
                    <a:pt x="11655" y="1004"/>
                  </a:lnTo>
                  <a:lnTo>
                    <a:pt x="13816" y="696"/>
                  </a:lnTo>
                  <a:lnTo>
                    <a:pt x="16131" y="464"/>
                  </a:lnTo>
                  <a:lnTo>
                    <a:pt x="18524" y="310"/>
                  </a:lnTo>
                  <a:lnTo>
                    <a:pt x="21071" y="155"/>
                  </a:lnTo>
                  <a:lnTo>
                    <a:pt x="23695" y="78"/>
                  </a:lnTo>
                  <a:lnTo>
                    <a:pt x="26396" y="1"/>
                  </a:lnTo>
                  <a:lnTo>
                    <a:pt x="26396" y="1"/>
                  </a:lnTo>
                  <a:lnTo>
                    <a:pt x="29098" y="78"/>
                  </a:lnTo>
                  <a:lnTo>
                    <a:pt x="31722" y="155"/>
                  </a:lnTo>
                  <a:lnTo>
                    <a:pt x="34269" y="310"/>
                  </a:lnTo>
                  <a:lnTo>
                    <a:pt x="36662" y="464"/>
                  </a:lnTo>
                  <a:lnTo>
                    <a:pt x="38977" y="696"/>
                  </a:lnTo>
                  <a:lnTo>
                    <a:pt x="41138" y="1004"/>
                  </a:lnTo>
                  <a:lnTo>
                    <a:pt x="43222" y="1313"/>
                  </a:lnTo>
                  <a:lnTo>
                    <a:pt x="45074" y="1622"/>
                  </a:lnTo>
                  <a:lnTo>
                    <a:pt x="46772" y="2008"/>
                  </a:lnTo>
                  <a:lnTo>
                    <a:pt x="48316" y="2471"/>
                  </a:lnTo>
                  <a:lnTo>
                    <a:pt x="49628" y="2934"/>
                  </a:lnTo>
                  <a:lnTo>
                    <a:pt x="50709" y="3397"/>
                  </a:lnTo>
                  <a:lnTo>
                    <a:pt x="51635" y="3937"/>
                  </a:lnTo>
                  <a:lnTo>
                    <a:pt x="52252" y="4477"/>
                  </a:lnTo>
                  <a:lnTo>
                    <a:pt x="52484" y="4709"/>
                  </a:lnTo>
                  <a:lnTo>
                    <a:pt x="52715" y="5018"/>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5571675" y="4950100"/>
              <a:ext cx="1084425" cy="194900"/>
            </a:xfrm>
            <a:custGeom>
              <a:avLst/>
              <a:gdLst/>
              <a:ahLst/>
              <a:cxnLst/>
              <a:rect l="l" t="t" r="r" b="b"/>
              <a:pathLst>
                <a:path w="43377" h="7796" extrusionOk="0">
                  <a:moveTo>
                    <a:pt x="21688" y="0"/>
                  </a:moveTo>
                  <a:lnTo>
                    <a:pt x="17289" y="77"/>
                  </a:lnTo>
                  <a:lnTo>
                    <a:pt x="13276" y="309"/>
                  </a:lnTo>
                  <a:lnTo>
                    <a:pt x="9571" y="695"/>
                  </a:lnTo>
                  <a:lnTo>
                    <a:pt x="6329" y="1158"/>
                  </a:lnTo>
                  <a:lnTo>
                    <a:pt x="4940" y="1390"/>
                  </a:lnTo>
                  <a:lnTo>
                    <a:pt x="3705" y="1698"/>
                  </a:lnTo>
                  <a:lnTo>
                    <a:pt x="2624" y="2084"/>
                  </a:lnTo>
                  <a:lnTo>
                    <a:pt x="1698" y="2393"/>
                  </a:lnTo>
                  <a:lnTo>
                    <a:pt x="1004" y="2779"/>
                  </a:lnTo>
                  <a:lnTo>
                    <a:pt x="463" y="3088"/>
                  </a:lnTo>
                  <a:lnTo>
                    <a:pt x="77" y="3473"/>
                  </a:lnTo>
                  <a:lnTo>
                    <a:pt x="0" y="3705"/>
                  </a:lnTo>
                  <a:lnTo>
                    <a:pt x="0" y="3859"/>
                  </a:lnTo>
                  <a:lnTo>
                    <a:pt x="0" y="4091"/>
                  </a:lnTo>
                  <a:lnTo>
                    <a:pt x="77" y="4322"/>
                  </a:lnTo>
                  <a:lnTo>
                    <a:pt x="463" y="4708"/>
                  </a:lnTo>
                  <a:lnTo>
                    <a:pt x="1004" y="5017"/>
                  </a:lnTo>
                  <a:lnTo>
                    <a:pt x="1698" y="5403"/>
                  </a:lnTo>
                  <a:lnTo>
                    <a:pt x="2624" y="5712"/>
                  </a:lnTo>
                  <a:lnTo>
                    <a:pt x="3705" y="6098"/>
                  </a:lnTo>
                  <a:lnTo>
                    <a:pt x="4940" y="6329"/>
                  </a:lnTo>
                  <a:lnTo>
                    <a:pt x="6329" y="6638"/>
                  </a:lnTo>
                  <a:lnTo>
                    <a:pt x="9571" y="7101"/>
                  </a:lnTo>
                  <a:lnTo>
                    <a:pt x="13276" y="7487"/>
                  </a:lnTo>
                  <a:lnTo>
                    <a:pt x="17289" y="7718"/>
                  </a:lnTo>
                  <a:lnTo>
                    <a:pt x="21688" y="7796"/>
                  </a:lnTo>
                  <a:lnTo>
                    <a:pt x="26088" y="7718"/>
                  </a:lnTo>
                  <a:lnTo>
                    <a:pt x="30101" y="7487"/>
                  </a:lnTo>
                  <a:lnTo>
                    <a:pt x="33806" y="7101"/>
                  </a:lnTo>
                  <a:lnTo>
                    <a:pt x="37048" y="6638"/>
                  </a:lnTo>
                  <a:lnTo>
                    <a:pt x="38437" y="6329"/>
                  </a:lnTo>
                  <a:lnTo>
                    <a:pt x="39672" y="6098"/>
                  </a:lnTo>
                  <a:lnTo>
                    <a:pt x="40752" y="5712"/>
                  </a:lnTo>
                  <a:lnTo>
                    <a:pt x="41679" y="5403"/>
                  </a:lnTo>
                  <a:lnTo>
                    <a:pt x="42373" y="5017"/>
                  </a:lnTo>
                  <a:lnTo>
                    <a:pt x="42913" y="4708"/>
                  </a:lnTo>
                  <a:lnTo>
                    <a:pt x="43299" y="4322"/>
                  </a:lnTo>
                  <a:lnTo>
                    <a:pt x="43377" y="4091"/>
                  </a:lnTo>
                  <a:lnTo>
                    <a:pt x="43377" y="3859"/>
                  </a:lnTo>
                  <a:lnTo>
                    <a:pt x="43377" y="3705"/>
                  </a:lnTo>
                  <a:lnTo>
                    <a:pt x="43299" y="3473"/>
                  </a:lnTo>
                  <a:lnTo>
                    <a:pt x="42913" y="3088"/>
                  </a:lnTo>
                  <a:lnTo>
                    <a:pt x="42373" y="2779"/>
                  </a:lnTo>
                  <a:lnTo>
                    <a:pt x="41679" y="2393"/>
                  </a:lnTo>
                  <a:lnTo>
                    <a:pt x="40752" y="2084"/>
                  </a:lnTo>
                  <a:lnTo>
                    <a:pt x="39672" y="1698"/>
                  </a:lnTo>
                  <a:lnTo>
                    <a:pt x="38437" y="1390"/>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0"/>
            <p:cNvSpPr/>
            <p:nvPr/>
          </p:nvSpPr>
          <p:spPr>
            <a:xfrm>
              <a:off x="5571675" y="4950100"/>
              <a:ext cx="1084425" cy="194900"/>
            </a:xfrm>
            <a:custGeom>
              <a:avLst/>
              <a:gdLst/>
              <a:ahLst/>
              <a:cxnLst/>
              <a:rect l="l" t="t" r="r" b="b"/>
              <a:pathLst>
                <a:path w="43377" h="7796" fill="none" extrusionOk="0">
                  <a:moveTo>
                    <a:pt x="43377" y="3859"/>
                  </a:moveTo>
                  <a:lnTo>
                    <a:pt x="43377" y="3859"/>
                  </a:lnTo>
                  <a:lnTo>
                    <a:pt x="43377" y="4091"/>
                  </a:lnTo>
                  <a:lnTo>
                    <a:pt x="43299" y="4322"/>
                  </a:lnTo>
                  <a:lnTo>
                    <a:pt x="42913" y="4708"/>
                  </a:lnTo>
                  <a:lnTo>
                    <a:pt x="42373" y="5017"/>
                  </a:lnTo>
                  <a:lnTo>
                    <a:pt x="41679" y="5403"/>
                  </a:lnTo>
                  <a:lnTo>
                    <a:pt x="40752" y="5712"/>
                  </a:lnTo>
                  <a:lnTo>
                    <a:pt x="39672" y="6098"/>
                  </a:lnTo>
                  <a:lnTo>
                    <a:pt x="38437" y="6329"/>
                  </a:lnTo>
                  <a:lnTo>
                    <a:pt x="37048" y="6638"/>
                  </a:lnTo>
                  <a:lnTo>
                    <a:pt x="33806" y="7101"/>
                  </a:lnTo>
                  <a:lnTo>
                    <a:pt x="30101" y="7487"/>
                  </a:lnTo>
                  <a:lnTo>
                    <a:pt x="26088" y="7718"/>
                  </a:lnTo>
                  <a:lnTo>
                    <a:pt x="21688" y="7796"/>
                  </a:lnTo>
                  <a:lnTo>
                    <a:pt x="21688" y="7796"/>
                  </a:lnTo>
                  <a:lnTo>
                    <a:pt x="17289" y="7718"/>
                  </a:lnTo>
                  <a:lnTo>
                    <a:pt x="13276" y="7487"/>
                  </a:lnTo>
                  <a:lnTo>
                    <a:pt x="9571" y="7101"/>
                  </a:lnTo>
                  <a:lnTo>
                    <a:pt x="6329" y="6638"/>
                  </a:lnTo>
                  <a:lnTo>
                    <a:pt x="4940" y="6329"/>
                  </a:lnTo>
                  <a:lnTo>
                    <a:pt x="3705" y="6098"/>
                  </a:lnTo>
                  <a:lnTo>
                    <a:pt x="2624" y="5712"/>
                  </a:lnTo>
                  <a:lnTo>
                    <a:pt x="1698" y="5403"/>
                  </a:lnTo>
                  <a:lnTo>
                    <a:pt x="1004" y="5017"/>
                  </a:lnTo>
                  <a:lnTo>
                    <a:pt x="463" y="4708"/>
                  </a:lnTo>
                  <a:lnTo>
                    <a:pt x="77" y="4322"/>
                  </a:lnTo>
                  <a:lnTo>
                    <a:pt x="0" y="4091"/>
                  </a:lnTo>
                  <a:lnTo>
                    <a:pt x="0" y="3859"/>
                  </a:lnTo>
                  <a:lnTo>
                    <a:pt x="0" y="3859"/>
                  </a:lnTo>
                  <a:lnTo>
                    <a:pt x="0" y="3705"/>
                  </a:lnTo>
                  <a:lnTo>
                    <a:pt x="77" y="3473"/>
                  </a:lnTo>
                  <a:lnTo>
                    <a:pt x="463" y="3088"/>
                  </a:lnTo>
                  <a:lnTo>
                    <a:pt x="1004" y="2779"/>
                  </a:lnTo>
                  <a:lnTo>
                    <a:pt x="1698" y="2393"/>
                  </a:lnTo>
                  <a:lnTo>
                    <a:pt x="2624" y="2084"/>
                  </a:lnTo>
                  <a:lnTo>
                    <a:pt x="3705" y="1698"/>
                  </a:lnTo>
                  <a:lnTo>
                    <a:pt x="4940" y="1390"/>
                  </a:lnTo>
                  <a:lnTo>
                    <a:pt x="6329" y="1158"/>
                  </a:lnTo>
                  <a:lnTo>
                    <a:pt x="9571" y="695"/>
                  </a:lnTo>
                  <a:lnTo>
                    <a:pt x="13276" y="309"/>
                  </a:lnTo>
                  <a:lnTo>
                    <a:pt x="17289" y="77"/>
                  </a:lnTo>
                  <a:lnTo>
                    <a:pt x="21688" y="0"/>
                  </a:lnTo>
                  <a:lnTo>
                    <a:pt x="21688" y="0"/>
                  </a:lnTo>
                  <a:lnTo>
                    <a:pt x="26088" y="77"/>
                  </a:lnTo>
                  <a:lnTo>
                    <a:pt x="30101" y="309"/>
                  </a:lnTo>
                  <a:lnTo>
                    <a:pt x="33806" y="695"/>
                  </a:lnTo>
                  <a:lnTo>
                    <a:pt x="37048" y="1158"/>
                  </a:lnTo>
                  <a:lnTo>
                    <a:pt x="38437" y="1390"/>
                  </a:lnTo>
                  <a:lnTo>
                    <a:pt x="39672" y="1698"/>
                  </a:lnTo>
                  <a:lnTo>
                    <a:pt x="40752" y="2084"/>
                  </a:lnTo>
                  <a:lnTo>
                    <a:pt x="41679" y="2393"/>
                  </a:lnTo>
                  <a:lnTo>
                    <a:pt x="42373" y="2779"/>
                  </a:lnTo>
                  <a:lnTo>
                    <a:pt x="42913" y="3088"/>
                  </a:lnTo>
                  <a:lnTo>
                    <a:pt x="43299" y="3473"/>
                  </a:lnTo>
                  <a:lnTo>
                    <a:pt x="43377" y="3705"/>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0"/>
            <p:cNvSpPr/>
            <p:nvPr/>
          </p:nvSpPr>
          <p:spPr>
            <a:xfrm>
              <a:off x="5602550" y="4950100"/>
              <a:ext cx="1053550" cy="144725"/>
            </a:xfrm>
            <a:custGeom>
              <a:avLst/>
              <a:gdLst/>
              <a:ahLst/>
              <a:cxnLst/>
              <a:rect l="l" t="t" r="r" b="b"/>
              <a:pathLst>
                <a:path w="42142" h="5789" extrusionOk="0">
                  <a:moveTo>
                    <a:pt x="20376" y="0"/>
                  </a:moveTo>
                  <a:lnTo>
                    <a:pt x="16980" y="77"/>
                  </a:lnTo>
                  <a:lnTo>
                    <a:pt x="13661" y="232"/>
                  </a:lnTo>
                  <a:lnTo>
                    <a:pt x="10574" y="463"/>
                  </a:lnTo>
                  <a:lnTo>
                    <a:pt x="7796" y="772"/>
                  </a:lnTo>
                  <a:lnTo>
                    <a:pt x="5326" y="1081"/>
                  </a:lnTo>
                  <a:lnTo>
                    <a:pt x="3165" y="1544"/>
                  </a:lnTo>
                  <a:lnTo>
                    <a:pt x="1312" y="2007"/>
                  </a:lnTo>
                  <a:lnTo>
                    <a:pt x="618" y="2316"/>
                  </a:lnTo>
                  <a:lnTo>
                    <a:pt x="0" y="2547"/>
                  </a:lnTo>
                  <a:lnTo>
                    <a:pt x="1544" y="2161"/>
                  </a:lnTo>
                  <a:lnTo>
                    <a:pt x="3396" y="1775"/>
                  </a:lnTo>
                  <a:lnTo>
                    <a:pt x="5480" y="1467"/>
                  </a:lnTo>
                  <a:lnTo>
                    <a:pt x="7796" y="1158"/>
                  </a:lnTo>
                  <a:lnTo>
                    <a:pt x="10343" y="926"/>
                  </a:lnTo>
                  <a:lnTo>
                    <a:pt x="13044" y="695"/>
                  </a:lnTo>
                  <a:lnTo>
                    <a:pt x="15977" y="618"/>
                  </a:lnTo>
                  <a:lnTo>
                    <a:pt x="18987" y="618"/>
                  </a:lnTo>
                  <a:lnTo>
                    <a:pt x="23309" y="695"/>
                  </a:lnTo>
                  <a:lnTo>
                    <a:pt x="27400" y="926"/>
                  </a:lnTo>
                  <a:lnTo>
                    <a:pt x="31105"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2" y="3859"/>
                  </a:lnTo>
                  <a:lnTo>
                    <a:pt x="42064" y="3705"/>
                  </a:lnTo>
                  <a:lnTo>
                    <a:pt x="41987" y="3473"/>
                  </a:lnTo>
                  <a:lnTo>
                    <a:pt x="41678" y="3088"/>
                  </a:lnTo>
                  <a:lnTo>
                    <a:pt x="41138" y="2779"/>
                  </a:lnTo>
                  <a:lnTo>
                    <a:pt x="40366" y="2393"/>
                  </a:lnTo>
                  <a:lnTo>
                    <a:pt x="39517" y="2084"/>
                  </a:lnTo>
                  <a:lnTo>
                    <a:pt x="38437" y="1698"/>
                  </a:lnTo>
                  <a:lnTo>
                    <a:pt x="37125" y="1390"/>
                  </a:lnTo>
                  <a:lnTo>
                    <a:pt x="35735" y="1158"/>
                  </a:lnTo>
                  <a:lnTo>
                    <a:pt x="32571" y="695"/>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a:off x="5602550" y="4950100"/>
              <a:ext cx="1053550" cy="144725"/>
            </a:xfrm>
            <a:custGeom>
              <a:avLst/>
              <a:gdLst/>
              <a:ahLst/>
              <a:cxnLst/>
              <a:rect l="l" t="t" r="r" b="b"/>
              <a:pathLst>
                <a:path w="42142" h="5789" fill="none" extrusionOk="0">
                  <a:moveTo>
                    <a:pt x="18987" y="618"/>
                  </a:moveTo>
                  <a:lnTo>
                    <a:pt x="18987" y="618"/>
                  </a:lnTo>
                  <a:lnTo>
                    <a:pt x="23309" y="695"/>
                  </a:lnTo>
                  <a:lnTo>
                    <a:pt x="27400" y="926"/>
                  </a:lnTo>
                  <a:lnTo>
                    <a:pt x="31105"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2" y="3859"/>
                  </a:lnTo>
                  <a:lnTo>
                    <a:pt x="42142" y="3859"/>
                  </a:lnTo>
                  <a:lnTo>
                    <a:pt x="42064" y="3705"/>
                  </a:lnTo>
                  <a:lnTo>
                    <a:pt x="41987" y="3473"/>
                  </a:lnTo>
                  <a:lnTo>
                    <a:pt x="41678" y="3088"/>
                  </a:lnTo>
                  <a:lnTo>
                    <a:pt x="41138" y="2779"/>
                  </a:lnTo>
                  <a:lnTo>
                    <a:pt x="40366" y="2393"/>
                  </a:lnTo>
                  <a:lnTo>
                    <a:pt x="39517" y="2084"/>
                  </a:lnTo>
                  <a:lnTo>
                    <a:pt x="38437" y="1698"/>
                  </a:lnTo>
                  <a:lnTo>
                    <a:pt x="37125" y="1390"/>
                  </a:lnTo>
                  <a:lnTo>
                    <a:pt x="35735" y="1158"/>
                  </a:lnTo>
                  <a:lnTo>
                    <a:pt x="32571" y="695"/>
                  </a:lnTo>
                  <a:lnTo>
                    <a:pt x="28866" y="309"/>
                  </a:lnTo>
                  <a:lnTo>
                    <a:pt x="24776" y="77"/>
                  </a:lnTo>
                  <a:lnTo>
                    <a:pt x="20376" y="0"/>
                  </a:lnTo>
                  <a:lnTo>
                    <a:pt x="20376" y="0"/>
                  </a:lnTo>
                  <a:lnTo>
                    <a:pt x="16980" y="77"/>
                  </a:lnTo>
                  <a:lnTo>
                    <a:pt x="13661" y="232"/>
                  </a:lnTo>
                  <a:lnTo>
                    <a:pt x="10574" y="463"/>
                  </a:lnTo>
                  <a:lnTo>
                    <a:pt x="7796" y="772"/>
                  </a:lnTo>
                  <a:lnTo>
                    <a:pt x="5326" y="1081"/>
                  </a:lnTo>
                  <a:lnTo>
                    <a:pt x="3165" y="1544"/>
                  </a:lnTo>
                  <a:lnTo>
                    <a:pt x="1312" y="2007"/>
                  </a:lnTo>
                  <a:lnTo>
                    <a:pt x="618" y="2316"/>
                  </a:lnTo>
                  <a:lnTo>
                    <a:pt x="0" y="2547"/>
                  </a:lnTo>
                  <a:lnTo>
                    <a:pt x="0" y="2547"/>
                  </a:lnTo>
                  <a:lnTo>
                    <a:pt x="1544" y="2161"/>
                  </a:lnTo>
                  <a:lnTo>
                    <a:pt x="3396" y="1775"/>
                  </a:lnTo>
                  <a:lnTo>
                    <a:pt x="5480" y="1467"/>
                  </a:lnTo>
                  <a:lnTo>
                    <a:pt x="7796" y="1158"/>
                  </a:lnTo>
                  <a:lnTo>
                    <a:pt x="10343" y="926"/>
                  </a:lnTo>
                  <a:lnTo>
                    <a:pt x="13044"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a:off x="5453975" y="4930800"/>
              <a:ext cx="1319825" cy="275950"/>
            </a:xfrm>
            <a:custGeom>
              <a:avLst/>
              <a:gdLst/>
              <a:ahLst/>
              <a:cxnLst/>
              <a:rect l="l" t="t" r="r" b="b"/>
              <a:pathLst>
                <a:path w="52793" h="11038" extrusionOk="0">
                  <a:moveTo>
                    <a:pt x="0" y="0"/>
                  </a:move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7"/>
                  </a:lnTo>
                  <a:lnTo>
                    <a:pt x="29098" y="11037"/>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a:off x="5453975" y="4930800"/>
              <a:ext cx="1319825" cy="275950"/>
            </a:xfrm>
            <a:custGeom>
              <a:avLst/>
              <a:gdLst/>
              <a:ahLst/>
              <a:cxnLst/>
              <a:rect l="l" t="t" r="r" b="b"/>
              <a:pathLst>
                <a:path w="52793" h="11038" fill="none" extrusionOk="0">
                  <a:moveTo>
                    <a:pt x="0" y="0"/>
                  </a:moveTo>
                  <a:lnTo>
                    <a:pt x="0" y="5558"/>
                  </a:lnTo>
                  <a:lnTo>
                    <a:pt x="0" y="5558"/>
                  </a:lnTo>
                  <a:lnTo>
                    <a:pt x="0" y="5866"/>
                  </a:lnTo>
                  <a:lnTo>
                    <a:pt x="154" y="6098"/>
                  </a:lnTo>
                  <a:lnTo>
                    <a:pt x="309" y="6407"/>
                  </a:lnTo>
                  <a:lnTo>
                    <a:pt x="540" y="6638"/>
                  </a:lnTo>
                  <a:lnTo>
                    <a:pt x="1158" y="7178"/>
                  </a:lnTo>
                  <a:lnTo>
                    <a:pt x="2084" y="7719"/>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7"/>
                  </a:lnTo>
                  <a:lnTo>
                    <a:pt x="26396" y="11037"/>
                  </a:lnTo>
                  <a:lnTo>
                    <a:pt x="26396" y="11037"/>
                  </a:lnTo>
                  <a:lnTo>
                    <a:pt x="29098" y="11037"/>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719"/>
                  </a:lnTo>
                  <a:lnTo>
                    <a:pt x="51635" y="7178"/>
                  </a:lnTo>
                  <a:lnTo>
                    <a:pt x="52252" y="6638"/>
                  </a:lnTo>
                  <a:lnTo>
                    <a:pt x="52484" y="6407"/>
                  </a:lnTo>
                  <a:lnTo>
                    <a:pt x="52715" y="6098"/>
                  </a:lnTo>
                  <a:lnTo>
                    <a:pt x="52793" y="5866"/>
                  </a:lnTo>
                  <a:lnTo>
                    <a:pt x="52793" y="5558"/>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0"/>
            <p:cNvSpPr/>
            <p:nvPr/>
          </p:nvSpPr>
          <p:spPr>
            <a:xfrm>
              <a:off x="5453975" y="4793800"/>
              <a:ext cx="1319825" cy="275950"/>
            </a:xfrm>
            <a:custGeom>
              <a:avLst/>
              <a:gdLst/>
              <a:ahLst/>
              <a:cxnLst/>
              <a:rect l="l" t="t" r="r" b="b"/>
              <a:pathLst>
                <a:path w="52793" h="11038" extrusionOk="0">
                  <a:moveTo>
                    <a:pt x="23695" y="0"/>
                  </a:moveTo>
                  <a:lnTo>
                    <a:pt x="21071" y="78"/>
                  </a:lnTo>
                  <a:lnTo>
                    <a:pt x="18524" y="232"/>
                  </a:lnTo>
                  <a:lnTo>
                    <a:pt x="16131" y="464"/>
                  </a:lnTo>
                  <a:lnTo>
                    <a:pt x="13816" y="695"/>
                  </a:lnTo>
                  <a:lnTo>
                    <a:pt x="11655" y="927"/>
                  </a:lnTo>
                  <a:lnTo>
                    <a:pt x="9571" y="1235"/>
                  </a:lnTo>
                  <a:lnTo>
                    <a:pt x="7718" y="1621"/>
                  </a:lnTo>
                  <a:lnTo>
                    <a:pt x="6020" y="2007"/>
                  </a:lnTo>
                  <a:lnTo>
                    <a:pt x="4477" y="2393"/>
                  </a:lnTo>
                  <a:lnTo>
                    <a:pt x="3165" y="2856"/>
                  </a:lnTo>
                  <a:lnTo>
                    <a:pt x="2084" y="3396"/>
                  </a:lnTo>
                  <a:lnTo>
                    <a:pt x="1158" y="3860"/>
                  </a:lnTo>
                  <a:lnTo>
                    <a:pt x="540" y="4400"/>
                  </a:lnTo>
                  <a:lnTo>
                    <a:pt x="309" y="4709"/>
                  </a:lnTo>
                  <a:lnTo>
                    <a:pt x="154" y="4940"/>
                  </a:lnTo>
                  <a:lnTo>
                    <a:pt x="0" y="5249"/>
                  </a:lnTo>
                  <a:lnTo>
                    <a:pt x="0" y="5480"/>
                  </a:lnTo>
                  <a:lnTo>
                    <a:pt x="0" y="5789"/>
                  </a:lnTo>
                  <a:lnTo>
                    <a:pt x="154" y="6098"/>
                  </a:lnTo>
                  <a:lnTo>
                    <a:pt x="309" y="6329"/>
                  </a:lnTo>
                  <a:lnTo>
                    <a:pt x="540" y="6638"/>
                  </a:lnTo>
                  <a:lnTo>
                    <a:pt x="1158" y="7178"/>
                  </a:lnTo>
                  <a:lnTo>
                    <a:pt x="2084" y="7642"/>
                  </a:lnTo>
                  <a:lnTo>
                    <a:pt x="3165" y="8182"/>
                  </a:lnTo>
                  <a:lnTo>
                    <a:pt x="4477" y="8568"/>
                  </a:lnTo>
                  <a:lnTo>
                    <a:pt x="6020" y="9031"/>
                  </a:lnTo>
                  <a:lnTo>
                    <a:pt x="7718" y="9417"/>
                  </a:lnTo>
                  <a:lnTo>
                    <a:pt x="9571" y="9803"/>
                  </a:lnTo>
                  <a:lnTo>
                    <a:pt x="11655" y="10111"/>
                  </a:lnTo>
                  <a:lnTo>
                    <a:pt x="13816" y="10343"/>
                  </a:lnTo>
                  <a:lnTo>
                    <a:pt x="16131" y="10574"/>
                  </a:lnTo>
                  <a:lnTo>
                    <a:pt x="18524" y="10806"/>
                  </a:lnTo>
                  <a:lnTo>
                    <a:pt x="21071" y="10883"/>
                  </a:lnTo>
                  <a:lnTo>
                    <a:pt x="23695" y="11038"/>
                  </a:lnTo>
                  <a:lnTo>
                    <a:pt x="29098" y="11038"/>
                  </a:lnTo>
                  <a:lnTo>
                    <a:pt x="31722" y="10883"/>
                  </a:lnTo>
                  <a:lnTo>
                    <a:pt x="34269" y="10806"/>
                  </a:lnTo>
                  <a:lnTo>
                    <a:pt x="36662" y="10574"/>
                  </a:lnTo>
                  <a:lnTo>
                    <a:pt x="38977" y="10343"/>
                  </a:lnTo>
                  <a:lnTo>
                    <a:pt x="41138" y="10111"/>
                  </a:lnTo>
                  <a:lnTo>
                    <a:pt x="43222" y="9803"/>
                  </a:lnTo>
                  <a:lnTo>
                    <a:pt x="45074" y="9417"/>
                  </a:lnTo>
                  <a:lnTo>
                    <a:pt x="46772" y="9031"/>
                  </a:lnTo>
                  <a:lnTo>
                    <a:pt x="48316" y="8568"/>
                  </a:lnTo>
                  <a:lnTo>
                    <a:pt x="49628" y="8182"/>
                  </a:lnTo>
                  <a:lnTo>
                    <a:pt x="50709" y="7642"/>
                  </a:lnTo>
                  <a:lnTo>
                    <a:pt x="51635" y="7178"/>
                  </a:lnTo>
                  <a:lnTo>
                    <a:pt x="52252" y="6638"/>
                  </a:lnTo>
                  <a:lnTo>
                    <a:pt x="52484" y="6329"/>
                  </a:lnTo>
                  <a:lnTo>
                    <a:pt x="52715" y="6098"/>
                  </a:lnTo>
                  <a:lnTo>
                    <a:pt x="52793" y="5789"/>
                  </a:lnTo>
                  <a:lnTo>
                    <a:pt x="52793" y="5480"/>
                  </a:lnTo>
                  <a:lnTo>
                    <a:pt x="52793" y="5249"/>
                  </a:lnTo>
                  <a:lnTo>
                    <a:pt x="52715" y="4940"/>
                  </a:lnTo>
                  <a:lnTo>
                    <a:pt x="52484" y="4709"/>
                  </a:lnTo>
                  <a:lnTo>
                    <a:pt x="52252" y="4400"/>
                  </a:lnTo>
                  <a:lnTo>
                    <a:pt x="51635" y="3860"/>
                  </a:lnTo>
                  <a:lnTo>
                    <a:pt x="50709" y="3396"/>
                  </a:lnTo>
                  <a:lnTo>
                    <a:pt x="49628" y="2856"/>
                  </a:lnTo>
                  <a:lnTo>
                    <a:pt x="48316" y="2393"/>
                  </a:lnTo>
                  <a:lnTo>
                    <a:pt x="46772" y="2007"/>
                  </a:lnTo>
                  <a:lnTo>
                    <a:pt x="45074" y="1621"/>
                  </a:lnTo>
                  <a:lnTo>
                    <a:pt x="43222" y="1235"/>
                  </a:lnTo>
                  <a:lnTo>
                    <a:pt x="41138" y="927"/>
                  </a:lnTo>
                  <a:lnTo>
                    <a:pt x="38977" y="695"/>
                  </a:lnTo>
                  <a:lnTo>
                    <a:pt x="36662" y="464"/>
                  </a:lnTo>
                  <a:lnTo>
                    <a:pt x="34269" y="232"/>
                  </a:lnTo>
                  <a:lnTo>
                    <a:pt x="31722" y="78"/>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0"/>
            <p:cNvSpPr/>
            <p:nvPr/>
          </p:nvSpPr>
          <p:spPr>
            <a:xfrm>
              <a:off x="5453975" y="4793800"/>
              <a:ext cx="1319825" cy="275950"/>
            </a:xfrm>
            <a:custGeom>
              <a:avLst/>
              <a:gdLst/>
              <a:ahLst/>
              <a:cxnLst/>
              <a:rect l="l" t="t" r="r" b="b"/>
              <a:pathLst>
                <a:path w="52793" h="11038" fill="none" extrusionOk="0">
                  <a:moveTo>
                    <a:pt x="52793" y="5480"/>
                  </a:moveTo>
                  <a:lnTo>
                    <a:pt x="52793" y="5480"/>
                  </a:lnTo>
                  <a:lnTo>
                    <a:pt x="52793" y="5789"/>
                  </a:lnTo>
                  <a:lnTo>
                    <a:pt x="52715" y="6098"/>
                  </a:lnTo>
                  <a:lnTo>
                    <a:pt x="52484" y="6329"/>
                  </a:lnTo>
                  <a:lnTo>
                    <a:pt x="52252" y="6638"/>
                  </a:lnTo>
                  <a:lnTo>
                    <a:pt x="51635" y="7178"/>
                  </a:lnTo>
                  <a:lnTo>
                    <a:pt x="50709" y="7642"/>
                  </a:lnTo>
                  <a:lnTo>
                    <a:pt x="49628" y="8182"/>
                  </a:lnTo>
                  <a:lnTo>
                    <a:pt x="48316" y="8568"/>
                  </a:lnTo>
                  <a:lnTo>
                    <a:pt x="46772" y="9031"/>
                  </a:lnTo>
                  <a:lnTo>
                    <a:pt x="45074" y="9417"/>
                  </a:lnTo>
                  <a:lnTo>
                    <a:pt x="43222" y="9803"/>
                  </a:lnTo>
                  <a:lnTo>
                    <a:pt x="41138" y="10111"/>
                  </a:lnTo>
                  <a:lnTo>
                    <a:pt x="38977" y="10343"/>
                  </a:lnTo>
                  <a:lnTo>
                    <a:pt x="36662" y="10574"/>
                  </a:lnTo>
                  <a:lnTo>
                    <a:pt x="34269" y="10806"/>
                  </a:lnTo>
                  <a:lnTo>
                    <a:pt x="31722" y="10883"/>
                  </a:lnTo>
                  <a:lnTo>
                    <a:pt x="29098" y="11038"/>
                  </a:lnTo>
                  <a:lnTo>
                    <a:pt x="26396" y="11038"/>
                  </a:lnTo>
                  <a:lnTo>
                    <a:pt x="26396" y="11038"/>
                  </a:lnTo>
                  <a:lnTo>
                    <a:pt x="23695" y="11038"/>
                  </a:lnTo>
                  <a:lnTo>
                    <a:pt x="21071" y="10883"/>
                  </a:lnTo>
                  <a:lnTo>
                    <a:pt x="18524" y="10806"/>
                  </a:lnTo>
                  <a:lnTo>
                    <a:pt x="16131" y="10574"/>
                  </a:lnTo>
                  <a:lnTo>
                    <a:pt x="13816" y="10343"/>
                  </a:lnTo>
                  <a:lnTo>
                    <a:pt x="11655" y="10111"/>
                  </a:lnTo>
                  <a:lnTo>
                    <a:pt x="9571" y="9803"/>
                  </a:lnTo>
                  <a:lnTo>
                    <a:pt x="7718" y="9417"/>
                  </a:lnTo>
                  <a:lnTo>
                    <a:pt x="6020" y="9031"/>
                  </a:lnTo>
                  <a:lnTo>
                    <a:pt x="4477" y="8568"/>
                  </a:lnTo>
                  <a:lnTo>
                    <a:pt x="3165" y="8182"/>
                  </a:lnTo>
                  <a:lnTo>
                    <a:pt x="2084" y="7642"/>
                  </a:lnTo>
                  <a:lnTo>
                    <a:pt x="1158" y="7178"/>
                  </a:lnTo>
                  <a:lnTo>
                    <a:pt x="540" y="6638"/>
                  </a:lnTo>
                  <a:lnTo>
                    <a:pt x="309" y="6329"/>
                  </a:lnTo>
                  <a:lnTo>
                    <a:pt x="154" y="6098"/>
                  </a:lnTo>
                  <a:lnTo>
                    <a:pt x="0" y="5789"/>
                  </a:lnTo>
                  <a:lnTo>
                    <a:pt x="0" y="5480"/>
                  </a:lnTo>
                  <a:lnTo>
                    <a:pt x="0" y="5480"/>
                  </a:lnTo>
                  <a:lnTo>
                    <a:pt x="0" y="5249"/>
                  </a:lnTo>
                  <a:lnTo>
                    <a:pt x="154" y="4940"/>
                  </a:lnTo>
                  <a:lnTo>
                    <a:pt x="309" y="4709"/>
                  </a:lnTo>
                  <a:lnTo>
                    <a:pt x="540" y="4400"/>
                  </a:lnTo>
                  <a:lnTo>
                    <a:pt x="1158" y="3860"/>
                  </a:lnTo>
                  <a:lnTo>
                    <a:pt x="2084" y="3396"/>
                  </a:lnTo>
                  <a:lnTo>
                    <a:pt x="3165" y="2856"/>
                  </a:lnTo>
                  <a:lnTo>
                    <a:pt x="4477" y="2393"/>
                  </a:lnTo>
                  <a:lnTo>
                    <a:pt x="6020" y="2007"/>
                  </a:lnTo>
                  <a:lnTo>
                    <a:pt x="7718" y="1621"/>
                  </a:lnTo>
                  <a:lnTo>
                    <a:pt x="9571" y="1235"/>
                  </a:lnTo>
                  <a:lnTo>
                    <a:pt x="11655" y="927"/>
                  </a:lnTo>
                  <a:lnTo>
                    <a:pt x="13816" y="695"/>
                  </a:lnTo>
                  <a:lnTo>
                    <a:pt x="16131" y="464"/>
                  </a:lnTo>
                  <a:lnTo>
                    <a:pt x="18524" y="232"/>
                  </a:lnTo>
                  <a:lnTo>
                    <a:pt x="21071" y="78"/>
                  </a:lnTo>
                  <a:lnTo>
                    <a:pt x="23695" y="0"/>
                  </a:lnTo>
                  <a:lnTo>
                    <a:pt x="26396" y="0"/>
                  </a:lnTo>
                  <a:lnTo>
                    <a:pt x="26396" y="0"/>
                  </a:lnTo>
                  <a:lnTo>
                    <a:pt x="29098" y="0"/>
                  </a:lnTo>
                  <a:lnTo>
                    <a:pt x="31722" y="78"/>
                  </a:lnTo>
                  <a:lnTo>
                    <a:pt x="34269" y="232"/>
                  </a:lnTo>
                  <a:lnTo>
                    <a:pt x="36662" y="464"/>
                  </a:lnTo>
                  <a:lnTo>
                    <a:pt x="38977" y="695"/>
                  </a:lnTo>
                  <a:lnTo>
                    <a:pt x="41138" y="927"/>
                  </a:lnTo>
                  <a:lnTo>
                    <a:pt x="43222" y="1235"/>
                  </a:lnTo>
                  <a:lnTo>
                    <a:pt x="45074" y="1621"/>
                  </a:lnTo>
                  <a:lnTo>
                    <a:pt x="46772" y="2007"/>
                  </a:lnTo>
                  <a:lnTo>
                    <a:pt x="48316" y="2393"/>
                  </a:lnTo>
                  <a:lnTo>
                    <a:pt x="49628" y="2856"/>
                  </a:lnTo>
                  <a:lnTo>
                    <a:pt x="50709" y="3396"/>
                  </a:lnTo>
                  <a:lnTo>
                    <a:pt x="51635" y="3860"/>
                  </a:lnTo>
                  <a:lnTo>
                    <a:pt x="52252" y="4400"/>
                  </a:lnTo>
                  <a:lnTo>
                    <a:pt x="52484" y="4709"/>
                  </a:lnTo>
                  <a:lnTo>
                    <a:pt x="52715" y="4940"/>
                  </a:lnTo>
                  <a:lnTo>
                    <a:pt x="52793" y="5249"/>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0"/>
            <p:cNvSpPr/>
            <p:nvPr/>
          </p:nvSpPr>
          <p:spPr>
            <a:xfrm>
              <a:off x="5571675" y="4818875"/>
              <a:ext cx="1084425" cy="193000"/>
            </a:xfrm>
            <a:custGeom>
              <a:avLst/>
              <a:gdLst/>
              <a:ahLst/>
              <a:cxnLst/>
              <a:rect l="l" t="t" r="r" b="b"/>
              <a:pathLst>
                <a:path w="43377" h="7720" extrusionOk="0">
                  <a:moveTo>
                    <a:pt x="21688" y="1"/>
                  </a:moveTo>
                  <a:lnTo>
                    <a:pt x="17289" y="78"/>
                  </a:lnTo>
                  <a:lnTo>
                    <a:pt x="13276" y="310"/>
                  </a:lnTo>
                  <a:lnTo>
                    <a:pt x="9571" y="618"/>
                  </a:lnTo>
                  <a:lnTo>
                    <a:pt x="6329" y="1081"/>
                  </a:lnTo>
                  <a:lnTo>
                    <a:pt x="4940" y="1390"/>
                  </a:lnTo>
                  <a:lnTo>
                    <a:pt x="3705" y="1699"/>
                  </a:lnTo>
                  <a:lnTo>
                    <a:pt x="2624" y="2008"/>
                  </a:lnTo>
                  <a:lnTo>
                    <a:pt x="1698" y="2316"/>
                  </a:lnTo>
                  <a:lnTo>
                    <a:pt x="1004" y="2702"/>
                  </a:lnTo>
                  <a:lnTo>
                    <a:pt x="463" y="3088"/>
                  </a:lnTo>
                  <a:lnTo>
                    <a:pt x="77" y="3474"/>
                  </a:lnTo>
                  <a:lnTo>
                    <a:pt x="0" y="3628"/>
                  </a:lnTo>
                  <a:lnTo>
                    <a:pt x="0" y="3860"/>
                  </a:lnTo>
                  <a:lnTo>
                    <a:pt x="0" y="4091"/>
                  </a:lnTo>
                  <a:lnTo>
                    <a:pt x="77" y="4246"/>
                  </a:lnTo>
                  <a:lnTo>
                    <a:pt x="463" y="4632"/>
                  </a:lnTo>
                  <a:lnTo>
                    <a:pt x="1004" y="5018"/>
                  </a:lnTo>
                  <a:lnTo>
                    <a:pt x="1698" y="5404"/>
                  </a:lnTo>
                  <a:lnTo>
                    <a:pt x="2624" y="5712"/>
                  </a:lnTo>
                  <a:lnTo>
                    <a:pt x="3705" y="6021"/>
                  </a:lnTo>
                  <a:lnTo>
                    <a:pt x="4940" y="6330"/>
                  </a:lnTo>
                  <a:lnTo>
                    <a:pt x="6329" y="6561"/>
                  </a:lnTo>
                  <a:lnTo>
                    <a:pt x="9571" y="7102"/>
                  </a:lnTo>
                  <a:lnTo>
                    <a:pt x="13276" y="7410"/>
                  </a:lnTo>
                  <a:lnTo>
                    <a:pt x="17289" y="7642"/>
                  </a:lnTo>
                  <a:lnTo>
                    <a:pt x="21688" y="7719"/>
                  </a:lnTo>
                  <a:lnTo>
                    <a:pt x="26088" y="7642"/>
                  </a:lnTo>
                  <a:lnTo>
                    <a:pt x="30101" y="7410"/>
                  </a:lnTo>
                  <a:lnTo>
                    <a:pt x="33806" y="7102"/>
                  </a:lnTo>
                  <a:lnTo>
                    <a:pt x="37048" y="6561"/>
                  </a:lnTo>
                  <a:lnTo>
                    <a:pt x="38437" y="6330"/>
                  </a:lnTo>
                  <a:lnTo>
                    <a:pt x="39672" y="6021"/>
                  </a:lnTo>
                  <a:lnTo>
                    <a:pt x="40752" y="5712"/>
                  </a:lnTo>
                  <a:lnTo>
                    <a:pt x="41679" y="5404"/>
                  </a:lnTo>
                  <a:lnTo>
                    <a:pt x="42373" y="5018"/>
                  </a:lnTo>
                  <a:lnTo>
                    <a:pt x="42913" y="4632"/>
                  </a:lnTo>
                  <a:lnTo>
                    <a:pt x="43299" y="4246"/>
                  </a:lnTo>
                  <a:lnTo>
                    <a:pt x="43377" y="4091"/>
                  </a:lnTo>
                  <a:lnTo>
                    <a:pt x="43377" y="3860"/>
                  </a:lnTo>
                  <a:lnTo>
                    <a:pt x="43377" y="3628"/>
                  </a:lnTo>
                  <a:lnTo>
                    <a:pt x="43299" y="3474"/>
                  </a:lnTo>
                  <a:lnTo>
                    <a:pt x="42913" y="3088"/>
                  </a:lnTo>
                  <a:lnTo>
                    <a:pt x="42373" y="2702"/>
                  </a:lnTo>
                  <a:lnTo>
                    <a:pt x="41679" y="2316"/>
                  </a:lnTo>
                  <a:lnTo>
                    <a:pt x="40752" y="2008"/>
                  </a:lnTo>
                  <a:lnTo>
                    <a:pt x="39672" y="1699"/>
                  </a:lnTo>
                  <a:lnTo>
                    <a:pt x="38437" y="1390"/>
                  </a:lnTo>
                  <a:lnTo>
                    <a:pt x="37048" y="1081"/>
                  </a:lnTo>
                  <a:lnTo>
                    <a:pt x="33806" y="618"/>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0"/>
            <p:cNvSpPr/>
            <p:nvPr/>
          </p:nvSpPr>
          <p:spPr>
            <a:xfrm>
              <a:off x="5571675" y="4818875"/>
              <a:ext cx="1084425" cy="193000"/>
            </a:xfrm>
            <a:custGeom>
              <a:avLst/>
              <a:gdLst/>
              <a:ahLst/>
              <a:cxnLst/>
              <a:rect l="l" t="t" r="r" b="b"/>
              <a:pathLst>
                <a:path w="43377" h="7720" fill="none" extrusionOk="0">
                  <a:moveTo>
                    <a:pt x="43377" y="3860"/>
                  </a:moveTo>
                  <a:lnTo>
                    <a:pt x="43377" y="3860"/>
                  </a:lnTo>
                  <a:lnTo>
                    <a:pt x="43377" y="4091"/>
                  </a:lnTo>
                  <a:lnTo>
                    <a:pt x="43299" y="4246"/>
                  </a:lnTo>
                  <a:lnTo>
                    <a:pt x="42913" y="4632"/>
                  </a:lnTo>
                  <a:lnTo>
                    <a:pt x="42373" y="5018"/>
                  </a:lnTo>
                  <a:lnTo>
                    <a:pt x="41679" y="5404"/>
                  </a:lnTo>
                  <a:lnTo>
                    <a:pt x="40752" y="5712"/>
                  </a:lnTo>
                  <a:lnTo>
                    <a:pt x="39672" y="6021"/>
                  </a:lnTo>
                  <a:lnTo>
                    <a:pt x="38437" y="6330"/>
                  </a:lnTo>
                  <a:lnTo>
                    <a:pt x="37048" y="6561"/>
                  </a:lnTo>
                  <a:lnTo>
                    <a:pt x="33806" y="7102"/>
                  </a:lnTo>
                  <a:lnTo>
                    <a:pt x="30101" y="7410"/>
                  </a:lnTo>
                  <a:lnTo>
                    <a:pt x="26088" y="7642"/>
                  </a:lnTo>
                  <a:lnTo>
                    <a:pt x="21688" y="7719"/>
                  </a:lnTo>
                  <a:lnTo>
                    <a:pt x="21688" y="7719"/>
                  </a:lnTo>
                  <a:lnTo>
                    <a:pt x="17289" y="7642"/>
                  </a:lnTo>
                  <a:lnTo>
                    <a:pt x="13276" y="7410"/>
                  </a:lnTo>
                  <a:lnTo>
                    <a:pt x="9571" y="7102"/>
                  </a:lnTo>
                  <a:lnTo>
                    <a:pt x="6329" y="6561"/>
                  </a:lnTo>
                  <a:lnTo>
                    <a:pt x="4940" y="6330"/>
                  </a:lnTo>
                  <a:lnTo>
                    <a:pt x="3705" y="6021"/>
                  </a:lnTo>
                  <a:lnTo>
                    <a:pt x="2624" y="5712"/>
                  </a:lnTo>
                  <a:lnTo>
                    <a:pt x="1698" y="5404"/>
                  </a:lnTo>
                  <a:lnTo>
                    <a:pt x="1004" y="5018"/>
                  </a:lnTo>
                  <a:lnTo>
                    <a:pt x="463" y="4632"/>
                  </a:lnTo>
                  <a:lnTo>
                    <a:pt x="77" y="4246"/>
                  </a:lnTo>
                  <a:lnTo>
                    <a:pt x="0" y="4091"/>
                  </a:lnTo>
                  <a:lnTo>
                    <a:pt x="0" y="3860"/>
                  </a:lnTo>
                  <a:lnTo>
                    <a:pt x="0" y="3860"/>
                  </a:lnTo>
                  <a:lnTo>
                    <a:pt x="0" y="3628"/>
                  </a:lnTo>
                  <a:lnTo>
                    <a:pt x="77" y="3474"/>
                  </a:lnTo>
                  <a:lnTo>
                    <a:pt x="463" y="3088"/>
                  </a:lnTo>
                  <a:lnTo>
                    <a:pt x="1004" y="2702"/>
                  </a:lnTo>
                  <a:lnTo>
                    <a:pt x="1698" y="2316"/>
                  </a:lnTo>
                  <a:lnTo>
                    <a:pt x="2624" y="2008"/>
                  </a:lnTo>
                  <a:lnTo>
                    <a:pt x="3705" y="1699"/>
                  </a:lnTo>
                  <a:lnTo>
                    <a:pt x="4940" y="1390"/>
                  </a:lnTo>
                  <a:lnTo>
                    <a:pt x="6329" y="1081"/>
                  </a:lnTo>
                  <a:lnTo>
                    <a:pt x="9571" y="618"/>
                  </a:lnTo>
                  <a:lnTo>
                    <a:pt x="13276" y="310"/>
                  </a:lnTo>
                  <a:lnTo>
                    <a:pt x="17289" y="78"/>
                  </a:lnTo>
                  <a:lnTo>
                    <a:pt x="21688" y="1"/>
                  </a:lnTo>
                  <a:lnTo>
                    <a:pt x="21688" y="1"/>
                  </a:lnTo>
                  <a:lnTo>
                    <a:pt x="26088" y="78"/>
                  </a:lnTo>
                  <a:lnTo>
                    <a:pt x="30101" y="310"/>
                  </a:lnTo>
                  <a:lnTo>
                    <a:pt x="33806" y="618"/>
                  </a:lnTo>
                  <a:lnTo>
                    <a:pt x="37048" y="1081"/>
                  </a:lnTo>
                  <a:lnTo>
                    <a:pt x="38437" y="1390"/>
                  </a:lnTo>
                  <a:lnTo>
                    <a:pt x="39672" y="1699"/>
                  </a:lnTo>
                  <a:lnTo>
                    <a:pt x="40752" y="2008"/>
                  </a:lnTo>
                  <a:lnTo>
                    <a:pt x="41679" y="2316"/>
                  </a:lnTo>
                  <a:lnTo>
                    <a:pt x="42373" y="2702"/>
                  </a:lnTo>
                  <a:lnTo>
                    <a:pt x="42913" y="3088"/>
                  </a:lnTo>
                  <a:lnTo>
                    <a:pt x="43299" y="3474"/>
                  </a:lnTo>
                  <a:lnTo>
                    <a:pt x="43377" y="3628"/>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0"/>
            <p:cNvSpPr/>
            <p:nvPr/>
          </p:nvSpPr>
          <p:spPr>
            <a:xfrm>
              <a:off x="5602550" y="4818875"/>
              <a:ext cx="1053550" cy="142825"/>
            </a:xfrm>
            <a:custGeom>
              <a:avLst/>
              <a:gdLst/>
              <a:ahLst/>
              <a:cxnLst/>
              <a:rect l="l" t="t" r="r" b="b"/>
              <a:pathLst>
                <a:path w="42142" h="5713" extrusionOk="0">
                  <a:moveTo>
                    <a:pt x="16980" y="1"/>
                  </a:moveTo>
                  <a:lnTo>
                    <a:pt x="13661" y="155"/>
                  </a:lnTo>
                  <a:lnTo>
                    <a:pt x="10574" y="387"/>
                  </a:lnTo>
                  <a:lnTo>
                    <a:pt x="7796" y="695"/>
                  </a:lnTo>
                  <a:lnTo>
                    <a:pt x="5326" y="1081"/>
                  </a:lnTo>
                  <a:lnTo>
                    <a:pt x="3165" y="1544"/>
                  </a:lnTo>
                  <a:lnTo>
                    <a:pt x="1312" y="2008"/>
                  </a:lnTo>
                  <a:lnTo>
                    <a:pt x="618" y="2239"/>
                  </a:lnTo>
                  <a:lnTo>
                    <a:pt x="0" y="2548"/>
                  </a:lnTo>
                  <a:lnTo>
                    <a:pt x="0" y="2548"/>
                  </a:lnTo>
                  <a:lnTo>
                    <a:pt x="1544" y="2085"/>
                  </a:lnTo>
                  <a:lnTo>
                    <a:pt x="3396" y="1699"/>
                  </a:lnTo>
                  <a:lnTo>
                    <a:pt x="5480" y="1390"/>
                  </a:lnTo>
                  <a:lnTo>
                    <a:pt x="7796" y="1081"/>
                  </a:lnTo>
                  <a:lnTo>
                    <a:pt x="10343" y="850"/>
                  </a:lnTo>
                  <a:lnTo>
                    <a:pt x="13044" y="695"/>
                  </a:lnTo>
                  <a:lnTo>
                    <a:pt x="15977" y="618"/>
                  </a:lnTo>
                  <a:lnTo>
                    <a:pt x="18987" y="541"/>
                  </a:lnTo>
                  <a:lnTo>
                    <a:pt x="23309" y="618"/>
                  </a:lnTo>
                  <a:lnTo>
                    <a:pt x="27400" y="850"/>
                  </a:lnTo>
                  <a:lnTo>
                    <a:pt x="31105" y="1236"/>
                  </a:lnTo>
                  <a:lnTo>
                    <a:pt x="34269" y="1699"/>
                  </a:lnTo>
                  <a:lnTo>
                    <a:pt x="35735" y="1930"/>
                  </a:lnTo>
                  <a:lnTo>
                    <a:pt x="36970" y="2239"/>
                  </a:lnTo>
                  <a:lnTo>
                    <a:pt x="38051" y="2548"/>
                  </a:lnTo>
                  <a:lnTo>
                    <a:pt x="38977" y="2934"/>
                  </a:lnTo>
                  <a:lnTo>
                    <a:pt x="39672" y="3242"/>
                  </a:lnTo>
                  <a:lnTo>
                    <a:pt x="40212" y="3628"/>
                  </a:lnTo>
                  <a:lnTo>
                    <a:pt x="40521" y="4014"/>
                  </a:lnTo>
                  <a:lnTo>
                    <a:pt x="40598" y="4246"/>
                  </a:lnTo>
                  <a:lnTo>
                    <a:pt x="40675" y="4400"/>
                  </a:lnTo>
                  <a:lnTo>
                    <a:pt x="40598" y="4786"/>
                  </a:lnTo>
                  <a:lnTo>
                    <a:pt x="40289" y="5095"/>
                  </a:lnTo>
                  <a:lnTo>
                    <a:pt x="39903" y="5404"/>
                  </a:lnTo>
                  <a:lnTo>
                    <a:pt x="39363" y="5712"/>
                  </a:lnTo>
                  <a:lnTo>
                    <a:pt x="40521" y="5326"/>
                  </a:lnTo>
                  <a:lnTo>
                    <a:pt x="41370" y="4863"/>
                  </a:lnTo>
                  <a:lnTo>
                    <a:pt x="41678" y="4632"/>
                  </a:lnTo>
                  <a:lnTo>
                    <a:pt x="41910" y="4323"/>
                  </a:lnTo>
                  <a:lnTo>
                    <a:pt x="42064" y="4091"/>
                  </a:lnTo>
                  <a:lnTo>
                    <a:pt x="42142" y="3860"/>
                  </a:lnTo>
                  <a:lnTo>
                    <a:pt x="42064" y="3628"/>
                  </a:lnTo>
                  <a:lnTo>
                    <a:pt x="41987" y="3474"/>
                  </a:lnTo>
                  <a:lnTo>
                    <a:pt x="41678" y="3088"/>
                  </a:lnTo>
                  <a:lnTo>
                    <a:pt x="41138" y="2702"/>
                  </a:lnTo>
                  <a:lnTo>
                    <a:pt x="40366" y="2316"/>
                  </a:lnTo>
                  <a:lnTo>
                    <a:pt x="39517" y="2008"/>
                  </a:lnTo>
                  <a:lnTo>
                    <a:pt x="38437" y="1699"/>
                  </a:lnTo>
                  <a:lnTo>
                    <a:pt x="37125" y="1390"/>
                  </a:lnTo>
                  <a:lnTo>
                    <a:pt x="35735" y="1081"/>
                  </a:lnTo>
                  <a:lnTo>
                    <a:pt x="32571" y="618"/>
                  </a:lnTo>
                  <a:lnTo>
                    <a:pt x="28866" y="310"/>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0"/>
            <p:cNvSpPr/>
            <p:nvPr/>
          </p:nvSpPr>
          <p:spPr>
            <a:xfrm>
              <a:off x="5602550" y="4818875"/>
              <a:ext cx="1053550" cy="142825"/>
            </a:xfrm>
            <a:custGeom>
              <a:avLst/>
              <a:gdLst/>
              <a:ahLst/>
              <a:cxnLst/>
              <a:rect l="l" t="t" r="r" b="b"/>
              <a:pathLst>
                <a:path w="42142" h="5713" fill="none" extrusionOk="0">
                  <a:moveTo>
                    <a:pt x="18987" y="541"/>
                  </a:moveTo>
                  <a:lnTo>
                    <a:pt x="18987" y="541"/>
                  </a:lnTo>
                  <a:lnTo>
                    <a:pt x="23309" y="618"/>
                  </a:lnTo>
                  <a:lnTo>
                    <a:pt x="27400" y="850"/>
                  </a:lnTo>
                  <a:lnTo>
                    <a:pt x="31105" y="1236"/>
                  </a:lnTo>
                  <a:lnTo>
                    <a:pt x="34269" y="1699"/>
                  </a:lnTo>
                  <a:lnTo>
                    <a:pt x="35735" y="1930"/>
                  </a:lnTo>
                  <a:lnTo>
                    <a:pt x="36970" y="2239"/>
                  </a:lnTo>
                  <a:lnTo>
                    <a:pt x="38051" y="2548"/>
                  </a:lnTo>
                  <a:lnTo>
                    <a:pt x="38977" y="2934"/>
                  </a:lnTo>
                  <a:lnTo>
                    <a:pt x="39672" y="3242"/>
                  </a:lnTo>
                  <a:lnTo>
                    <a:pt x="40212" y="3628"/>
                  </a:lnTo>
                  <a:lnTo>
                    <a:pt x="40521" y="4014"/>
                  </a:lnTo>
                  <a:lnTo>
                    <a:pt x="40598" y="4246"/>
                  </a:lnTo>
                  <a:lnTo>
                    <a:pt x="40675" y="4400"/>
                  </a:lnTo>
                  <a:lnTo>
                    <a:pt x="40675" y="4400"/>
                  </a:lnTo>
                  <a:lnTo>
                    <a:pt x="40598" y="4786"/>
                  </a:lnTo>
                  <a:lnTo>
                    <a:pt x="40289" y="5095"/>
                  </a:lnTo>
                  <a:lnTo>
                    <a:pt x="39903" y="5404"/>
                  </a:lnTo>
                  <a:lnTo>
                    <a:pt x="39363" y="5712"/>
                  </a:lnTo>
                  <a:lnTo>
                    <a:pt x="39363" y="5712"/>
                  </a:lnTo>
                  <a:lnTo>
                    <a:pt x="40521" y="5326"/>
                  </a:lnTo>
                  <a:lnTo>
                    <a:pt x="41370" y="4863"/>
                  </a:lnTo>
                  <a:lnTo>
                    <a:pt x="41678" y="4632"/>
                  </a:lnTo>
                  <a:lnTo>
                    <a:pt x="41910" y="4323"/>
                  </a:lnTo>
                  <a:lnTo>
                    <a:pt x="42064" y="4091"/>
                  </a:lnTo>
                  <a:lnTo>
                    <a:pt x="42142" y="3860"/>
                  </a:lnTo>
                  <a:lnTo>
                    <a:pt x="42142" y="3860"/>
                  </a:lnTo>
                  <a:lnTo>
                    <a:pt x="42064" y="3628"/>
                  </a:lnTo>
                  <a:lnTo>
                    <a:pt x="41987" y="3474"/>
                  </a:lnTo>
                  <a:lnTo>
                    <a:pt x="41678" y="3088"/>
                  </a:lnTo>
                  <a:lnTo>
                    <a:pt x="41138" y="2702"/>
                  </a:lnTo>
                  <a:lnTo>
                    <a:pt x="40366" y="2316"/>
                  </a:lnTo>
                  <a:lnTo>
                    <a:pt x="39517" y="2008"/>
                  </a:lnTo>
                  <a:lnTo>
                    <a:pt x="38437" y="1699"/>
                  </a:lnTo>
                  <a:lnTo>
                    <a:pt x="37125" y="1390"/>
                  </a:lnTo>
                  <a:lnTo>
                    <a:pt x="35735" y="1081"/>
                  </a:lnTo>
                  <a:lnTo>
                    <a:pt x="32571" y="618"/>
                  </a:lnTo>
                  <a:lnTo>
                    <a:pt x="28866" y="310"/>
                  </a:lnTo>
                  <a:lnTo>
                    <a:pt x="24776" y="78"/>
                  </a:lnTo>
                  <a:lnTo>
                    <a:pt x="20376" y="1"/>
                  </a:lnTo>
                  <a:lnTo>
                    <a:pt x="20376" y="1"/>
                  </a:lnTo>
                  <a:lnTo>
                    <a:pt x="16980" y="1"/>
                  </a:lnTo>
                  <a:lnTo>
                    <a:pt x="13661" y="155"/>
                  </a:lnTo>
                  <a:lnTo>
                    <a:pt x="10574" y="387"/>
                  </a:lnTo>
                  <a:lnTo>
                    <a:pt x="7796" y="695"/>
                  </a:lnTo>
                  <a:lnTo>
                    <a:pt x="5326" y="1081"/>
                  </a:lnTo>
                  <a:lnTo>
                    <a:pt x="3165" y="1544"/>
                  </a:lnTo>
                  <a:lnTo>
                    <a:pt x="1312" y="2008"/>
                  </a:lnTo>
                  <a:lnTo>
                    <a:pt x="618" y="2239"/>
                  </a:lnTo>
                  <a:lnTo>
                    <a:pt x="0" y="2548"/>
                  </a:lnTo>
                  <a:lnTo>
                    <a:pt x="0" y="2548"/>
                  </a:lnTo>
                  <a:lnTo>
                    <a:pt x="1544" y="2085"/>
                  </a:lnTo>
                  <a:lnTo>
                    <a:pt x="3396" y="1699"/>
                  </a:lnTo>
                  <a:lnTo>
                    <a:pt x="5480" y="1390"/>
                  </a:lnTo>
                  <a:lnTo>
                    <a:pt x="7796" y="1081"/>
                  </a:lnTo>
                  <a:lnTo>
                    <a:pt x="10343" y="850"/>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p:nvPr/>
          </p:nvSpPr>
          <p:spPr>
            <a:xfrm>
              <a:off x="5453975" y="4797650"/>
              <a:ext cx="1319825" cy="275950"/>
            </a:xfrm>
            <a:custGeom>
              <a:avLst/>
              <a:gdLst/>
              <a:ahLst/>
              <a:cxnLst/>
              <a:rect l="l" t="t" r="r" b="b"/>
              <a:pathLst>
                <a:path w="52793" h="11038" extrusionOk="0">
                  <a:moveTo>
                    <a:pt x="0" y="1"/>
                  </a:move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0"/>
            <p:cNvSpPr/>
            <p:nvPr/>
          </p:nvSpPr>
          <p:spPr>
            <a:xfrm>
              <a:off x="5453975" y="4797650"/>
              <a:ext cx="1319825" cy="275950"/>
            </a:xfrm>
            <a:custGeom>
              <a:avLst/>
              <a:gdLst/>
              <a:ahLst/>
              <a:cxnLst/>
              <a:rect l="l" t="t" r="r" b="b"/>
              <a:pathLst>
                <a:path w="52793" h="11038" fill="none" extrusionOk="0">
                  <a:moveTo>
                    <a:pt x="0" y="1"/>
                  </a:moveTo>
                  <a:lnTo>
                    <a:pt x="0" y="5558"/>
                  </a:lnTo>
                  <a:lnTo>
                    <a:pt x="0" y="5558"/>
                  </a:lnTo>
                  <a:lnTo>
                    <a:pt x="0" y="5867"/>
                  </a:lnTo>
                  <a:lnTo>
                    <a:pt x="154" y="6098"/>
                  </a:lnTo>
                  <a:lnTo>
                    <a:pt x="309" y="6407"/>
                  </a:lnTo>
                  <a:lnTo>
                    <a:pt x="540" y="6639"/>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6396" y="11038"/>
                  </a:lnTo>
                  <a:lnTo>
                    <a:pt x="26396"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9"/>
                  </a:lnTo>
                  <a:lnTo>
                    <a:pt x="52484" y="6407"/>
                  </a:lnTo>
                  <a:lnTo>
                    <a:pt x="52715" y="6098"/>
                  </a:lnTo>
                  <a:lnTo>
                    <a:pt x="52793" y="5867"/>
                  </a:lnTo>
                  <a:lnTo>
                    <a:pt x="52793" y="5558"/>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0"/>
            <p:cNvSpPr/>
            <p:nvPr/>
          </p:nvSpPr>
          <p:spPr>
            <a:xfrm>
              <a:off x="5453975" y="4660650"/>
              <a:ext cx="1319825" cy="275950"/>
            </a:xfrm>
            <a:custGeom>
              <a:avLst/>
              <a:gdLst/>
              <a:ahLst/>
              <a:cxnLst/>
              <a:rect l="l" t="t" r="r" b="b"/>
              <a:pathLst>
                <a:path w="52793" h="11038" extrusionOk="0">
                  <a:moveTo>
                    <a:pt x="23695" y="1"/>
                  </a:moveTo>
                  <a:lnTo>
                    <a:pt x="21071" y="78"/>
                  </a:lnTo>
                  <a:lnTo>
                    <a:pt x="18524" y="232"/>
                  </a:lnTo>
                  <a:lnTo>
                    <a:pt x="16131" y="387"/>
                  </a:lnTo>
                  <a:lnTo>
                    <a:pt x="13816" y="618"/>
                  </a:lnTo>
                  <a:lnTo>
                    <a:pt x="11655" y="927"/>
                  </a:lnTo>
                  <a:lnTo>
                    <a:pt x="9571" y="1236"/>
                  </a:lnTo>
                  <a:lnTo>
                    <a:pt x="7718" y="1622"/>
                  </a:lnTo>
                  <a:lnTo>
                    <a:pt x="6020" y="2008"/>
                  </a:lnTo>
                  <a:lnTo>
                    <a:pt x="4477" y="2394"/>
                  </a:lnTo>
                  <a:lnTo>
                    <a:pt x="3165" y="2857"/>
                  </a:lnTo>
                  <a:lnTo>
                    <a:pt x="2084" y="3397"/>
                  </a:lnTo>
                  <a:lnTo>
                    <a:pt x="1158" y="3860"/>
                  </a:lnTo>
                  <a:lnTo>
                    <a:pt x="540" y="4400"/>
                  </a:lnTo>
                  <a:lnTo>
                    <a:pt x="309" y="4632"/>
                  </a:lnTo>
                  <a:lnTo>
                    <a:pt x="154" y="4941"/>
                  </a:lnTo>
                  <a:lnTo>
                    <a:pt x="0" y="5249"/>
                  </a:ln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5249"/>
                  </a:lnTo>
                  <a:lnTo>
                    <a:pt x="52715" y="4941"/>
                  </a:lnTo>
                  <a:lnTo>
                    <a:pt x="52484" y="4632"/>
                  </a:lnTo>
                  <a:lnTo>
                    <a:pt x="52252" y="4400"/>
                  </a:lnTo>
                  <a:lnTo>
                    <a:pt x="51635" y="3860"/>
                  </a:lnTo>
                  <a:lnTo>
                    <a:pt x="50709" y="3397"/>
                  </a:lnTo>
                  <a:lnTo>
                    <a:pt x="49628" y="2857"/>
                  </a:lnTo>
                  <a:lnTo>
                    <a:pt x="48316" y="2394"/>
                  </a:lnTo>
                  <a:lnTo>
                    <a:pt x="46772" y="2008"/>
                  </a:lnTo>
                  <a:lnTo>
                    <a:pt x="45074" y="1622"/>
                  </a:lnTo>
                  <a:lnTo>
                    <a:pt x="43222" y="1236"/>
                  </a:lnTo>
                  <a:lnTo>
                    <a:pt x="41138" y="927"/>
                  </a:lnTo>
                  <a:lnTo>
                    <a:pt x="38977" y="618"/>
                  </a:lnTo>
                  <a:lnTo>
                    <a:pt x="36662" y="387"/>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0"/>
            <p:cNvSpPr/>
            <p:nvPr/>
          </p:nvSpPr>
          <p:spPr>
            <a:xfrm>
              <a:off x="5453975" y="4660650"/>
              <a:ext cx="1319825" cy="275950"/>
            </a:xfrm>
            <a:custGeom>
              <a:avLst/>
              <a:gdLst/>
              <a:ahLst/>
              <a:cxnLst/>
              <a:rect l="l" t="t" r="r" b="b"/>
              <a:pathLst>
                <a:path w="52793" h="11038" fill="none" extrusionOk="0">
                  <a:moveTo>
                    <a:pt x="52793" y="5481"/>
                  </a:moveTo>
                  <a:lnTo>
                    <a:pt x="52793" y="5481"/>
                  </a:lnTo>
                  <a:lnTo>
                    <a:pt x="52793" y="5790"/>
                  </a:lnTo>
                  <a:lnTo>
                    <a:pt x="52715" y="6098"/>
                  </a:lnTo>
                  <a:lnTo>
                    <a:pt x="52484" y="6330"/>
                  </a:lnTo>
                  <a:lnTo>
                    <a:pt x="52252" y="6639"/>
                  </a:lnTo>
                  <a:lnTo>
                    <a:pt x="51635" y="7179"/>
                  </a:lnTo>
                  <a:lnTo>
                    <a:pt x="50709" y="7642"/>
                  </a:lnTo>
                  <a:lnTo>
                    <a:pt x="49628" y="8105"/>
                  </a:lnTo>
                  <a:lnTo>
                    <a:pt x="48316" y="8568"/>
                  </a:lnTo>
                  <a:lnTo>
                    <a:pt x="46772" y="9031"/>
                  </a:lnTo>
                  <a:lnTo>
                    <a:pt x="45074" y="9417"/>
                  </a:lnTo>
                  <a:lnTo>
                    <a:pt x="43222" y="9803"/>
                  </a:lnTo>
                  <a:lnTo>
                    <a:pt x="41138" y="10112"/>
                  </a:lnTo>
                  <a:lnTo>
                    <a:pt x="38977" y="10343"/>
                  </a:lnTo>
                  <a:lnTo>
                    <a:pt x="36662" y="10575"/>
                  </a:lnTo>
                  <a:lnTo>
                    <a:pt x="34269" y="10806"/>
                  </a:lnTo>
                  <a:lnTo>
                    <a:pt x="31722" y="10884"/>
                  </a:lnTo>
                  <a:lnTo>
                    <a:pt x="29098" y="10961"/>
                  </a:lnTo>
                  <a:lnTo>
                    <a:pt x="26396" y="11038"/>
                  </a:lnTo>
                  <a:lnTo>
                    <a:pt x="26396" y="11038"/>
                  </a:lnTo>
                  <a:lnTo>
                    <a:pt x="23695" y="10961"/>
                  </a:lnTo>
                  <a:lnTo>
                    <a:pt x="21071" y="10884"/>
                  </a:lnTo>
                  <a:lnTo>
                    <a:pt x="18524" y="10806"/>
                  </a:lnTo>
                  <a:lnTo>
                    <a:pt x="16131" y="10575"/>
                  </a:lnTo>
                  <a:lnTo>
                    <a:pt x="13816" y="10343"/>
                  </a:lnTo>
                  <a:lnTo>
                    <a:pt x="11655" y="10112"/>
                  </a:lnTo>
                  <a:lnTo>
                    <a:pt x="9571" y="9803"/>
                  </a:lnTo>
                  <a:lnTo>
                    <a:pt x="7718" y="9417"/>
                  </a:lnTo>
                  <a:lnTo>
                    <a:pt x="6020" y="9031"/>
                  </a:lnTo>
                  <a:lnTo>
                    <a:pt x="4477" y="8568"/>
                  </a:lnTo>
                  <a:lnTo>
                    <a:pt x="3165" y="8105"/>
                  </a:lnTo>
                  <a:lnTo>
                    <a:pt x="2084" y="7642"/>
                  </a:lnTo>
                  <a:lnTo>
                    <a:pt x="1158" y="7179"/>
                  </a:lnTo>
                  <a:lnTo>
                    <a:pt x="540" y="6639"/>
                  </a:lnTo>
                  <a:lnTo>
                    <a:pt x="309" y="6330"/>
                  </a:lnTo>
                  <a:lnTo>
                    <a:pt x="154" y="6098"/>
                  </a:lnTo>
                  <a:lnTo>
                    <a:pt x="0" y="5790"/>
                  </a:lnTo>
                  <a:lnTo>
                    <a:pt x="0" y="5481"/>
                  </a:lnTo>
                  <a:lnTo>
                    <a:pt x="0" y="5481"/>
                  </a:lnTo>
                  <a:lnTo>
                    <a:pt x="0" y="5249"/>
                  </a:lnTo>
                  <a:lnTo>
                    <a:pt x="154" y="4941"/>
                  </a:lnTo>
                  <a:lnTo>
                    <a:pt x="309" y="4632"/>
                  </a:lnTo>
                  <a:lnTo>
                    <a:pt x="540" y="4400"/>
                  </a:lnTo>
                  <a:lnTo>
                    <a:pt x="1158" y="3860"/>
                  </a:lnTo>
                  <a:lnTo>
                    <a:pt x="2084" y="3397"/>
                  </a:lnTo>
                  <a:lnTo>
                    <a:pt x="3165" y="2857"/>
                  </a:lnTo>
                  <a:lnTo>
                    <a:pt x="4477" y="2394"/>
                  </a:lnTo>
                  <a:lnTo>
                    <a:pt x="6020" y="2008"/>
                  </a:lnTo>
                  <a:lnTo>
                    <a:pt x="7718" y="1622"/>
                  </a:lnTo>
                  <a:lnTo>
                    <a:pt x="9571" y="1236"/>
                  </a:lnTo>
                  <a:lnTo>
                    <a:pt x="11655" y="927"/>
                  </a:lnTo>
                  <a:lnTo>
                    <a:pt x="13816" y="618"/>
                  </a:lnTo>
                  <a:lnTo>
                    <a:pt x="16131" y="387"/>
                  </a:lnTo>
                  <a:lnTo>
                    <a:pt x="18524" y="232"/>
                  </a:lnTo>
                  <a:lnTo>
                    <a:pt x="21071" y="78"/>
                  </a:lnTo>
                  <a:lnTo>
                    <a:pt x="23695" y="1"/>
                  </a:lnTo>
                  <a:lnTo>
                    <a:pt x="26396" y="1"/>
                  </a:lnTo>
                  <a:lnTo>
                    <a:pt x="26396" y="1"/>
                  </a:lnTo>
                  <a:lnTo>
                    <a:pt x="29098" y="1"/>
                  </a:lnTo>
                  <a:lnTo>
                    <a:pt x="31722" y="78"/>
                  </a:lnTo>
                  <a:lnTo>
                    <a:pt x="34269" y="232"/>
                  </a:lnTo>
                  <a:lnTo>
                    <a:pt x="36662" y="387"/>
                  </a:lnTo>
                  <a:lnTo>
                    <a:pt x="38977" y="618"/>
                  </a:lnTo>
                  <a:lnTo>
                    <a:pt x="41138" y="927"/>
                  </a:lnTo>
                  <a:lnTo>
                    <a:pt x="43222" y="1236"/>
                  </a:lnTo>
                  <a:lnTo>
                    <a:pt x="45074" y="1622"/>
                  </a:lnTo>
                  <a:lnTo>
                    <a:pt x="46772" y="2008"/>
                  </a:lnTo>
                  <a:lnTo>
                    <a:pt x="48316" y="2394"/>
                  </a:lnTo>
                  <a:lnTo>
                    <a:pt x="49628" y="2857"/>
                  </a:lnTo>
                  <a:lnTo>
                    <a:pt x="50709" y="3397"/>
                  </a:lnTo>
                  <a:lnTo>
                    <a:pt x="51635" y="3860"/>
                  </a:lnTo>
                  <a:lnTo>
                    <a:pt x="52252" y="4400"/>
                  </a:lnTo>
                  <a:lnTo>
                    <a:pt x="52484" y="4632"/>
                  </a:lnTo>
                  <a:lnTo>
                    <a:pt x="52715" y="4941"/>
                  </a:lnTo>
                  <a:lnTo>
                    <a:pt x="52793" y="5249"/>
                  </a:lnTo>
                  <a:lnTo>
                    <a:pt x="52793" y="5481"/>
                  </a:lnTo>
                  <a:lnTo>
                    <a:pt x="52793"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0"/>
            <p:cNvSpPr/>
            <p:nvPr/>
          </p:nvSpPr>
          <p:spPr>
            <a:xfrm>
              <a:off x="5571675" y="4685750"/>
              <a:ext cx="1084425" cy="192975"/>
            </a:xfrm>
            <a:custGeom>
              <a:avLst/>
              <a:gdLst/>
              <a:ahLst/>
              <a:cxnLst/>
              <a:rect l="l" t="t" r="r" b="b"/>
              <a:pathLst>
                <a:path w="43377" h="7719" extrusionOk="0">
                  <a:moveTo>
                    <a:pt x="21688" y="0"/>
                  </a:moveTo>
                  <a:lnTo>
                    <a:pt x="17289" y="77"/>
                  </a:lnTo>
                  <a:lnTo>
                    <a:pt x="13276" y="309"/>
                  </a:lnTo>
                  <a:lnTo>
                    <a:pt x="9571" y="618"/>
                  </a:lnTo>
                  <a:lnTo>
                    <a:pt x="6329" y="1081"/>
                  </a:lnTo>
                  <a:lnTo>
                    <a:pt x="4940" y="1390"/>
                  </a:lnTo>
                  <a:lnTo>
                    <a:pt x="3705" y="1698"/>
                  </a:lnTo>
                  <a:lnTo>
                    <a:pt x="2624" y="2007"/>
                  </a:lnTo>
                  <a:lnTo>
                    <a:pt x="1698" y="2316"/>
                  </a:lnTo>
                  <a:lnTo>
                    <a:pt x="1004" y="2702"/>
                  </a:lnTo>
                  <a:lnTo>
                    <a:pt x="463" y="3088"/>
                  </a:lnTo>
                  <a:lnTo>
                    <a:pt x="77" y="3473"/>
                  </a:lnTo>
                  <a:lnTo>
                    <a:pt x="0" y="3628"/>
                  </a:lnTo>
                  <a:lnTo>
                    <a:pt x="0" y="3859"/>
                  </a:lnTo>
                  <a:lnTo>
                    <a:pt x="0" y="4014"/>
                  </a:lnTo>
                  <a:lnTo>
                    <a:pt x="77" y="4245"/>
                  </a:lnTo>
                  <a:lnTo>
                    <a:pt x="463" y="4631"/>
                  </a:lnTo>
                  <a:lnTo>
                    <a:pt x="1004" y="5017"/>
                  </a:lnTo>
                  <a:lnTo>
                    <a:pt x="1698" y="5326"/>
                  </a:lnTo>
                  <a:lnTo>
                    <a:pt x="2624" y="5712"/>
                  </a:lnTo>
                  <a:lnTo>
                    <a:pt x="3705" y="6020"/>
                  </a:lnTo>
                  <a:lnTo>
                    <a:pt x="4940" y="6329"/>
                  </a:lnTo>
                  <a:lnTo>
                    <a:pt x="6329" y="6561"/>
                  </a:lnTo>
                  <a:lnTo>
                    <a:pt x="9571" y="7101"/>
                  </a:lnTo>
                  <a:lnTo>
                    <a:pt x="13276" y="7410"/>
                  </a:lnTo>
                  <a:lnTo>
                    <a:pt x="17289" y="7641"/>
                  </a:lnTo>
                  <a:lnTo>
                    <a:pt x="21688" y="7718"/>
                  </a:lnTo>
                  <a:lnTo>
                    <a:pt x="26088" y="7641"/>
                  </a:lnTo>
                  <a:lnTo>
                    <a:pt x="30101" y="7410"/>
                  </a:lnTo>
                  <a:lnTo>
                    <a:pt x="33806" y="7101"/>
                  </a:lnTo>
                  <a:lnTo>
                    <a:pt x="37048" y="6561"/>
                  </a:lnTo>
                  <a:lnTo>
                    <a:pt x="38437" y="6329"/>
                  </a:lnTo>
                  <a:lnTo>
                    <a:pt x="39672" y="6020"/>
                  </a:lnTo>
                  <a:lnTo>
                    <a:pt x="40752" y="5712"/>
                  </a:lnTo>
                  <a:lnTo>
                    <a:pt x="41679" y="5326"/>
                  </a:lnTo>
                  <a:lnTo>
                    <a:pt x="42373" y="5017"/>
                  </a:lnTo>
                  <a:lnTo>
                    <a:pt x="42913" y="4631"/>
                  </a:lnTo>
                  <a:lnTo>
                    <a:pt x="43299" y="4245"/>
                  </a:lnTo>
                  <a:lnTo>
                    <a:pt x="43377" y="4014"/>
                  </a:lnTo>
                  <a:lnTo>
                    <a:pt x="43377" y="3859"/>
                  </a:lnTo>
                  <a:lnTo>
                    <a:pt x="43377" y="3628"/>
                  </a:lnTo>
                  <a:lnTo>
                    <a:pt x="43299" y="3473"/>
                  </a:lnTo>
                  <a:lnTo>
                    <a:pt x="42913" y="3088"/>
                  </a:lnTo>
                  <a:lnTo>
                    <a:pt x="42373" y="2702"/>
                  </a:lnTo>
                  <a:lnTo>
                    <a:pt x="41679" y="2316"/>
                  </a:lnTo>
                  <a:lnTo>
                    <a:pt x="40752" y="2007"/>
                  </a:lnTo>
                  <a:lnTo>
                    <a:pt x="39672" y="1698"/>
                  </a:lnTo>
                  <a:lnTo>
                    <a:pt x="38437" y="1390"/>
                  </a:lnTo>
                  <a:lnTo>
                    <a:pt x="37048" y="1081"/>
                  </a:lnTo>
                  <a:lnTo>
                    <a:pt x="33806" y="618"/>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0"/>
            <p:cNvSpPr/>
            <p:nvPr/>
          </p:nvSpPr>
          <p:spPr>
            <a:xfrm>
              <a:off x="5571675" y="4685750"/>
              <a:ext cx="1084425" cy="192975"/>
            </a:xfrm>
            <a:custGeom>
              <a:avLst/>
              <a:gdLst/>
              <a:ahLst/>
              <a:cxnLst/>
              <a:rect l="l" t="t" r="r" b="b"/>
              <a:pathLst>
                <a:path w="43377" h="7719" fill="none" extrusionOk="0">
                  <a:moveTo>
                    <a:pt x="43377" y="3859"/>
                  </a:moveTo>
                  <a:lnTo>
                    <a:pt x="43377" y="3859"/>
                  </a:lnTo>
                  <a:lnTo>
                    <a:pt x="43377" y="4014"/>
                  </a:lnTo>
                  <a:lnTo>
                    <a:pt x="43299" y="4245"/>
                  </a:lnTo>
                  <a:lnTo>
                    <a:pt x="42913" y="4631"/>
                  </a:lnTo>
                  <a:lnTo>
                    <a:pt x="42373" y="5017"/>
                  </a:lnTo>
                  <a:lnTo>
                    <a:pt x="41679" y="5326"/>
                  </a:lnTo>
                  <a:lnTo>
                    <a:pt x="40752" y="5712"/>
                  </a:lnTo>
                  <a:lnTo>
                    <a:pt x="39672" y="6020"/>
                  </a:lnTo>
                  <a:lnTo>
                    <a:pt x="38437" y="6329"/>
                  </a:lnTo>
                  <a:lnTo>
                    <a:pt x="37048" y="6561"/>
                  </a:lnTo>
                  <a:lnTo>
                    <a:pt x="33806" y="7101"/>
                  </a:lnTo>
                  <a:lnTo>
                    <a:pt x="30101" y="7410"/>
                  </a:lnTo>
                  <a:lnTo>
                    <a:pt x="26088" y="7641"/>
                  </a:lnTo>
                  <a:lnTo>
                    <a:pt x="21688" y="7718"/>
                  </a:lnTo>
                  <a:lnTo>
                    <a:pt x="21688" y="7718"/>
                  </a:lnTo>
                  <a:lnTo>
                    <a:pt x="17289" y="7641"/>
                  </a:lnTo>
                  <a:lnTo>
                    <a:pt x="13276" y="7410"/>
                  </a:lnTo>
                  <a:lnTo>
                    <a:pt x="9571" y="7101"/>
                  </a:lnTo>
                  <a:lnTo>
                    <a:pt x="6329" y="6561"/>
                  </a:lnTo>
                  <a:lnTo>
                    <a:pt x="4940" y="6329"/>
                  </a:lnTo>
                  <a:lnTo>
                    <a:pt x="3705" y="6020"/>
                  </a:lnTo>
                  <a:lnTo>
                    <a:pt x="2624" y="5712"/>
                  </a:lnTo>
                  <a:lnTo>
                    <a:pt x="1698" y="5326"/>
                  </a:lnTo>
                  <a:lnTo>
                    <a:pt x="1004" y="5017"/>
                  </a:lnTo>
                  <a:lnTo>
                    <a:pt x="463" y="4631"/>
                  </a:lnTo>
                  <a:lnTo>
                    <a:pt x="77" y="4245"/>
                  </a:lnTo>
                  <a:lnTo>
                    <a:pt x="0" y="4014"/>
                  </a:lnTo>
                  <a:lnTo>
                    <a:pt x="0" y="3859"/>
                  </a:lnTo>
                  <a:lnTo>
                    <a:pt x="0" y="3859"/>
                  </a:lnTo>
                  <a:lnTo>
                    <a:pt x="0" y="3628"/>
                  </a:lnTo>
                  <a:lnTo>
                    <a:pt x="77" y="3473"/>
                  </a:lnTo>
                  <a:lnTo>
                    <a:pt x="463" y="3088"/>
                  </a:lnTo>
                  <a:lnTo>
                    <a:pt x="1004" y="2702"/>
                  </a:lnTo>
                  <a:lnTo>
                    <a:pt x="1698" y="2316"/>
                  </a:lnTo>
                  <a:lnTo>
                    <a:pt x="2624" y="2007"/>
                  </a:lnTo>
                  <a:lnTo>
                    <a:pt x="3705" y="1698"/>
                  </a:lnTo>
                  <a:lnTo>
                    <a:pt x="4940" y="1390"/>
                  </a:lnTo>
                  <a:lnTo>
                    <a:pt x="6329" y="1081"/>
                  </a:lnTo>
                  <a:lnTo>
                    <a:pt x="9571" y="618"/>
                  </a:lnTo>
                  <a:lnTo>
                    <a:pt x="13276" y="309"/>
                  </a:lnTo>
                  <a:lnTo>
                    <a:pt x="17289" y="77"/>
                  </a:lnTo>
                  <a:lnTo>
                    <a:pt x="21688" y="0"/>
                  </a:lnTo>
                  <a:lnTo>
                    <a:pt x="21688" y="0"/>
                  </a:lnTo>
                  <a:lnTo>
                    <a:pt x="26088" y="77"/>
                  </a:lnTo>
                  <a:lnTo>
                    <a:pt x="30101" y="309"/>
                  </a:lnTo>
                  <a:lnTo>
                    <a:pt x="33806" y="618"/>
                  </a:lnTo>
                  <a:lnTo>
                    <a:pt x="37048" y="1081"/>
                  </a:lnTo>
                  <a:lnTo>
                    <a:pt x="38437" y="1390"/>
                  </a:lnTo>
                  <a:lnTo>
                    <a:pt x="39672" y="1698"/>
                  </a:lnTo>
                  <a:lnTo>
                    <a:pt x="40752" y="2007"/>
                  </a:lnTo>
                  <a:lnTo>
                    <a:pt x="41679" y="2316"/>
                  </a:lnTo>
                  <a:lnTo>
                    <a:pt x="42373" y="2702"/>
                  </a:lnTo>
                  <a:lnTo>
                    <a:pt x="42913" y="3088"/>
                  </a:lnTo>
                  <a:lnTo>
                    <a:pt x="43299" y="3473"/>
                  </a:lnTo>
                  <a:lnTo>
                    <a:pt x="43377" y="3628"/>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0"/>
            <p:cNvSpPr/>
            <p:nvPr/>
          </p:nvSpPr>
          <p:spPr>
            <a:xfrm>
              <a:off x="5602550" y="4685750"/>
              <a:ext cx="1053550" cy="142800"/>
            </a:xfrm>
            <a:custGeom>
              <a:avLst/>
              <a:gdLst/>
              <a:ahLst/>
              <a:cxnLst/>
              <a:rect l="l" t="t" r="r" b="b"/>
              <a:pathLst>
                <a:path w="42142" h="5712" extrusionOk="0">
                  <a:moveTo>
                    <a:pt x="16980" y="0"/>
                  </a:moveTo>
                  <a:lnTo>
                    <a:pt x="13661" y="155"/>
                  </a:lnTo>
                  <a:lnTo>
                    <a:pt x="10574" y="386"/>
                  </a:lnTo>
                  <a:lnTo>
                    <a:pt x="7796" y="695"/>
                  </a:lnTo>
                  <a:lnTo>
                    <a:pt x="5326" y="1081"/>
                  </a:lnTo>
                  <a:lnTo>
                    <a:pt x="3165" y="1544"/>
                  </a:lnTo>
                  <a:lnTo>
                    <a:pt x="1312" y="2007"/>
                  </a:lnTo>
                  <a:lnTo>
                    <a:pt x="618" y="2239"/>
                  </a:lnTo>
                  <a:lnTo>
                    <a:pt x="0" y="2547"/>
                  </a:lnTo>
                  <a:lnTo>
                    <a:pt x="1544" y="2084"/>
                  </a:lnTo>
                  <a:lnTo>
                    <a:pt x="3396" y="1698"/>
                  </a:lnTo>
                  <a:lnTo>
                    <a:pt x="5480" y="1390"/>
                  </a:lnTo>
                  <a:lnTo>
                    <a:pt x="7796" y="1081"/>
                  </a:lnTo>
                  <a:lnTo>
                    <a:pt x="10343" y="849"/>
                  </a:lnTo>
                  <a:lnTo>
                    <a:pt x="13044" y="695"/>
                  </a:lnTo>
                  <a:lnTo>
                    <a:pt x="15977" y="618"/>
                  </a:lnTo>
                  <a:lnTo>
                    <a:pt x="18987" y="541"/>
                  </a:lnTo>
                  <a:lnTo>
                    <a:pt x="23309" y="618"/>
                  </a:lnTo>
                  <a:lnTo>
                    <a:pt x="27400" y="849"/>
                  </a:lnTo>
                  <a:lnTo>
                    <a:pt x="31105" y="1235"/>
                  </a:lnTo>
                  <a:lnTo>
                    <a:pt x="34269" y="1698"/>
                  </a:lnTo>
                  <a:lnTo>
                    <a:pt x="35735" y="1930"/>
                  </a:lnTo>
                  <a:lnTo>
                    <a:pt x="36970" y="2239"/>
                  </a:lnTo>
                  <a:lnTo>
                    <a:pt x="38051" y="2547"/>
                  </a:lnTo>
                  <a:lnTo>
                    <a:pt x="38977" y="2933"/>
                  </a:lnTo>
                  <a:lnTo>
                    <a:pt x="39672" y="3242"/>
                  </a:lnTo>
                  <a:lnTo>
                    <a:pt x="40212" y="3628"/>
                  </a:lnTo>
                  <a:lnTo>
                    <a:pt x="40521" y="4014"/>
                  </a:lnTo>
                  <a:lnTo>
                    <a:pt x="40598" y="4245"/>
                  </a:lnTo>
                  <a:lnTo>
                    <a:pt x="40675" y="4400"/>
                  </a:lnTo>
                  <a:lnTo>
                    <a:pt x="40598" y="4786"/>
                  </a:lnTo>
                  <a:lnTo>
                    <a:pt x="40289" y="5094"/>
                  </a:lnTo>
                  <a:lnTo>
                    <a:pt x="39903" y="5403"/>
                  </a:lnTo>
                  <a:lnTo>
                    <a:pt x="39363" y="5712"/>
                  </a:lnTo>
                  <a:lnTo>
                    <a:pt x="40521" y="5326"/>
                  </a:lnTo>
                  <a:lnTo>
                    <a:pt x="41370" y="4863"/>
                  </a:lnTo>
                  <a:lnTo>
                    <a:pt x="41678" y="4631"/>
                  </a:lnTo>
                  <a:lnTo>
                    <a:pt x="41910" y="4322"/>
                  </a:lnTo>
                  <a:lnTo>
                    <a:pt x="42064" y="4091"/>
                  </a:lnTo>
                  <a:lnTo>
                    <a:pt x="42142" y="3859"/>
                  </a:lnTo>
                  <a:lnTo>
                    <a:pt x="42064" y="3628"/>
                  </a:lnTo>
                  <a:lnTo>
                    <a:pt x="41987" y="3473"/>
                  </a:lnTo>
                  <a:lnTo>
                    <a:pt x="41678" y="3088"/>
                  </a:lnTo>
                  <a:lnTo>
                    <a:pt x="41138" y="2702"/>
                  </a:lnTo>
                  <a:lnTo>
                    <a:pt x="40366" y="2316"/>
                  </a:lnTo>
                  <a:lnTo>
                    <a:pt x="39517" y="2007"/>
                  </a:lnTo>
                  <a:lnTo>
                    <a:pt x="38437" y="1698"/>
                  </a:lnTo>
                  <a:lnTo>
                    <a:pt x="37125" y="1390"/>
                  </a:lnTo>
                  <a:lnTo>
                    <a:pt x="35735" y="1081"/>
                  </a:lnTo>
                  <a:lnTo>
                    <a:pt x="32571" y="618"/>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0"/>
            <p:cNvSpPr/>
            <p:nvPr/>
          </p:nvSpPr>
          <p:spPr>
            <a:xfrm>
              <a:off x="5602550" y="4685750"/>
              <a:ext cx="1053550" cy="142800"/>
            </a:xfrm>
            <a:custGeom>
              <a:avLst/>
              <a:gdLst/>
              <a:ahLst/>
              <a:cxnLst/>
              <a:rect l="l" t="t" r="r" b="b"/>
              <a:pathLst>
                <a:path w="42142" h="5712" fill="none" extrusionOk="0">
                  <a:moveTo>
                    <a:pt x="18987" y="541"/>
                  </a:moveTo>
                  <a:lnTo>
                    <a:pt x="18987" y="541"/>
                  </a:lnTo>
                  <a:lnTo>
                    <a:pt x="23309" y="618"/>
                  </a:lnTo>
                  <a:lnTo>
                    <a:pt x="27400" y="849"/>
                  </a:lnTo>
                  <a:lnTo>
                    <a:pt x="31105" y="1235"/>
                  </a:lnTo>
                  <a:lnTo>
                    <a:pt x="34269" y="1698"/>
                  </a:lnTo>
                  <a:lnTo>
                    <a:pt x="35735" y="1930"/>
                  </a:lnTo>
                  <a:lnTo>
                    <a:pt x="36970" y="2239"/>
                  </a:lnTo>
                  <a:lnTo>
                    <a:pt x="38051" y="2547"/>
                  </a:lnTo>
                  <a:lnTo>
                    <a:pt x="38977" y="2933"/>
                  </a:lnTo>
                  <a:lnTo>
                    <a:pt x="39672" y="3242"/>
                  </a:lnTo>
                  <a:lnTo>
                    <a:pt x="40212" y="3628"/>
                  </a:lnTo>
                  <a:lnTo>
                    <a:pt x="40521" y="4014"/>
                  </a:lnTo>
                  <a:lnTo>
                    <a:pt x="40598" y="4245"/>
                  </a:lnTo>
                  <a:lnTo>
                    <a:pt x="40675" y="4400"/>
                  </a:lnTo>
                  <a:lnTo>
                    <a:pt x="40675" y="4400"/>
                  </a:lnTo>
                  <a:lnTo>
                    <a:pt x="40598" y="4786"/>
                  </a:lnTo>
                  <a:lnTo>
                    <a:pt x="40289" y="5094"/>
                  </a:lnTo>
                  <a:lnTo>
                    <a:pt x="39903" y="5403"/>
                  </a:lnTo>
                  <a:lnTo>
                    <a:pt x="39363" y="5712"/>
                  </a:lnTo>
                  <a:lnTo>
                    <a:pt x="39363" y="5712"/>
                  </a:lnTo>
                  <a:lnTo>
                    <a:pt x="40521" y="5326"/>
                  </a:lnTo>
                  <a:lnTo>
                    <a:pt x="41370" y="4863"/>
                  </a:lnTo>
                  <a:lnTo>
                    <a:pt x="41678" y="4631"/>
                  </a:lnTo>
                  <a:lnTo>
                    <a:pt x="41910" y="4322"/>
                  </a:lnTo>
                  <a:lnTo>
                    <a:pt x="42064" y="4091"/>
                  </a:lnTo>
                  <a:lnTo>
                    <a:pt x="42142" y="3859"/>
                  </a:lnTo>
                  <a:lnTo>
                    <a:pt x="42142" y="3859"/>
                  </a:lnTo>
                  <a:lnTo>
                    <a:pt x="42064" y="3628"/>
                  </a:lnTo>
                  <a:lnTo>
                    <a:pt x="41987" y="3473"/>
                  </a:lnTo>
                  <a:lnTo>
                    <a:pt x="41678" y="3088"/>
                  </a:lnTo>
                  <a:lnTo>
                    <a:pt x="41138" y="2702"/>
                  </a:lnTo>
                  <a:lnTo>
                    <a:pt x="40366" y="2316"/>
                  </a:lnTo>
                  <a:lnTo>
                    <a:pt x="39517" y="2007"/>
                  </a:lnTo>
                  <a:lnTo>
                    <a:pt x="38437" y="1698"/>
                  </a:lnTo>
                  <a:lnTo>
                    <a:pt x="37125" y="1390"/>
                  </a:lnTo>
                  <a:lnTo>
                    <a:pt x="35735" y="1081"/>
                  </a:lnTo>
                  <a:lnTo>
                    <a:pt x="32571" y="618"/>
                  </a:lnTo>
                  <a:lnTo>
                    <a:pt x="28866" y="309"/>
                  </a:lnTo>
                  <a:lnTo>
                    <a:pt x="24776" y="77"/>
                  </a:lnTo>
                  <a:lnTo>
                    <a:pt x="20376" y="0"/>
                  </a:lnTo>
                  <a:lnTo>
                    <a:pt x="20376" y="0"/>
                  </a:lnTo>
                  <a:lnTo>
                    <a:pt x="16980" y="0"/>
                  </a:lnTo>
                  <a:lnTo>
                    <a:pt x="13661" y="155"/>
                  </a:lnTo>
                  <a:lnTo>
                    <a:pt x="10574" y="386"/>
                  </a:lnTo>
                  <a:lnTo>
                    <a:pt x="7796" y="695"/>
                  </a:lnTo>
                  <a:lnTo>
                    <a:pt x="5326" y="1081"/>
                  </a:lnTo>
                  <a:lnTo>
                    <a:pt x="3165" y="1544"/>
                  </a:lnTo>
                  <a:lnTo>
                    <a:pt x="1312" y="2007"/>
                  </a:lnTo>
                  <a:lnTo>
                    <a:pt x="618" y="2239"/>
                  </a:lnTo>
                  <a:lnTo>
                    <a:pt x="0" y="2547"/>
                  </a:lnTo>
                  <a:lnTo>
                    <a:pt x="0" y="2547"/>
                  </a:lnTo>
                  <a:lnTo>
                    <a:pt x="1544" y="2084"/>
                  </a:lnTo>
                  <a:lnTo>
                    <a:pt x="3396" y="1698"/>
                  </a:lnTo>
                  <a:lnTo>
                    <a:pt x="5480" y="1390"/>
                  </a:lnTo>
                  <a:lnTo>
                    <a:pt x="7796" y="1081"/>
                  </a:lnTo>
                  <a:lnTo>
                    <a:pt x="10343" y="849"/>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0"/>
            <p:cNvSpPr/>
            <p:nvPr/>
          </p:nvSpPr>
          <p:spPr>
            <a:xfrm>
              <a:off x="5453975" y="4660650"/>
              <a:ext cx="1319825" cy="275950"/>
            </a:xfrm>
            <a:custGeom>
              <a:avLst/>
              <a:gdLst/>
              <a:ahLst/>
              <a:cxnLst/>
              <a:rect l="l" t="t" r="r" b="b"/>
              <a:pathLst>
                <a:path w="52793" h="11038" extrusionOk="0">
                  <a:moveTo>
                    <a:pt x="0" y="1"/>
                  </a:move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0"/>
            <p:cNvSpPr/>
            <p:nvPr/>
          </p:nvSpPr>
          <p:spPr>
            <a:xfrm>
              <a:off x="5453975" y="4660650"/>
              <a:ext cx="1319825" cy="275950"/>
            </a:xfrm>
            <a:custGeom>
              <a:avLst/>
              <a:gdLst/>
              <a:ahLst/>
              <a:cxnLst/>
              <a:rect l="l" t="t" r="r" b="b"/>
              <a:pathLst>
                <a:path w="52793" h="11038" fill="none" extrusionOk="0">
                  <a:moveTo>
                    <a:pt x="0" y="1"/>
                  </a:moveTo>
                  <a:lnTo>
                    <a:pt x="0" y="5481"/>
                  </a:lnTo>
                  <a:lnTo>
                    <a:pt x="0" y="5481"/>
                  </a:lnTo>
                  <a:lnTo>
                    <a:pt x="0" y="5790"/>
                  </a:lnTo>
                  <a:lnTo>
                    <a:pt x="154" y="6098"/>
                  </a:lnTo>
                  <a:lnTo>
                    <a:pt x="309" y="6330"/>
                  </a:lnTo>
                  <a:lnTo>
                    <a:pt x="540" y="6639"/>
                  </a:lnTo>
                  <a:lnTo>
                    <a:pt x="1158" y="7179"/>
                  </a:lnTo>
                  <a:lnTo>
                    <a:pt x="2084" y="7642"/>
                  </a:lnTo>
                  <a:lnTo>
                    <a:pt x="3165" y="8105"/>
                  </a:lnTo>
                  <a:lnTo>
                    <a:pt x="4477" y="8568"/>
                  </a:lnTo>
                  <a:lnTo>
                    <a:pt x="6020" y="9031"/>
                  </a:lnTo>
                  <a:lnTo>
                    <a:pt x="7718" y="9417"/>
                  </a:lnTo>
                  <a:lnTo>
                    <a:pt x="9571" y="9803"/>
                  </a:lnTo>
                  <a:lnTo>
                    <a:pt x="11655" y="10112"/>
                  </a:lnTo>
                  <a:lnTo>
                    <a:pt x="13816" y="10343"/>
                  </a:lnTo>
                  <a:lnTo>
                    <a:pt x="16131" y="10575"/>
                  </a:lnTo>
                  <a:lnTo>
                    <a:pt x="18524" y="10806"/>
                  </a:lnTo>
                  <a:lnTo>
                    <a:pt x="21071" y="10884"/>
                  </a:lnTo>
                  <a:lnTo>
                    <a:pt x="23695" y="10961"/>
                  </a:lnTo>
                  <a:lnTo>
                    <a:pt x="26396" y="11038"/>
                  </a:lnTo>
                  <a:lnTo>
                    <a:pt x="26396" y="11038"/>
                  </a:lnTo>
                  <a:lnTo>
                    <a:pt x="29098" y="10961"/>
                  </a:lnTo>
                  <a:lnTo>
                    <a:pt x="31722" y="10884"/>
                  </a:lnTo>
                  <a:lnTo>
                    <a:pt x="34269" y="10806"/>
                  </a:lnTo>
                  <a:lnTo>
                    <a:pt x="36662" y="10575"/>
                  </a:lnTo>
                  <a:lnTo>
                    <a:pt x="38977" y="10343"/>
                  </a:lnTo>
                  <a:lnTo>
                    <a:pt x="41138" y="10112"/>
                  </a:lnTo>
                  <a:lnTo>
                    <a:pt x="43222" y="9803"/>
                  </a:lnTo>
                  <a:lnTo>
                    <a:pt x="45074" y="9417"/>
                  </a:lnTo>
                  <a:lnTo>
                    <a:pt x="46772" y="9031"/>
                  </a:lnTo>
                  <a:lnTo>
                    <a:pt x="48316" y="8568"/>
                  </a:lnTo>
                  <a:lnTo>
                    <a:pt x="49628" y="8105"/>
                  </a:lnTo>
                  <a:lnTo>
                    <a:pt x="50709" y="7642"/>
                  </a:lnTo>
                  <a:lnTo>
                    <a:pt x="51635" y="7179"/>
                  </a:lnTo>
                  <a:lnTo>
                    <a:pt x="52252" y="6639"/>
                  </a:lnTo>
                  <a:lnTo>
                    <a:pt x="52484" y="6330"/>
                  </a:lnTo>
                  <a:lnTo>
                    <a:pt x="52715" y="6098"/>
                  </a:lnTo>
                  <a:lnTo>
                    <a:pt x="52793" y="5790"/>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0"/>
            <p:cNvSpPr/>
            <p:nvPr/>
          </p:nvSpPr>
          <p:spPr>
            <a:xfrm>
              <a:off x="5453975" y="4521725"/>
              <a:ext cx="1319825" cy="275950"/>
            </a:xfrm>
            <a:custGeom>
              <a:avLst/>
              <a:gdLst/>
              <a:ahLst/>
              <a:cxnLst/>
              <a:rect l="l" t="t" r="r" b="b"/>
              <a:pathLst>
                <a:path w="52793" h="11038" extrusionOk="0">
                  <a:moveTo>
                    <a:pt x="26396" y="1"/>
                  </a:moveTo>
                  <a:lnTo>
                    <a:pt x="23695" y="78"/>
                  </a:lnTo>
                  <a:lnTo>
                    <a:pt x="21071" y="155"/>
                  </a:lnTo>
                  <a:lnTo>
                    <a:pt x="18524" y="309"/>
                  </a:lnTo>
                  <a:lnTo>
                    <a:pt x="16131" y="464"/>
                  </a:lnTo>
                  <a:lnTo>
                    <a:pt x="13816" y="695"/>
                  </a:lnTo>
                  <a:lnTo>
                    <a:pt x="11655" y="1004"/>
                  </a:lnTo>
                  <a:lnTo>
                    <a:pt x="9571" y="1313"/>
                  </a:lnTo>
                  <a:lnTo>
                    <a:pt x="7718" y="1622"/>
                  </a:lnTo>
                  <a:lnTo>
                    <a:pt x="6020" y="2007"/>
                  </a:lnTo>
                  <a:lnTo>
                    <a:pt x="4477" y="2471"/>
                  </a:lnTo>
                  <a:lnTo>
                    <a:pt x="3165" y="2934"/>
                  </a:lnTo>
                  <a:lnTo>
                    <a:pt x="2084" y="3397"/>
                  </a:lnTo>
                  <a:lnTo>
                    <a:pt x="1158" y="3937"/>
                  </a:lnTo>
                  <a:lnTo>
                    <a:pt x="540" y="4400"/>
                  </a:lnTo>
                  <a:lnTo>
                    <a:pt x="309" y="4709"/>
                  </a:lnTo>
                  <a:lnTo>
                    <a:pt x="154" y="5018"/>
                  </a:lnTo>
                  <a:lnTo>
                    <a:pt x="0" y="5249"/>
                  </a:lnTo>
                  <a:lnTo>
                    <a:pt x="0" y="5558"/>
                  </a:lnTo>
                  <a:lnTo>
                    <a:pt x="0" y="5867"/>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867"/>
                  </a:lnTo>
                  <a:lnTo>
                    <a:pt x="52793" y="5558"/>
                  </a:lnTo>
                  <a:lnTo>
                    <a:pt x="52793" y="5249"/>
                  </a:lnTo>
                  <a:lnTo>
                    <a:pt x="52715" y="5018"/>
                  </a:lnTo>
                  <a:lnTo>
                    <a:pt x="52484" y="4709"/>
                  </a:lnTo>
                  <a:lnTo>
                    <a:pt x="52252" y="4400"/>
                  </a:lnTo>
                  <a:lnTo>
                    <a:pt x="51635" y="3937"/>
                  </a:lnTo>
                  <a:lnTo>
                    <a:pt x="50709" y="3397"/>
                  </a:lnTo>
                  <a:lnTo>
                    <a:pt x="49628" y="2934"/>
                  </a:lnTo>
                  <a:lnTo>
                    <a:pt x="48316" y="2471"/>
                  </a:lnTo>
                  <a:lnTo>
                    <a:pt x="46772" y="2007"/>
                  </a:lnTo>
                  <a:lnTo>
                    <a:pt x="45074" y="1622"/>
                  </a:lnTo>
                  <a:lnTo>
                    <a:pt x="43222" y="1313"/>
                  </a:lnTo>
                  <a:lnTo>
                    <a:pt x="41138" y="1004"/>
                  </a:lnTo>
                  <a:lnTo>
                    <a:pt x="38977" y="695"/>
                  </a:lnTo>
                  <a:lnTo>
                    <a:pt x="36662" y="464"/>
                  </a:lnTo>
                  <a:lnTo>
                    <a:pt x="34269" y="309"/>
                  </a:lnTo>
                  <a:lnTo>
                    <a:pt x="31722" y="155"/>
                  </a:lnTo>
                  <a:lnTo>
                    <a:pt x="29098" y="78"/>
                  </a:lnTo>
                  <a:lnTo>
                    <a:pt x="26396"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0"/>
            <p:cNvSpPr/>
            <p:nvPr/>
          </p:nvSpPr>
          <p:spPr>
            <a:xfrm>
              <a:off x="5453975" y="4521725"/>
              <a:ext cx="1319825" cy="275950"/>
            </a:xfrm>
            <a:custGeom>
              <a:avLst/>
              <a:gdLst/>
              <a:ahLst/>
              <a:cxnLst/>
              <a:rect l="l" t="t" r="r" b="b"/>
              <a:pathLst>
                <a:path w="52793" h="11038" fill="none" extrusionOk="0">
                  <a:moveTo>
                    <a:pt x="52793" y="5558"/>
                  </a:moveTo>
                  <a:lnTo>
                    <a:pt x="52793" y="5558"/>
                  </a:lnTo>
                  <a:lnTo>
                    <a:pt x="52793" y="5867"/>
                  </a:lnTo>
                  <a:lnTo>
                    <a:pt x="52715" y="6098"/>
                  </a:lnTo>
                  <a:lnTo>
                    <a:pt x="52484" y="6407"/>
                  </a:lnTo>
                  <a:lnTo>
                    <a:pt x="52252" y="6638"/>
                  </a:lnTo>
                  <a:lnTo>
                    <a:pt x="51635" y="7179"/>
                  </a:lnTo>
                  <a:lnTo>
                    <a:pt x="50709" y="7719"/>
                  </a:lnTo>
                  <a:lnTo>
                    <a:pt x="49628" y="8182"/>
                  </a:lnTo>
                  <a:lnTo>
                    <a:pt x="48316" y="8645"/>
                  </a:lnTo>
                  <a:lnTo>
                    <a:pt x="46772" y="9031"/>
                  </a:lnTo>
                  <a:lnTo>
                    <a:pt x="45074" y="9417"/>
                  </a:lnTo>
                  <a:lnTo>
                    <a:pt x="43222" y="9803"/>
                  </a:lnTo>
                  <a:lnTo>
                    <a:pt x="41138" y="10112"/>
                  </a:lnTo>
                  <a:lnTo>
                    <a:pt x="38977" y="10420"/>
                  </a:lnTo>
                  <a:lnTo>
                    <a:pt x="36662" y="10652"/>
                  </a:lnTo>
                  <a:lnTo>
                    <a:pt x="34269" y="10806"/>
                  </a:lnTo>
                  <a:lnTo>
                    <a:pt x="31722" y="10961"/>
                  </a:lnTo>
                  <a:lnTo>
                    <a:pt x="29098" y="11038"/>
                  </a:lnTo>
                  <a:lnTo>
                    <a:pt x="26396" y="11038"/>
                  </a:lnTo>
                  <a:lnTo>
                    <a:pt x="26396" y="11038"/>
                  </a:lnTo>
                  <a:lnTo>
                    <a:pt x="23695" y="11038"/>
                  </a:lnTo>
                  <a:lnTo>
                    <a:pt x="21071" y="10961"/>
                  </a:lnTo>
                  <a:lnTo>
                    <a:pt x="18524" y="10806"/>
                  </a:lnTo>
                  <a:lnTo>
                    <a:pt x="16131" y="10652"/>
                  </a:lnTo>
                  <a:lnTo>
                    <a:pt x="13816" y="10420"/>
                  </a:lnTo>
                  <a:lnTo>
                    <a:pt x="11655" y="10112"/>
                  </a:lnTo>
                  <a:lnTo>
                    <a:pt x="9571" y="9803"/>
                  </a:lnTo>
                  <a:lnTo>
                    <a:pt x="7718" y="9417"/>
                  </a:lnTo>
                  <a:lnTo>
                    <a:pt x="6020" y="9031"/>
                  </a:lnTo>
                  <a:lnTo>
                    <a:pt x="4477" y="8645"/>
                  </a:lnTo>
                  <a:lnTo>
                    <a:pt x="3165" y="8182"/>
                  </a:lnTo>
                  <a:lnTo>
                    <a:pt x="2084" y="7719"/>
                  </a:lnTo>
                  <a:lnTo>
                    <a:pt x="1158" y="7179"/>
                  </a:lnTo>
                  <a:lnTo>
                    <a:pt x="540" y="6638"/>
                  </a:lnTo>
                  <a:lnTo>
                    <a:pt x="309" y="6407"/>
                  </a:lnTo>
                  <a:lnTo>
                    <a:pt x="154" y="6098"/>
                  </a:lnTo>
                  <a:lnTo>
                    <a:pt x="0" y="5867"/>
                  </a:lnTo>
                  <a:lnTo>
                    <a:pt x="0" y="5558"/>
                  </a:lnTo>
                  <a:lnTo>
                    <a:pt x="0" y="5558"/>
                  </a:lnTo>
                  <a:lnTo>
                    <a:pt x="0" y="5249"/>
                  </a:lnTo>
                  <a:lnTo>
                    <a:pt x="154" y="5018"/>
                  </a:lnTo>
                  <a:lnTo>
                    <a:pt x="309" y="4709"/>
                  </a:lnTo>
                  <a:lnTo>
                    <a:pt x="540" y="4400"/>
                  </a:lnTo>
                  <a:lnTo>
                    <a:pt x="1158" y="3937"/>
                  </a:lnTo>
                  <a:lnTo>
                    <a:pt x="2084" y="3397"/>
                  </a:lnTo>
                  <a:lnTo>
                    <a:pt x="3165" y="2934"/>
                  </a:lnTo>
                  <a:lnTo>
                    <a:pt x="4477" y="2471"/>
                  </a:lnTo>
                  <a:lnTo>
                    <a:pt x="6020" y="2007"/>
                  </a:lnTo>
                  <a:lnTo>
                    <a:pt x="7718" y="1622"/>
                  </a:lnTo>
                  <a:lnTo>
                    <a:pt x="9571" y="1313"/>
                  </a:lnTo>
                  <a:lnTo>
                    <a:pt x="11655" y="1004"/>
                  </a:lnTo>
                  <a:lnTo>
                    <a:pt x="13816" y="695"/>
                  </a:lnTo>
                  <a:lnTo>
                    <a:pt x="16131" y="464"/>
                  </a:lnTo>
                  <a:lnTo>
                    <a:pt x="18524" y="309"/>
                  </a:lnTo>
                  <a:lnTo>
                    <a:pt x="21071" y="155"/>
                  </a:lnTo>
                  <a:lnTo>
                    <a:pt x="23695" y="78"/>
                  </a:lnTo>
                  <a:lnTo>
                    <a:pt x="26396" y="1"/>
                  </a:lnTo>
                  <a:lnTo>
                    <a:pt x="26396" y="1"/>
                  </a:lnTo>
                  <a:lnTo>
                    <a:pt x="29098" y="78"/>
                  </a:lnTo>
                  <a:lnTo>
                    <a:pt x="31722" y="155"/>
                  </a:lnTo>
                  <a:lnTo>
                    <a:pt x="34269" y="309"/>
                  </a:lnTo>
                  <a:lnTo>
                    <a:pt x="36662" y="464"/>
                  </a:lnTo>
                  <a:lnTo>
                    <a:pt x="38977" y="695"/>
                  </a:lnTo>
                  <a:lnTo>
                    <a:pt x="41138" y="1004"/>
                  </a:lnTo>
                  <a:lnTo>
                    <a:pt x="43222" y="1313"/>
                  </a:lnTo>
                  <a:lnTo>
                    <a:pt x="45074" y="1622"/>
                  </a:lnTo>
                  <a:lnTo>
                    <a:pt x="46772" y="2007"/>
                  </a:lnTo>
                  <a:lnTo>
                    <a:pt x="48316" y="2471"/>
                  </a:lnTo>
                  <a:lnTo>
                    <a:pt x="49628" y="2934"/>
                  </a:lnTo>
                  <a:lnTo>
                    <a:pt x="50709" y="3397"/>
                  </a:lnTo>
                  <a:lnTo>
                    <a:pt x="51635" y="3937"/>
                  </a:lnTo>
                  <a:lnTo>
                    <a:pt x="52252" y="4400"/>
                  </a:lnTo>
                  <a:lnTo>
                    <a:pt x="52484" y="4709"/>
                  </a:lnTo>
                  <a:lnTo>
                    <a:pt x="52715" y="5018"/>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0"/>
            <p:cNvSpPr/>
            <p:nvPr/>
          </p:nvSpPr>
          <p:spPr>
            <a:xfrm>
              <a:off x="5571675" y="4546825"/>
              <a:ext cx="1084425" cy="194900"/>
            </a:xfrm>
            <a:custGeom>
              <a:avLst/>
              <a:gdLst/>
              <a:ahLst/>
              <a:cxnLst/>
              <a:rect l="l" t="t" r="r" b="b"/>
              <a:pathLst>
                <a:path w="43377" h="7796" extrusionOk="0">
                  <a:moveTo>
                    <a:pt x="21688" y="0"/>
                  </a:moveTo>
                  <a:lnTo>
                    <a:pt x="17289" y="77"/>
                  </a:lnTo>
                  <a:lnTo>
                    <a:pt x="13276" y="309"/>
                  </a:lnTo>
                  <a:lnTo>
                    <a:pt x="9571" y="695"/>
                  </a:lnTo>
                  <a:lnTo>
                    <a:pt x="6329" y="1158"/>
                  </a:lnTo>
                  <a:lnTo>
                    <a:pt x="4940" y="1389"/>
                  </a:lnTo>
                  <a:lnTo>
                    <a:pt x="3705" y="1698"/>
                  </a:lnTo>
                  <a:lnTo>
                    <a:pt x="2624" y="2007"/>
                  </a:lnTo>
                  <a:lnTo>
                    <a:pt x="1698" y="2393"/>
                  </a:lnTo>
                  <a:lnTo>
                    <a:pt x="1004" y="2702"/>
                  </a:lnTo>
                  <a:lnTo>
                    <a:pt x="463" y="3087"/>
                  </a:lnTo>
                  <a:lnTo>
                    <a:pt x="77" y="3473"/>
                  </a:lnTo>
                  <a:lnTo>
                    <a:pt x="0" y="3705"/>
                  </a:lnTo>
                  <a:lnTo>
                    <a:pt x="0" y="3859"/>
                  </a:lnTo>
                  <a:lnTo>
                    <a:pt x="0" y="4091"/>
                  </a:lnTo>
                  <a:lnTo>
                    <a:pt x="77" y="4322"/>
                  </a:lnTo>
                  <a:lnTo>
                    <a:pt x="463" y="4708"/>
                  </a:lnTo>
                  <a:lnTo>
                    <a:pt x="1004" y="5017"/>
                  </a:lnTo>
                  <a:lnTo>
                    <a:pt x="1698" y="5403"/>
                  </a:lnTo>
                  <a:lnTo>
                    <a:pt x="2624" y="5712"/>
                  </a:lnTo>
                  <a:lnTo>
                    <a:pt x="3705" y="6020"/>
                  </a:lnTo>
                  <a:lnTo>
                    <a:pt x="4940" y="6329"/>
                  </a:lnTo>
                  <a:lnTo>
                    <a:pt x="6329" y="6638"/>
                  </a:lnTo>
                  <a:lnTo>
                    <a:pt x="9571" y="7101"/>
                  </a:lnTo>
                  <a:lnTo>
                    <a:pt x="13276" y="7487"/>
                  </a:lnTo>
                  <a:lnTo>
                    <a:pt x="17289" y="7718"/>
                  </a:lnTo>
                  <a:lnTo>
                    <a:pt x="21688" y="7796"/>
                  </a:lnTo>
                  <a:lnTo>
                    <a:pt x="26088" y="7718"/>
                  </a:lnTo>
                  <a:lnTo>
                    <a:pt x="30101" y="7487"/>
                  </a:lnTo>
                  <a:lnTo>
                    <a:pt x="33806" y="7101"/>
                  </a:lnTo>
                  <a:lnTo>
                    <a:pt x="37048" y="6638"/>
                  </a:lnTo>
                  <a:lnTo>
                    <a:pt x="38437" y="6329"/>
                  </a:lnTo>
                  <a:lnTo>
                    <a:pt x="39672" y="6020"/>
                  </a:lnTo>
                  <a:lnTo>
                    <a:pt x="40752" y="5712"/>
                  </a:lnTo>
                  <a:lnTo>
                    <a:pt x="41679" y="5403"/>
                  </a:lnTo>
                  <a:lnTo>
                    <a:pt x="42373" y="5017"/>
                  </a:lnTo>
                  <a:lnTo>
                    <a:pt x="42913" y="4708"/>
                  </a:lnTo>
                  <a:lnTo>
                    <a:pt x="43299" y="4322"/>
                  </a:lnTo>
                  <a:lnTo>
                    <a:pt x="43377" y="4091"/>
                  </a:lnTo>
                  <a:lnTo>
                    <a:pt x="43377" y="3859"/>
                  </a:lnTo>
                  <a:lnTo>
                    <a:pt x="43377" y="3705"/>
                  </a:lnTo>
                  <a:lnTo>
                    <a:pt x="43299" y="3473"/>
                  </a:lnTo>
                  <a:lnTo>
                    <a:pt x="42913" y="3087"/>
                  </a:lnTo>
                  <a:lnTo>
                    <a:pt x="42373" y="2702"/>
                  </a:lnTo>
                  <a:lnTo>
                    <a:pt x="41679" y="2393"/>
                  </a:lnTo>
                  <a:lnTo>
                    <a:pt x="40752" y="2007"/>
                  </a:lnTo>
                  <a:lnTo>
                    <a:pt x="39672" y="1698"/>
                  </a:lnTo>
                  <a:lnTo>
                    <a:pt x="38437" y="1389"/>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0"/>
            <p:cNvSpPr/>
            <p:nvPr/>
          </p:nvSpPr>
          <p:spPr>
            <a:xfrm>
              <a:off x="5571675" y="4546825"/>
              <a:ext cx="1084425" cy="194900"/>
            </a:xfrm>
            <a:custGeom>
              <a:avLst/>
              <a:gdLst/>
              <a:ahLst/>
              <a:cxnLst/>
              <a:rect l="l" t="t" r="r" b="b"/>
              <a:pathLst>
                <a:path w="43377" h="7796" fill="none" extrusionOk="0">
                  <a:moveTo>
                    <a:pt x="43377" y="3859"/>
                  </a:moveTo>
                  <a:lnTo>
                    <a:pt x="43377" y="3859"/>
                  </a:lnTo>
                  <a:lnTo>
                    <a:pt x="43377" y="4091"/>
                  </a:lnTo>
                  <a:lnTo>
                    <a:pt x="43299" y="4322"/>
                  </a:lnTo>
                  <a:lnTo>
                    <a:pt x="42913" y="4708"/>
                  </a:lnTo>
                  <a:lnTo>
                    <a:pt x="42373" y="5017"/>
                  </a:lnTo>
                  <a:lnTo>
                    <a:pt x="41679" y="5403"/>
                  </a:lnTo>
                  <a:lnTo>
                    <a:pt x="40752" y="5712"/>
                  </a:lnTo>
                  <a:lnTo>
                    <a:pt x="39672" y="6020"/>
                  </a:lnTo>
                  <a:lnTo>
                    <a:pt x="38437" y="6329"/>
                  </a:lnTo>
                  <a:lnTo>
                    <a:pt x="37048" y="6638"/>
                  </a:lnTo>
                  <a:lnTo>
                    <a:pt x="33806" y="7101"/>
                  </a:lnTo>
                  <a:lnTo>
                    <a:pt x="30101" y="7487"/>
                  </a:lnTo>
                  <a:lnTo>
                    <a:pt x="26088" y="7718"/>
                  </a:lnTo>
                  <a:lnTo>
                    <a:pt x="21688" y="7796"/>
                  </a:lnTo>
                  <a:lnTo>
                    <a:pt x="21688" y="7796"/>
                  </a:lnTo>
                  <a:lnTo>
                    <a:pt x="17289" y="7718"/>
                  </a:lnTo>
                  <a:lnTo>
                    <a:pt x="13276" y="7487"/>
                  </a:lnTo>
                  <a:lnTo>
                    <a:pt x="9571" y="7101"/>
                  </a:lnTo>
                  <a:lnTo>
                    <a:pt x="6329" y="6638"/>
                  </a:lnTo>
                  <a:lnTo>
                    <a:pt x="4940" y="6329"/>
                  </a:lnTo>
                  <a:lnTo>
                    <a:pt x="3705" y="6020"/>
                  </a:lnTo>
                  <a:lnTo>
                    <a:pt x="2624" y="5712"/>
                  </a:lnTo>
                  <a:lnTo>
                    <a:pt x="1698" y="5403"/>
                  </a:lnTo>
                  <a:lnTo>
                    <a:pt x="1004" y="5017"/>
                  </a:lnTo>
                  <a:lnTo>
                    <a:pt x="463" y="4708"/>
                  </a:lnTo>
                  <a:lnTo>
                    <a:pt x="77" y="4322"/>
                  </a:lnTo>
                  <a:lnTo>
                    <a:pt x="0" y="4091"/>
                  </a:lnTo>
                  <a:lnTo>
                    <a:pt x="0" y="3859"/>
                  </a:lnTo>
                  <a:lnTo>
                    <a:pt x="0" y="3859"/>
                  </a:lnTo>
                  <a:lnTo>
                    <a:pt x="0" y="3705"/>
                  </a:lnTo>
                  <a:lnTo>
                    <a:pt x="77" y="3473"/>
                  </a:lnTo>
                  <a:lnTo>
                    <a:pt x="463" y="3087"/>
                  </a:lnTo>
                  <a:lnTo>
                    <a:pt x="1004" y="2702"/>
                  </a:lnTo>
                  <a:lnTo>
                    <a:pt x="1698" y="2393"/>
                  </a:lnTo>
                  <a:lnTo>
                    <a:pt x="2624" y="2007"/>
                  </a:lnTo>
                  <a:lnTo>
                    <a:pt x="3705" y="1698"/>
                  </a:lnTo>
                  <a:lnTo>
                    <a:pt x="4940" y="1389"/>
                  </a:lnTo>
                  <a:lnTo>
                    <a:pt x="6329" y="1158"/>
                  </a:lnTo>
                  <a:lnTo>
                    <a:pt x="9571" y="695"/>
                  </a:lnTo>
                  <a:lnTo>
                    <a:pt x="13276" y="309"/>
                  </a:lnTo>
                  <a:lnTo>
                    <a:pt x="17289" y="77"/>
                  </a:lnTo>
                  <a:lnTo>
                    <a:pt x="21688" y="0"/>
                  </a:lnTo>
                  <a:lnTo>
                    <a:pt x="21688" y="0"/>
                  </a:lnTo>
                  <a:lnTo>
                    <a:pt x="26088" y="77"/>
                  </a:lnTo>
                  <a:lnTo>
                    <a:pt x="30101" y="309"/>
                  </a:lnTo>
                  <a:lnTo>
                    <a:pt x="33806" y="695"/>
                  </a:lnTo>
                  <a:lnTo>
                    <a:pt x="37048" y="1158"/>
                  </a:lnTo>
                  <a:lnTo>
                    <a:pt x="38437" y="1389"/>
                  </a:lnTo>
                  <a:lnTo>
                    <a:pt x="39672" y="1698"/>
                  </a:lnTo>
                  <a:lnTo>
                    <a:pt x="40752" y="2007"/>
                  </a:lnTo>
                  <a:lnTo>
                    <a:pt x="41679" y="2393"/>
                  </a:lnTo>
                  <a:lnTo>
                    <a:pt x="42373" y="2702"/>
                  </a:lnTo>
                  <a:lnTo>
                    <a:pt x="42913" y="3087"/>
                  </a:lnTo>
                  <a:lnTo>
                    <a:pt x="43299" y="3473"/>
                  </a:lnTo>
                  <a:lnTo>
                    <a:pt x="43377" y="3705"/>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0"/>
            <p:cNvSpPr/>
            <p:nvPr/>
          </p:nvSpPr>
          <p:spPr>
            <a:xfrm>
              <a:off x="5602550" y="4546825"/>
              <a:ext cx="1053550" cy="144725"/>
            </a:xfrm>
            <a:custGeom>
              <a:avLst/>
              <a:gdLst/>
              <a:ahLst/>
              <a:cxnLst/>
              <a:rect l="l" t="t" r="r" b="b"/>
              <a:pathLst>
                <a:path w="42142" h="5789" extrusionOk="0">
                  <a:moveTo>
                    <a:pt x="20376" y="0"/>
                  </a:moveTo>
                  <a:lnTo>
                    <a:pt x="16980" y="77"/>
                  </a:lnTo>
                  <a:lnTo>
                    <a:pt x="13661" y="232"/>
                  </a:lnTo>
                  <a:lnTo>
                    <a:pt x="10574" y="463"/>
                  </a:lnTo>
                  <a:lnTo>
                    <a:pt x="7796" y="695"/>
                  </a:lnTo>
                  <a:lnTo>
                    <a:pt x="5326" y="1081"/>
                  </a:lnTo>
                  <a:lnTo>
                    <a:pt x="3165" y="1544"/>
                  </a:lnTo>
                  <a:lnTo>
                    <a:pt x="1312" y="2007"/>
                  </a:lnTo>
                  <a:lnTo>
                    <a:pt x="618" y="2316"/>
                  </a:lnTo>
                  <a:lnTo>
                    <a:pt x="0" y="2547"/>
                  </a:lnTo>
                  <a:lnTo>
                    <a:pt x="0" y="2547"/>
                  </a:lnTo>
                  <a:lnTo>
                    <a:pt x="1544" y="2161"/>
                  </a:lnTo>
                  <a:lnTo>
                    <a:pt x="3396" y="1775"/>
                  </a:lnTo>
                  <a:lnTo>
                    <a:pt x="5480" y="1389"/>
                  </a:lnTo>
                  <a:lnTo>
                    <a:pt x="7796" y="1158"/>
                  </a:lnTo>
                  <a:lnTo>
                    <a:pt x="10343" y="926"/>
                  </a:lnTo>
                  <a:lnTo>
                    <a:pt x="13044" y="695"/>
                  </a:lnTo>
                  <a:lnTo>
                    <a:pt x="15977" y="618"/>
                  </a:lnTo>
                  <a:lnTo>
                    <a:pt x="18987" y="618"/>
                  </a:lnTo>
                  <a:lnTo>
                    <a:pt x="23309" y="695"/>
                  </a:lnTo>
                  <a:lnTo>
                    <a:pt x="27400" y="849"/>
                  </a:lnTo>
                  <a:lnTo>
                    <a:pt x="31105"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598" y="4785"/>
                  </a:lnTo>
                  <a:lnTo>
                    <a:pt x="40289" y="5171"/>
                  </a:lnTo>
                  <a:lnTo>
                    <a:pt x="39903" y="5480"/>
                  </a:lnTo>
                  <a:lnTo>
                    <a:pt x="39363" y="5789"/>
                  </a:lnTo>
                  <a:lnTo>
                    <a:pt x="40521" y="5326"/>
                  </a:lnTo>
                  <a:lnTo>
                    <a:pt x="41370" y="4863"/>
                  </a:lnTo>
                  <a:lnTo>
                    <a:pt x="41678" y="4631"/>
                  </a:lnTo>
                  <a:lnTo>
                    <a:pt x="41910" y="4400"/>
                  </a:lnTo>
                  <a:lnTo>
                    <a:pt x="42064" y="4168"/>
                  </a:lnTo>
                  <a:lnTo>
                    <a:pt x="42142" y="3859"/>
                  </a:lnTo>
                  <a:lnTo>
                    <a:pt x="42064" y="3705"/>
                  </a:lnTo>
                  <a:lnTo>
                    <a:pt x="41987" y="3473"/>
                  </a:lnTo>
                  <a:lnTo>
                    <a:pt x="41678" y="3087"/>
                  </a:lnTo>
                  <a:lnTo>
                    <a:pt x="41138" y="2702"/>
                  </a:lnTo>
                  <a:lnTo>
                    <a:pt x="40366" y="2393"/>
                  </a:lnTo>
                  <a:lnTo>
                    <a:pt x="39517" y="2007"/>
                  </a:lnTo>
                  <a:lnTo>
                    <a:pt x="38437" y="1698"/>
                  </a:lnTo>
                  <a:lnTo>
                    <a:pt x="37125" y="1389"/>
                  </a:lnTo>
                  <a:lnTo>
                    <a:pt x="35735" y="1158"/>
                  </a:lnTo>
                  <a:lnTo>
                    <a:pt x="32571" y="695"/>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0"/>
            <p:cNvSpPr/>
            <p:nvPr/>
          </p:nvSpPr>
          <p:spPr>
            <a:xfrm>
              <a:off x="5602550" y="4546825"/>
              <a:ext cx="1053550" cy="144725"/>
            </a:xfrm>
            <a:custGeom>
              <a:avLst/>
              <a:gdLst/>
              <a:ahLst/>
              <a:cxnLst/>
              <a:rect l="l" t="t" r="r" b="b"/>
              <a:pathLst>
                <a:path w="42142" h="5789" fill="none" extrusionOk="0">
                  <a:moveTo>
                    <a:pt x="18987" y="618"/>
                  </a:moveTo>
                  <a:lnTo>
                    <a:pt x="18987" y="618"/>
                  </a:lnTo>
                  <a:lnTo>
                    <a:pt x="23309" y="695"/>
                  </a:lnTo>
                  <a:lnTo>
                    <a:pt x="27400" y="849"/>
                  </a:lnTo>
                  <a:lnTo>
                    <a:pt x="31105" y="1235"/>
                  </a:lnTo>
                  <a:lnTo>
                    <a:pt x="34269" y="1698"/>
                  </a:lnTo>
                  <a:lnTo>
                    <a:pt x="35735" y="2007"/>
                  </a:lnTo>
                  <a:lnTo>
                    <a:pt x="36970" y="2316"/>
                  </a:lnTo>
                  <a:lnTo>
                    <a:pt x="38051" y="2624"/>
                  </a:lnTo>
                  <a:lnTo>
                    <a:pt x="38977" y="2933"/>
                  </a:lnTo>
                  <a:lnTo>
                    <a:pt x="39672" y="3319"/>
                  </a:lnTo>
                  <a:lnTo>
                    <a:pt x="40212" y="3705"/>
                  </a:lnTo>
                  <a:lnTo>
                    <a:pt x="40521" y="4091"/>
                  </a:lnTo>
                  <a:lnTo>
                    <a:pt x="40598" y="4245"/>
                  </a:lnTo>
                  <a:lnTo>
                    <a:pt x="40675" y="4477"/>
                  </a:lnTo>
                  <a:lnTo>
                    <a:pt x="40675" y="4477"/>
                  </a:lnTo>
                  <a:lnTo>
                    <a:pt x="40598" y="4785"/>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2" y="3859"/>
                  </a:lnTo>
                  <a:lnTo>
                    <a:pt x="42142" y="3859"/>
                  </a:lnTo>
                  <a:lnTo>
                    <a:pt x="42064" y="3705"/>
                  </a:lnTo>
                  <a:lnTo>
                    <a:pt x="41987" y="3473"/>
                  </a:lnTo>
                  <a:lnTo>
                    <a:pt x="41678" y="3087"/>
                  </a:lnTo>
                  <a:lnTo>
                    <a:pt x="41138" y="2702"/>
                  </a:lnTo>
                  <a:lnTo>
                    <a:pt x="40366" y="2393"/>
                  </a:lnTo>
                  <a:lnTo>
                    <a:pt x="39517" y="2007"/>
                  </a:lnTo>
                  <a:lnTo>
                    <a:pt x="38437" y="1698"/>
                  </a:lnTo>
                  <a:lnTo>
                    <a:pt x="37125" y="1389"/>
                  </a:lnTo>
                  <a:lnTo>
                    <a:pt x="35735" y="1158"/>
                  </a:lnTo>
                  <a:lnTo>
                    <a:pt x="32571" y="695"/>
                  </a:lnTo>
                  <a:lnTo>
                    <a:pt x="28866" y="309"/>
                  </a:lnTo>
                  <a:lnTo>
                    <a:pt x="24776" y="77"/>
                  </a:lnTo>
                  <a:lnTo>
                    <a:pt x="20376" y="0"/>
                  </a:lnTo>
                  <a:lnTo>
                    <a:pt x="20376" y="0"/>
                  </a:lnTo>
                  <a:lnTo>
                    <a:pt x="16980" y="77"/>
                  </a:lnTo>
                  <a:lnTo>
                    <a:pt x="13661" y="232"/>
                  </a:lnTo>
                  <a:lnTo>
                    <a:pt x="10574" y="463"/>
                  </a:lnTo>
                  <a:lnTo>
                    <a:pt x="7796" y="695"/>
                  </a:lnTo>
                  <a:lnTo>
                    <a:pt x="5326" y="1081"/>
                  </a:lnTo>
                  <a:lnTo>
                    <a:pt x="3165" y="1544"/>
                  </a:lnTo>
                  <a:lnTo>
                    <a:pt x="1312" y="2007"/>
                  </a:lnTo>
                  <a:lnTo>
                    <a:pt x="618" y="2316"/>
                  </a:lnTo>
                  <a:lnTo>
                    <a:pt x="0" y="2547"/>
                  </a:lnTo>
                  <a:lnTo>
                    <a:pt x="0" y="2547"/>
                  </a:lnTo>
                  <a:lnTo>
                    <a:pt x="1544" y="2161"/>
                  </a:lnTo>
                  <a:lnTo>
                    <a:pt x="3396" y="1775"/>
                  </a:lnTo>
                  <a:lnTo>
                    <a:pt x="5480" y="1389"/>
                  </a:lnTo>
                  <a:lnTo>
                    <a:pt x="7796" y="1158"/>
                  </a:lnTo>
                  <a:lnTo>
                    <a:pt x="10343" y="926"/>
                  </a:lnTo>
                  <a:lnTo>
                    <a:pt x="13044" y="695"/>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0"/>
            <p:cNvSpPr/>
            <p:nvPr/>
          </p:nvSpPr>
          <p:spPr>
            <a:xfrm>
              <a:off x="5453975" y="4527525"/>
              <a:ext cx="1319825" cy="275950"/>
            </a:xfrm>
            <a:custGeom>
              <a:avLst/>
              <a:gdLst/>
              <a:ahLst/>
              <a:cxnLst/>
              <a:rect l="l" t="t" r="r" b="b"/>
              <a:pathLst>
                <a:path w="52793" h="11038" extrusionOk="0">
                  <a:moveTo>
                    <a:pt x="0" y="0"/>
                  </a:moveTo>
                  <a:lnTo>
                    <a:pt x="0" y="5480"/>
                  </a:lnTo>
                  <a:lnTo>
                    <a:pt x="0" y="5789"/>
                  </a:lnTo>
                  <a:lnTo>
                    <a:pt x="154" y="6098"/>
                  </a:lnTo>
                  <a:lnTo>
                    <a:pt x="309" y="6329"/>
                  </a:lnTo>
                  <a:lnTo>
                    <a:pt x="540" y="6638"/>
                  </a:lnTo>
                  <a:lnTo>
                    <a:pt x="1158" y="7178"/>
                  </a:lnTo>
                  <a:lnTo>
                    <a:pt x="2084" y="7641"/>
                  </a:lnTo>
                  <a:lnTo>
                    <a:pt x="3165" y="8104"/>
                  </a:lnTo>
                  <a:lnTo>
                    <a:pt x="4477" y="8568"/>
                  </a:lnTo>
                  <a:lnTo>
                    <a:pt x="6020" y="9031"/>
                  </a:lnTo>
                  <a:lnTo>
                    <a:pt x="7718" y="9417"/>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7"/>
                  </a:lnTo>
                  <a:lnTo>
                    <a:pt x="46772" y="9031"/>
                  </a:lnTo>
                  <a:lnTo>
                    <a:pt x="48316" y="8568"/>
                  </a:lnTo>
                  <a:lnTo>
                    <a:pt x="49628" y="8104"/>
                  </a:lnTo>
                  <a:lnTo>
                    <a:pt x="50709" y="7641"/>
                  </a:lnTo>
                  <a:lnTo>
                    <a:pt x="51635" y="7178"/>
                  </a:lnTo>
                  <a:lnTo>
                    <a:pt x="52252" y="6638"/>
                  </a:lnTo>
                  <a:lnTo>
                    <a:pt x="52484" y="6329"/>
                  </a:lnTo>
                  <a:lnTo>
                    <a:pt x="52715" y="6098"/>
                  </a:lnTo>
                  <a:lnTo>
                    <a:pt x="52793" y="5789"/>
                  </a:lnTo>
                  <a:lnTo>
                    <a:pt x="52793" y="5480"/>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0"/>
            <p:cNvSpPr/>
            <p:nvPr/>
          </p:nvSpPr>
          <p:spPr>
            <a:xfrm>
              <a:off x="5453975" y="4527525"/>
              <a:ext cx="1319825" cy="275950"/>
            </a:xfrm>
            <a:custGeom>
              <a:avLst/>
              <a:gdLst/>
              <a:ahLst/>
              <a:cxnLst/>
              <a:rect l="l" t="t" r="r" b="b"/>
              <a:pathLst>
                <a:path w="52793" h="11038" fill="none" extrusionOk="0">
                  <a:moveTo>
                    <a:pt x="0" y="0"/>
                  </a:moveTo>
                  <a:lnTo>
                    <a:pt x="0" y="5480"/>
                  </a:lnTo>
                  <a:lnTo>
                    <a:pt x="0" y="5480"/>
                  </a:lnTo>
                  <a:lnTo>
                    <a:pt x="0" y="5789"/>
                  </a:lnTo>
                  <a:lnTo>
                    <a:pt x="154" y="6098"/>
                  </a:lnTo>
                  <a:lnTo>
                    <a:pt x="309" y="6329"/>
                  </a:lnTo>
                  <a:lnTo>
                    <a:pt x="540" y="6638"/>
                  </a:lnTo>
                  <a:lnTo>
                    <a:pt x="1158" y="7178"/>
                  </a:lnTo>
                  <a:lnTo>
                    <a:pt x="2084" y="7641"/>
                  </a:lnTo>
                  <a:lnTo>
                    <a:pt x="3165" y="8104"/>
                  </a:lnTo>
                  <a:lnTo>
                    <a:pt x="4477" y="8568"/>
                  </a:lnTo>
                  <a:lnTo>
                    <a:pt x="6020" y="9031"/>
                  </a:lnTo>
                  <a:lnTo>
                    <a:pt x="7718" y="9417"/>
                  </a:lnTo>
                  <a:lnTo>
                    <a:pt x="9571" y="9725"/>
                  </a:lnTo>
                  <a:lnTo>
                    <a:pt x="11655" y="10111"/>
                  </a:lnTo>
                  <a:lnTo>
                    <a:pt x="13816" y="10343"/>
                  </a:lnTo>
                  <a:lnTo>
                    <a:pt x="16131" y="10574"/>
                  </a:lnTo>
                  <a:lnTo>
                    <a:pt x="18524" y="10806"/>
                  </a:lnTo>
                  <a:lnTo>
                    <a:pt x="21071" y="10883"/>
                  </a:lnTo>
                  <a:lnTo>
                    <a:pt x="23695" y="10960"/>
                  </a:lnTo>
                  <a:lnTo>
                    <a:pt x="26396" y="11037"/>
                  </a:lnTo>
                  <a:lnTo>
                    <a:pt x="26396" y="11037"/>
                  </a:lnTo>
                  <a:lnTo>
                    <a:pt x="29098" y="10960"/>
                  </a:lnTo>
                  <a:lnTo>
                    <a:pt x="31722" y="10883"/>
                  </a:lnTo>
                  <a:lnTo>
                    <a:pt x="34269" y="10806"/>
                  </a:lnTo>
                  <a:lnTo>
                    <a:pt x="36662" y="10574"/>
                  </a:lnTo>
                  <a:lnTo>
                    <a:pt x="38977" y="10343"/>
                  </a:lnTo>
                  <a:lnTo>
                    <a:pt x="41138" y="10111"/>
                  </a:lnTo>
                  <a:lnTo>
                    <a:pt x="43222" y="9725"/>
                  </a:lnTo>
                  <a:lnTo>
                    <a:pt x="45074" y="9417"/>
                  </a:lnTo>
                  <a:lnTo>
                    <a:pt x="46772" y="9031"/>
                  </a:lnTo>
                  <a:lnTo>
                    <a:pt x="48316" y="8568"/>
                  </a:lnTo>
                  <a:lnTo>
                    <a:pt x="49628" y="8104"/>
                  </a:lnTo>
                  <a:lnTo>
                    <a:pt x="50709" y="7641"/>
                  </a:lnTo>
                  <a:lnTo>
                    <a:pt x="51635" y="7178"/>
                  </a:lnTo>
                  <a:lnTo>
                    <a:pt x="52252" y="6638"/>
                  </a:lnTo>
                  <a:lnTo>
                    <a:pt x="52484" y="6329"/>
                  </a:lnTo>
                  <a:lnTo>
                    <a:pt x="52715" y="6098"/>
                  </a:lnTo>
                  <a:lnTo>
                    <a:pt x="52793" y="5789"/>
                  </a:lnTo>
                  <a:lnTo>
                    <a:pt x="52793" y="5480"/>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0"/>
            <p:cNvSpPr/>
            <p:nvPr/>
          </p:nvSpPr>
          <p:spPr>
            <a:xfrm>
              <a:off x="5453975" y="4388600"/>
              <a:ext cx="1319825" cy="275950"/>
            </a:xfrm>
            <a:custGeom>
              <a:avLst/>
              <a:gdLst/>
              <a:ahLst/>
              <a:cxnLst/>
              <a:rect l="l" t="t" r="r" b="b"/>
              <a:pathLst>
                <a:path w="52793" h="11038" extrusionOk="0">
                  <a:moveTo>
                    <a:pt x="26396" y="0"/>
                  </a:moveTo>
                  <a:lnTo>
                    <a:pt x="23695" y="77"/>
                  </a:lnTo>
                  <a:lnTo>
                    <a:pt x="21071" y="155"/>
                  </a:lnTo>
                  <a:lnTo>
                    <a:pt x="18524" y="232"/>
                  </a:lnTo>
                  <a:lnTo>
                    <a:pt x="16131" y="463"/>
                  </a:lnTo>
                  <a:lnTo>
                    <a:pt x="13816" y="695"/>
                  </a:lnTo>
                  <a:lnTo>
                    <a:pt x="11655" y="926"/>
                  </a:lnTo>
                  <a:lnTo>
                    <a:pt x="9571" y="1312"/>
                  </a:lnTo>
                  <a:lnTo>
                    <a:pt x="7718" y="1621"/>
                  </a:lnTo>
                  <a:lnTo>
                    <a:pt x="6020" y="2007"/>
                  </a:lnTo>
                  <a:lnTo>
                    <a:pt x="4477" y="2470"/>
                  </a:lnTo>
                  <a:lnTo>
                    <a:pt x="3165" y="2933"/>
                  </a:lnTo>
                  <a:lnTo>
                    <a:pt x="2084" y="3396"/>
                  </a:lnTo>
                  <a:lnTo>
                    <a:pt x="1158" y="3936"/>
                  </a:lnTo>
                  <a:lnTo>
                    <a:pt x="540" y="4400"/>
                  </a:lnTo>
                  <a:lnTo>
                    <a:pt x="309" y="4708"/>
                  </a:lnTo>
                  <a:lnTo>
                    <a:pt x="154" y="4940"/>
                  </a:lnTo>
                  <a:lnTo>
                    <a:pt x="0" y="5249"/>
                  </a:lnTo>
                  <a:lnTo>
                    <a:pt x="0" y="5557"/>
                  </a:lnTo>
                  <a:lnTo>
                    <a:pt x="0" y="5789"/>
                  </a:lnTo>
                  <a:lnTo>
                    <a:pt x="154" y="6098"/>
                  </a:lnTo>
                  <a:lnTo>
                    <a:pt x="309" y="6406"/>
                  </a:lnTo>
                  <a:lnTo>
                    <a:pt x="540" y="6638"/>
                  </a:lnTo>
                  <a:lnTo>
                    <a:pt x="1158" y="7178"/>
                  </a:lnTo>
                  <a:lnTo>
                    <a:pt x="2084" y="7718"/>
                  </a:lnTo>
                  <a:lnTo>
                    <a:pt x="3165" y="8182"/>
                  </a:lnTo>
                  <a:lnTo>
                    <a:pt x="4477" y="8645"/>
                  </a:lnTo>
                  <a:lnTo>
                    <a:pt x="6020" y="9031"/>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1"/>
                  </a:lnTo>
                  <a:lnTo>
                    <a:pt x="48316" y="8645"/>
                  </a:lnTo>
                  <a:lnTo>
                    <a:pt x="49628" y="8182"/>
                  </a:lnTo>
                  <a:lnTo>
                    <a:pt x="50709" y="7718"/>
                  </a:lnTo>
                  <a:lnTo>
                    <a:pt x="51635" y="7178"/>
                  </a:lnTo>
                  <a:lnTo>
                    <a:pt x="52252" y="6638"/>
                  </a:lnTo>
                  <a:lnTo>
                    <a:pt x="52484" y="6406"/>
                  </a:lnTo>
                  <a:lnTo>
                    <a:pt x="52715" y="6098"/>
                  </a:lnTo>
                  <a:lnTo>
                    <a:pt x="52793" y="5789"/>
                  </a:lnTo>
                  <a:lnTo>
                    <a:pt x="52793" y="5557"/>
                  </a:lnTo>
                  <a:lnTo>
                    <a:pt x="52793" y="5249"/>
                  </a:lnTo>
                  <a:lnTo>
                    <a:pt x="52715" y="4940"/>
                  </a:lnTo>
                  <a:lnTo>
                    <a:pt x="52484" y="4708"/>
                  </a:lnTo>
                  <a:lnTo>
                    <a:pt x="52252" y="4400"/>
                  </a:lnTo>
                  <a:lnTo>
                    <a:pt x="51635" y="3936"/>
                  </a:lnTo>
                  <a:lnTo>
                    <a:pt x="50709" y="3396"/>
                  </a:lnTo>
                  <a:lnTo>
                    <a:pt x="49628" y="2933"/>
                  </a:lnTo>
                  <a:lnTo>
                    <a:pt x="48316" y="2470"/>
                  </a:lnTo>
                  <a:lnTo>
                    <a:pt x="46772" y="2007"/>
                  </a:lnTo>
                  <a:lnTo>
                    <a:pt x="45074" y="1621"/>
                  </a:lnTo>
                  <a:lnTo>
                    <a:pt x="43222" y="1312"/>
                  </a:lnTo>
                  <a:lnTo>
                    <a:pt x="41138" y="926"/>
                  </a:lnTo>
                  <a:lnTo>
                    <a:pt x="38977" y="695"/>
                  </a:lnTo>
                  <a:lnTo>
                    <a:pt x="36662" y="463"/>
                  </a:lnTo>
                  <a:lnTo>
                    <a:pt x="34269" y="232"/>
                  </a:lnTo>
                  <a:lnTo>
                    <a:pt x="31722" y="155"/>
                  </a:lnTo>
                  <a:lnTo>
                    <a:pt x="29098" y="77"/>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0"/>
            <p:cNvSpPr/>
            <p:nvPr/>
          </p:nvSpPr>
          <p:spPr>
            <a:xfrm>
              <a:off x="5453975" y="4388600"/>
              <a:ext cx="1319825" cy="275950"/>
            </a:xfrm>
            <a:custGeom>
              <a:avLst/>
              <a:gdLst/>
              <a:ahLst/>
              <a:cxnLst/>
              <a:rect l="l" t="t" r="r" b="b"/>
              <a:pathLst>
                <a:path w="52793" h="11038" fill="none" extrusionOk="0">
                  <a:moveTo>
                    <a:pt x="52793" y="5557"/>
                  </a:moveTo>
                  <a:lnTo>
                    <a:pt x="52793" y="5557"/>
                  </a:lnTo>
                  <a:lnTo>
                    <a:pt x="52793" y="5789"/>
                  </a:lnTo>
                  <a:lnTo>
                    <a:pt x="52715" y="6098"/>
                  </a:lnTo>
                  <a:lnTo>
                    <a:pt x="52484" y="6406"/>
                  </a:lnTo>
                  <a:lnTo>
                    <a:pt x="52252" y="6638"/>
                  </a:lnTo>
                  <a:lnTo>
                    <a:pt x="51635" y="7178"/>
                  </a:lnTo>
                  <a:lnTo>
                    <a:pt x="50709" y="7718"/>
                  </a:lnTo>
                  <a:lnTo>
                    <a:pt x="49628" y="8182"/>
                  </a:lnTo>
                  <a:lnTo>
                    <a:pt x="48316" y="8645"/>
                  </a:lnTo>
                  <a:lnTo>
                    <a:pt x="46772" y="9031"/>
                  </a:lnTo>
                  <a:lnTo>
                    <a:pt x="45074" y="9416"/>
                  </a:lnTo>
                  <a:lnTo>
                    <a:pt x="43222" y="9802"/>
                  </a:lnTo>
                  <a:lnTo>
                    <a:pt x="41138" y="10111"/>
                  </a:lnTo>
                  <a:lnTo>
                    <a:pt x="38977" y="10420"/>
                  </a:lnTo>
                  <a:lnTo>
                    <a:pt x="36662" y="10651"/>
                  </a:lnTo>
                  <a:lnTo>
                    <a:pt x="34269" y="10806"/>
                  </a:lnTo>
                  <a:lnTo>
                    <a:pt x="31722" y="10960"/>
                  </a:lnTo>
                  <a:lnTo>
                    <a:pt x="29098" y="11037"/>
                  </a:lnTo>
                  <a:lnTo>
                    <a:pt x="26396" y="11037"/>
                  </a:lnTo>
                  <a:lnTo>
                    <a:pt x="26396" y="11037"/>
                  </a:lnTo>
                  <a:lnTo>
                    <a:pt x="23695" y="11037"/>
                  </a:lnTo>
                  <a:lnTo>
                    <a:pt x="21071" y="10960"/>
                  </a:lnTo>
                  <a:lnTo>
                    <a:pt x="18524" y="10806"/>
                  </a:lnTo>
                  <a:lnTo>
                    <a:pt x="16131" y="10651"/>
                  </a:lnTo>
                  <a:lnTo>
                    <a:pt x="13816" y="10420"/>
                  </a:lnTo>
                  <a:lnTo>
                    <a:pt x="11655" y="10111"/>
                  </a:lnTo>
                  <a:lnTo>
                    <a:pt x="9571" y="9802"/>
                  </a:lnTo>
                  <a:lnTo>
                    <a:pt x="7718" y="9416"/>
                  </a:lnTo>
                  <a:lnTo>
                    <a:pt x="6020" y="9031"/>
                  </a:lnTo>
                  <a:lnTo>
                    <a:pt x="4477" y="8645"/>
                  </a:lnTo>
                  <a:lnTo>
                    <a:pt x="3165" y="8182"/>
                  </a:lnTo>
                  <a:lnTo>
                    <a:pt x="2084" y="7718"/>
                  </a:lnTo>
                  <a:lnTo>
                    <a:pt x="1158" y="7178"/>
                  </a:lnTo>
                  <a:lnTo>
                    <a:pt x="540" y="6638"/>
                  </a:lnTo>
                  <a:lnTo>
                    <a:pt x="309" y="6406"/>
                  </a:lnTo>
                  <a:lnTo>
                    <a:pt x="154" y="6098"/>
                  </a:lnTo>
                  <a:lnTo>
                    <a:pt x="0" y="5789"/>
                  </a:lnTo>
                  <a:lnTo>
                    <a:pt x="0" y="5557"/>
                  </a:lnTo>
                  <a:lnTo>
                    <a:pt x="0" y="5557"/>
                  </a:lnTo>
                  <a:lnTo>
                    <a:pt x="0" y="5249"/>
                  </a:lnTo>
                  <a:lnTo>
                    <a:pt x="154" y="4940"/>
                  </a:lnTo>
                  <a:lnTo>
                    <a:pt x="309" y="4708"/>
                  </a:lnTo>
                  <a:lnTo>
                    <a:pt x="540" y="4400"/>
                  </a:lnTo>
                  <a:lnTo>
                    <a:pt x="1158" y="3936"/>
                  </a:lnTo>
                  <a:lnTo>
                    <a:pt x="2084" y="3396"/>
                  </a:lnTo>
                  <a:lnTo>
                    <a:pt x="3165" y="2933"/>
                  </a:lnTo>
                  <a:lnTo>
                    <a:pt x="4477" y="2470"/>
                  </a:lnTo>
                  <a:lnTo>
                    <a:pt x="6020" y="2007"/>
                  </a:lnTo>
                  <a:lnTo>
                    <a:pt x="7718" y="1621"/>
                  </a:lnTo>
                  <a:lnTo>
                    <a:pt x="9571" y="1312"/>
                  </a:lnTo>
                  <a:lnTo>
                    <a:pt x="11655" y="926"/>
                  </a:lnTo>
                  <a:lnTo>
                    <a:pt x="13816" y="695"/>
                  </a:lnTo>
                  <a:lnTo>
                    <a:pt x="16131" y="463"/>
                  </a:lnTo>
                  <a:lnTo>
                    <a:pt x="18524" y="232"/>
                  </a:lnTo>
                  <a:lnTo>
                    <a:pt x="21071" y="155"/>
                  </a:lnTo>
                  <a:lnTo>
                    <a:pt x="23695" y="77"/>
                  </a:lnTo>
                  <a:lnTo>
                    <a:pt x="26396" y="0"/>
                  </a:lnTo>
                  <a:lnTo>
                    <a:pt x="26396" y="0"/>
                  </a:lnTo>
                  <a:lnTo>
                    <a:pt x="29098" y="77"/>
                  </a:lnTo>
                  <a:lnTo>
                    <a:pt x="31722" y="155"/>
                  </a:lnTo>
                  <a:lnTo>
                    <a:pt x="34269" y="232"/>
                  </a:lnTo>
                  <a:lnTo>
                    <a:pt x="36662" y="463"/>
                  </a:lnTo>
                  <a:lnTo>
                    <a:pt x="38977" y="695"/>
                  </a:lnTo>
                  <a:lnTo>
                    <a:pt x="41138" y="926"/>
                  </a:lnTo>
                  <a:lnTo>
                    <a:pt x="43222" y="1312"/>
                  </a:lnTo>
                  <a:lnTo>
                    <a:pt x="45074" y="1621"/>
                  </a:lnTo>
                  <a:lnTo>
                    <a:pt x="46772" y="2007"/>
                  </a:lnTo>
                  <a:lnTo>
                    <a:pt x="48316" y="2470"/>
                  </a:lnTo>
                  <a:lnTo>
                    <a:pt x="49628" y="2933"/>
                  </a:lnTo>
                  <a:lnTo>
                    <a:pt x="50709" y="3396"/>
                  </a:lnTo>
                  <a:lnTo>
                    <a:pt x="51635" y="3936"/>
                  </a:lnTo>
                  <a:lnTo>
                    <a:pt x="52252" y="4400"/>
                  </a:lnTo>
                  <a:lnTo>
                    <a:pt x="52484" y="4708"/>
                  </a:lnTo>
                  <a:lnTo>
                    <a:pt x="52715" y="4940"/>
                  </a:lnTo>
                  <a:lnTo>
                    <a:pt x="52793" y="5249"/>
                  </a:lnTo>
                  <a:lnTo>
                    <a:pt x="52793" y="5557"/>
                  </a:lnTo>
                  <a:lnTo>
                    <a:pt x="52793"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0"/>
            <p:cNvSpPr/>
            <p:nvPr/>
          </p:nvSpPr>
          <p:spPr>
            <a:xfrm>
              <a:off x="5571675" y="4413675"/>
              <a:ext cx="1084425" cy="194900"/>
            </a:xfrm>
            <a:custGeom>
              <a:avLst/>
              <a:gdLst/>
              <a:ahLst/>
              <a:cxnLst/>
              <a:rect l="l" t="t" r="r" b="b"/>
              <a:pathLst>
                <a:path w="43377" h="7796" extrusionOk="0">
                  <a:moveTo>
                    <a:pt x="21688" y="1"/>
                  </a:moveTo>
                  <a:lnTo>
                    <a:pt x="17289" y="78"/>
                  </a:lnTo>
                  <a:lnTo>
                    <a:pt x="13276" y="309"/>
                  </a:lnTo>
                  <a:lnTo>
                    <a:pt x="9571" y="695"/>
                  </a:lnTo>
                  <a:lnTo>
                    <a:pt x="6329" y="1158"/>
                  </a:lnTo>
                  <a:lnTo>
                    <a:pt x="4940" y="1390"/>
                  </a:lnTo>
                  <a:lnTo>
                    <a:pt x="3705" y="1699"/>
                  </a:lnTo>
                  <a:lnTo>
                    <a:pt x="2624" y="2007"/>
                  </a:lnTo>
                  <a:lnTo>
                    <a:pt x="1698" y="2393"/>
                  </a:lnTo>
                  <a:lnTo>
                    <a:pt x="1004" y="2702"/>
                  </a:lnTo>
                  <a:lnTo>
                    <a:pt x="463" y="3088"/>
                  </a:lnTo>
                  <a:lnTo>
                    <a:pt x="77" y="3474"/>
                  </a:lnTo>
                  <a:lnTo>
                    <a:pt x="0" y="3705"/>
                  </a:lnTo>
                  <a:lnTo>
                    <a:pt x="0" y="3860"/>
                  </a:lnTo>
                  <a:lnTo>
                    <a:pt x="0" y="4091"/>
                  </a:lnTo>
                  <a:lnTo>
                    <a:pt x="77" y="4246"/>
                  </a:lnTo>
                  <a:lnTo>
                    <a:pt x="463" y="4631"/>
                  </a:lnTo>
                  <a:lnTo>
                    <a:pt x="1004" y="5017"/>
                  </a:lnTo>
                  <a:lnTo>
                    <a:pt x="1698" y="5403"/>
                  </a:lnTo>
                  <a:lnTo>
                    <a:pt x="2624" y="5712"/>
                  </a:lnTo>
                  <a:lnTo>
                    <a:pt x="3705" y="6021"/>
                  </a:lnTo>
                  <a:lnTo>
                    <a:pt x="4940" y="6329"/>
                  </a:lnTo>
                  <a:lnTo>
                    <a:pt x="6329" y="6638"/>
                  </a:lnTo>
                  <a:lnTo>
                    <a:pt x="9571" y="7101"/>
                  </a:lnTo>
                  <a:lnTo>
                    <a:pt x="13276" y="7487"/>
                  </a:lnTo>
                  <a:lnTo>
                    <a:pt x="17289" y="7719"/>
                  </a:lnTo>
                  <a:lnTo>
                    <a:pt x="21688" y="7796"/>
                  </a:lnTo>
                  <a:lnTo>
                    <a:pt x="26088" y="7719"/>
                  </a:lnTo>
                  <a:lnTo>
                    <a:pt x="30101" y="7487"/>
                  </a:lnTo>
                  <a:lnTo>
                    <a:pt x="33806" y="7101"/>
                  </a:lnTo>
                  <a:lnTo>
                    <a:pt x="37048" y="6638"/>
                  </a:lnTo>
                  <a:lnTo>
                    <a:pt x="38437" y="6329"/>
                  </a:lnTo>
                  <a:lnTo>
                    <a:pt x="39672" y="6021"/>
                  </a:lnTo>
                  <a:lnTo>
                    <a:pt x="40752" y="5712"/>
                  </a:lnTo>
                  <a:lnTo>
                    <a:pt x="41679" y="5403"/>
                  </a:lnTo>
                  <a:lnTo>
                    <a:pt x="42373" y="5017"/>
                  </a:lnTo>
                  <a:lnTo>
                    <a:pt x="42913" y="4631"/>
                  </a:lnTo>
                  <a:lnTo>
                    <a:pt x="43299" y="4246"/>
                  </a:lnTo>
                  <a:lnTo>
                    <a:pt x="43377" y="4091"/>
                  </a:lnTo>
                  <a:lnTo>
                    <a:pt x="43377" y="3860"/>
                  </a:lnTo>
                  <a:lnTo>
                    <a:pt x="43377" y="3705"/>
                  </a:lnTo>
                  <a:lnTo>
                    <a:pt x="43299" y="3474"/>
                  </a:lnTo>
                  <a:lnTo>
                    <a:pt x="42913" y="3088"/>
                  </a:lnTo>
                  <a:lnTo>
                    <a:pt x="42373" y="2702"/>
                  </a:lnTo>
                  <a:lnTo>
                    <a:pt x="41679" y="2393"/>
                  </a:lnTo>
                  <a:lnTo>
                    <a:pt x="40752" y="2007"/>
                  </a:lnTo>
                  <a:lnTo>
                    <a:pt x="39672" y="1699"/>
                  </a:lnTo>
                  <a:lnTo>
                    <a:pt x="38437" y="1390"/>
                  </a:lnTo>
                  <a:lnTo>
                    <a:pt x="37048" y="1158"/>
                  </a:lnTo>
                  <a:lnTo>
                    <a:pt x="33806" y="695"/>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0"/>
            <p:cNvSpPr/>
            <p:nvPr/>
          </p:nvSpPr>
          <p:spPr>
            <a:xfrm>
              <a:off x="5571675" y="4413675"/>
              <a:ext cx="1084425" cy="194900"/>
            </a:xfrm>
            <a:custGeom>
              <a:avLst/>
              <a:gdLst/>
              <a:ahLst/>
              <a:cxnLst/>
              <a:rect l="l" t="t" r="r" b="b"/>
              <a:pathLst>
                <a:path w="43377" h="7796" fill="none" extrusionOk="0">
                  <a:moveTo>
                    <a:pt x="43377" y="3860"/>
                  </a:moveTo>
                  <a:lnTo>
                    <a:pt x="43377" y="3860"/>
                  </a:lnTo>
                  <a:lnTo>
                    <a:pt x="43377" y="4091"/>
                  </a:lnTo>
                  <a:lnTo>
                    <a:pt x="43299" y="4246"/>
                  </a:lnTo>
                  <a:lnTo>
                    <a:pt x="42913" y="4631"/>
                  </a:lnTo>
                  <a:lnTo>
                    <a:pt x="42373" y="5017"/>
                  </a:lnTo>
                  <a:lnTo>
                    <a:pt x="41679" y="5403"/>
                  </a:lnTo>
                  <a:lnTo>
                    <a:pt x="40752" y="5712"/>
                  </a:lnTo>
                  <a:lnTo>
                    <a:pt x="39672" y="6021"/>
                  </a:lnTo>
                  <a:lnTo>
                    <a:pt x="38437" y="6329"/>
                  </a:lnTo>
                  <a:lnTo>
                    <a:pt x="37048" y="6638"/>
                  </a:lnTo>
                  <a:lnTo>
                    <a:pt x="33806" y="7101"/>
                  </a:lnTo>
                  <a:lnTo>
                    <a:pt x="30101" y="7487"/>
                  </a:lnTo>
                  <a:lnTo>
                    <a:pt x="26088" y="7719"/>
                  </a:lnTo>
                  <a:lnTo>
                    <a:pt x="21688" y="7796"/>
                  </a:lnTo>
                  <a:lnTo>
                    <a:pt x="21688" y="7796"/>
                  </a:lnTo>
                  <a:lnTo>
                    <a:pt x="17289" y="7719"/>
                  </a:lnTo>
                  <a:lnTo>
                    <a:pt x="13276" y="7487"/>
                  </a:lnTo>
                  <a:lnTo>
                    <a:pt x="9571" y="7101"/>
                  </a:lnTo>
                  <a:lnTo>
                    <a:pt x="6329" y="6638"/>
                  </a:lnTo>
                  <a:lnTo>
                    <a:pt x="4940" y="6329"/>
                  </a:lnTo>
                  <a:lnTo>
                    <a:pt x="3705" y="6021"/>
                  </a:lnTo>
                  <a:lnTo>
                    <a:pt x="2624" y="5712"/>
                  </a:lnTo>
                  <a:lnTo>
                    <a:pt x="1698" y="5403"/>
                  </a:lnTo>
                  <a:lnTo>
                    <a:pt x="1004" y="5017"/>
                  </a:lnTo>
                  <a:lnTo>
                    <a:pt x="463" y="4631"/>
                  </a:lnTo>
                  <a:lnTo>
                    <a:pt x="77" y="4246"/>
                  </a:lnTo>
                  <a:lnTo>
                    <a:pt x="0" y="4091"/>
                  </a:lnTo>
                  <a:lnTo>
                    <a:pt x="0" y="3860"/>
                  </a:lnTo>
                  <a:lnTo>
                    <a:pt x="0" y="3860"/>
                  </a:lnTo>
                  <a:lnTo>
                    <a:pt x="0" y="3705"/>
                  </a:lnTo>
                  <a:lnTo>
                    <a:pt x="77" y="3474"/>
                  </a:lnTo>
                  <a:lnTo>
                    <a:pt x="463" y="3088"/>
                  </a:lnTo>
                  <a:lnTo>
                    <a:pt x="1004" y="2702"/>
                  </a:lnTo>
                  <a:lnTo>
                    <a:pt x="1698" y="2393"/>
                  </a:lnTo>
                  <a:lnTo>
                    <a:pt x="2624" y="2007"/>
                  </a:lnTo>
                  <a:lnTo>
                    <a:pt x="3705" y="1699"/>
                  </a:lnTo>
                  <a:lnTo>
                    <a:pt x="4940" y="1390"/>
                  </a:lnTo>
                  <a:lnTo>
                    <a:pt x="6329" y="1158"/>
                  </a:lnTo>
                  <a:lnTo>
                    <a:pt x="9571" y="695"/>
                  </a:lnTo>
                  <a:lnTo>
                    <a:pt x="13276" y="309"/>
                  </a:lnTo>
                  <a:lnTo>
                    <a:pt x="17289" y="78"/>
                  </a:lnTo>
                  <a:lnTo>
                    <a:pt x="21688" y="1"/>
                  </a:lnTo>
                  <a:lnTo>
                    <a:pt x="21688" y="1"/>
                  </a:lnTo>
                  <a:lnTo>
                    <a:pt x="26088" y="78"/>
                  </a:lnTo>
                  <a:lnTo>
                    <a:pt x="30101" y="309"/>
                  </a:lnTo>
                  <a:lnTo>
                    <a:pt x="33806" y="695"/>
                  </a:lnTo>
                  <a:lnTo>
                    <a:pt x="37048" y="1158"/>
                  </a:lnTo>
                  <a:lnTo>
                    <a:pt x="38437" y="1390"/>
                  </a:lnTo>
                  <a:lnTo>
                    <a:pt x="39672" y="1699"/>
                  </a:lnTo>
                  <a:lnTo>
                    <a:pt x="40752" y="2007"/>
                  </a:lnTo>
                  <a:lnTo>
                    <a:pt x="41679" y="2393"/>
                  </a:lnTo>
                  <a:lnTo>
                    <a:pt x="42373" y="2702"/>
                  </a:lnTo>
                  <a:lnTo>
                    <a:pt x="42913" y="3088"/>
                  </a:lnTo>
                  <a:lnTo>
                    <a:pt x="43299" y="3474"/>
                  </a:lnTo>
                  <a:lnTo>
                    <a:pt x="43377" y="3705"/>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0"/>
            <p:cNvSpPr/>
            <p:nvPr/>
          </p:nvSpPr>
          <p:spPr>
            <a:xfrm>
              <a:off x="5602550" y="4413675"/>
              <a:ext cx="1053550" cy="144750"/>
            </a:xfrm>
            <a:custGeom>
              <a:avLst/>
              <a:gdLst/>
              <a:ahLst/>
              <a:cxnLst/>
              <a:rect l="l" t="t" r="r" b="b"/>
              <a:pathLst>
                <a:path w="42142" h="5790" extrusionOk="0">
                  <a:moveTo>
                    <a:pt x="20376" y="1"/>
                  </a:moveTo>
                  <a:lnTo>
                    <a:pt x="16980" y="78"/>
                  </a:lnTo>
                  <a:lnTo>
                    <a:pt x="13661" y="232"/>
                  </a:lnTo>
                  <a:lnTo>
                    <a:pt x="10574" y="386"/>
                  </a:lnTo>
                  <a:lnTo>
                    <a:pt x="7796" y="695"/>
                  </a:lnTo>
                  <a:lnTo>
                    <a:pt x="5326" y="1081"/>
                  </a:lnTo>
                  <a:lnTo>
                    <a:pt x="3165" y="1544"/>
                  </a:lnTo>
                  <a:lnTo>
                    <a:pt x="1312" y="2007"/>
                  </a:lnTo>
                  <a:lnTo>
                    <a:pt x="618" y="2316"/>
                  </a:lnTo>
                  <a:lnTo>
                    <a:pt x="0" y="2548"/>
                  </a:lnTo>
                  <a:lnTo>
                    <a:pt x="1544" y="2162"/>
                  </a:lnTo>
                  <a:lnTo>
                    <a:pt x="3396" y="1776"/>
                  </a:lnTo>
                  <a:lnTo>
                    <a:pt x="5480" y="1390"/>
                  </a:lnTo>
                  <a:lnTo>
                    <a:pt x="7796" y="1158"/>
                  </a:lnTo>
                  <a:lnTo>
                    <a:pt x="10343" y="927"/>
                  </a:lnTo>
                  <a:lnTo>
                    <a:pt x="13044" y="695"/>
                  </a:lnTo>
                  <a:lnTo>
                    <a:pt x="15977" y="618"/>
                  </a:lnTo>
                  <a:lnTo>
                    <a:pt x="18987" y="541"/>
                  </a:lnTo>
                  <a:lnTo>
                    <a:pt x="23309" y="618"/>
                  </a:lnTo>
                  <a:lnTo>
                    <a:pt x="27400" y="850"/>
                  </a:lnTo>
                  <a:lnTo>
                    <a:pt x="31105" y="1235"/>
                  </a:lnTo>
                  <a:lnTo>
                    <a:pt x="34269" y="1699"/>
                  </a:lnTo>
                  <a:lnTo>
                    <a:pt x="35735" y="2007"/>
                  </a:lnTo>
                  <a:lnTo>
                    <a:pt x="36970" y="2316"/>
                  </a:lnTo>
                  <a:lnTo>
                    <a:pt x="38051" y="2625"/>
                  </a:lnTo>
                  <a:lnTo>
                    <a:pt x="38977" y="2933"/>
                  </a:lnTo>
                  <a:lnTo>
                    <a:pt x="39672" y="3319"/>
                  </a:lnTo>
                  <a:lnTo>
                    <a:pt x="40212" y="3705"/>
                  </a:lnTo>
                  <a:lnTo>
                    <a:pt x="40521" y="4091"/>
                  </a:lnTo>
                  <a:lnTo>
                    <a:pt x="40598" y="4246"/>
                  </a:lnTo>
                  <a:lnTo>
                    <a:pt x="40675" y="4477"/>
                  </a:lnTo>
                  <a:lnTo>
                    <a:pt x="40598" y="4786"/>
                  </a:lnTo>
                  <a:lnTo>
                    <a:pt x="40289" y="5095"/>
                  </a:lnTo>
                  <a:lnTo>
                    <a:pt x="39903" y="5480"/>
                  </a:lnTo>
                  <a:lnTo>
                    <a:pt x="39363" y="5789"/>
                  </a:lnTo>
                  <a:lnTo>
                    <a:pt x="40521" y="5326"/>
                  </a:lnTo>
                  <a:lnTo>
                    <a:pt x="41370" y="4863"/>
                  </a:lnTo>
                  <a:lnTo>
                    <a:pt x="41678" y="4631"/>
                  </a:lnTo>
                  <a:lnTo>
                    <a:pt x="41910" y="4400"/>
                  </a:lnTo>
                  <a:lnTo>
                    <a:pt x="42064" y="4168"/>
                  </a:lnTo>
                  <a:lnTo>
                    <a:pt x="42142" y="3860"/>
                  </a:lnTo>
                  <a:lnTo>
                    <a:pt x="42064" y="3705"/>
                  </a:lnTo>
                  <a:lnTo>
                    <a:pt x="41987" y="3474"/>
                  </a:lnTo>
                  <a:lnTo>
                    <a:pt x="41678" y="3088"/>
                  </a:lnTo>
                  <a:lnTo>
                    <a:pt x="41138" y="2702"/>
                  </a:lnTo>
                  <a:lnTo>
                    <a:pt x="40366" y="2393"/>
                  </a:lnTo>
                  <a:lnTo>
                    <a:pt x="39517" y="2007"/>
                  </a:lnTo>
                  <a:lnTo>
                    <a:pt x="38437" y="1699"/>
                  </a:lnTo>
                  <a:lnTo>
                    <a:pt x="37125" y="1390"/>
                  </a:lnTo>
                  <a:lnTo>
                    <a:pt x="35735" y="1158"/>
                  </a:lnTo>
                  <a:lnTo>
                    <a:pt x="32571" y="695"/>
                  </a:lnTo>
                  <a:lnTo>
                    <a:pt x="28866" y="309"/>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0"/>
            <p:cNvSpPr/>
            <p:nvPr/>
          </p:nvSpPr>
          <p:spPr>
            <a:xfrm>
              <a:off x="5602550" y="4413675"/>
              <a:ext cx="1053550" cy="144750"/>
            </a:xfrm>
            <a:custGeom>
              <a:avLst/>
              <a:gdLst/>
              <a:ahLst/>
              <a:cxnLst/>
              <a:rect l="l" t="t" r="r" b="b"/>
              <a:pathLst>
                <a:path w="42142" h="5790" fill="none" extrusionOk="0">
                  <a:moveTo>
                    <a:pt x="18987" y="541"/>
                  </a:moveTo>
                  <a:lnTo>
                    <a:pt x="18987" y="541"/>
                  </a:lnTo>
                  <a:lnTo>
                    <a:pt x="23309" y="618"/>
                  </a:lnTo>
                  <a:lnTo>
                    <a:pt x="27400" y="850"/>
                  </a:lnTo>
                  <a:lnTo>
                    <a:pt x="31105" y="1235"/>
                  </a:lnTo>
                  <a:lnTo>
                    <a:pt x="34269" y="1699"/>
                  </a:lnTo>
                  <a:lnTo>
                    <a:pt x="35735" y="2007"/>
                  </a:lnTo>
                  <a:lnTo>
                    <a:pt x="36970" y="2316"/>
                  </a:lnTo>
                  <a:lnTo>
                    <a:pt x="38051" y="2625"/>
                  </a:lnTo>
                  <a:lnTo>
                    <a:pt x="38977" y="2933"/>
                  </a:lnTo>
                  <a:lnTo>
                    <a:pt x="39672" y="3319"/>
                  </a:lnTo>
                  <a:lnTo>
                    <a:pt x="40212" y="3705"/>
                  </a:lnTo>
                  <a:lnTo>
                    <a:pt x="40521" y="4091"/>
                  </a:lnTo>
                  <a:lnTo>
                    <a:pt x="40598" y="4246"/>
                  </a:lnTo>
                  <a:lnTo>
                    <a:pt x="40675" y="4477"/>
                  </a:lnTo>
                  <a:lnTo>
                    <a:pt x="40675" y="4477"/>
                  </a:lnTo>
                  <a:lnTo>
                    <a:pt x="40598" y="4786"/>
                  </a:lnTo>
                  <a:lnTo>
                    <a:pt x="40289" y="5095"/>
                  </a:lnTo>
                  <a:lnTo>
                    <a:pt x="39903" y="5480"/>
                  </a:lnTo>
                  <a:lnTo>
                    <a:pt x="39363" y="5789"/>
                  </a:lnTo>
                  <a:lnTo>
                    <a:pt x="39363" y="5789"/>
                  </a:lnTo>
                  <a:lnTo>
                    <a:pt x="40521" y="5326"/>
                  </a:lnTo>
                  <a:lnTo>
                    <a:pt x="41370" y="4863"/>
                  </a:lnTo>
                  <a:lnTo>
                    <a:pt x="41678" y="4631"/>
                  </a:lnTo>
                  <a:lnTo>
                    <a:pt x="41910" y="4400"/>
                  </a:lnTo>
                  <a:lnTo>
                    <a:pt x="42064" y="4168"/>
                  </a:lnTo>
                  <a:lnTo>
                    <a:pt x="42142" y="3860"/>
                  </a:lnTo>
                  <a:lnTo>
                    <a:pt x="42142" y="3860"/>
                  </a:lnTo>
                  <a:lnTo>
                    <a:pt x="42064" y="3705"/>
                  </a:lnTo>
                  <a:lnTo>
                    <a:pt x="41987" y="3474"/>
                  </a:lnTo>
                  <a:lnTo>
                    <a:pt x="41678" y="3088"/>
                  </a:lnTo>
                  <a:lnTo>
                    <a:pt x="41138" y="2702"/>
                  </a:lnTo>
                  <a:lnTo>
                    <a:pt x="40366" y="2393"/>
                  </a:lnTo>
                  <a:lnTo>
                    <a:pt x="39517" y="2007"/>
                  </a:lnTo>
                  <a:lnTo>
                    <a:pt x="38437" y="1699"/>
                  </a:lnTo>
                  <a:lnTo>
                    <a:pt x="37125" y="1390"/>
                  </a:lnTo>
                  <a:lnTo>
                    <a:pt x="35735" y="1158"/>
                  </a:lnTo>
                  <a:lnTo>
                    <a:pt x="32571" y="695"/>
                  </a:lnTo>
                  <a:lnTo>
                    <a:pt x="28866" y="309"/>
                  </a:lnTo>
                  <a:lnTo>
                    <a:pt x="24776" y="78"/>
                  </a:lnTo>
                  <a:lnTo>
                    <a:pt x="20376" y="1"/>
                  </a:lnTo>
                  <a:lnTo>
                    <a:pt x="20376" y="1"/>
                  </a:lnTo>
                  <a:lnTo>
                    <a:pt x="16980" y="78"/>
                  </a:lnTo>
                  <a:lnTo>
                    <a:pt x="13661" y="232"/>
                  </a:lnTo>
                  <a:lnTo>
                    <a:pt x="10574" y="386"/>
                  </a:lnTo>
                  <a:lnTo>
                    <a:pt x="7796" y="695"/>
                  </a:lnTo>
                  <a:lnTo>
                    <a:pt x="5326" y="1081"/>
                  </a:lnTo>
                  <a:lnTo>
                    <a:pt x="3165" y="1544"/>
                  </a:lnTo>
                  <a:lnTo>
                    <a:pt x="1312" y="2007"/>
                  </a:lnTo>
                  <a:lnTo>
                    <a:pt x="618" y="2316"/>
                  </a:lnTo>
                  <a:lnTo>
                    <a:pt x="0" y="2548"/>
                  </a:lnTo>
                  <a:lnTo>
                    <a:pt x="0" y="2548"/>
                  </a:lnTo>
                  <a:lnTo>
                    <a:pt x="1544" y="2162"/>
                  </a:lnTo>
                  <a:lnTo>
                    <a:pt x="3396" y="1776"/>
                  </a:lnTo>
                  <a:lnTo>
                    <a:pt x="5480" y="1390"/>
                  </a:lnTo>
                  <a:lnTo>
                    <a:pt x="7796" y="1158"/>
                  </a:lnTo>
                  <a:lnTo>
                    <a:pt x="10343" y="927"/>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0"/>
            <p:cNvSpPr/>
            <p:nvPr/>
          </p:nvSpPr>
          <p:spPr>
            <a:xfrm>
              <a:off x="5453975" y="4394375"/>
              <a:ext cx="1319825" cy="275950"/>
            </a:xfrm>
            <a:custGeom>
              <a:avLst/>
              <a:gdLst/>
              <a:ahLst/>
              <a:cxnLst/>
              <a:rect l="l" t="t" r="r" b="b"/>
              <a:pathLst>
                <a:path w="52793" h="11038" extrusionOk="0">
                  <a:moveTo>
                    <a:pt x="0" y="1"/>
                  </a:moveTo>
                  <a:lnTo>
                    <a:pt x="0" y="5558"/>
                  </a:lnTo>
                  <a:lnTo>
                    <a:pt x="0" y="5789"/>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789"/>
                  </a:lnTo>
                  <a:lnTo>
                    <a:pt x="52793" y="5558"/>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0"/>
            <p:cNvSpPr/>
            <p:nvPr/>
          </p:nvSpPr>
          <p:spPr>
            <a:xfrm>
              <a:off x="5453975" y="4394375"/>
              <a:ext cx="1319825" cy="275950"/>
            </a:xfrm>
            <a:custGeom>
              <a:avLst/>
              <a:gdLst/>
              <a:ahLst/>
              <a:cxnLst/>
              <a:rect l="l" t="t" r="r" b="b"/>
              <a:pathLst>
                <a:path w="52793" h="11038" fill="none" extrusionOk="0">
                  <a:moveTo>
                    <a:pt x="0" y="1"/>
                  </a:moveTo>
                  <a:lnTo>
                    <a:pt x="0" y="5558"/>
                  </a:lnTo>
                  <a:lnTo>
                    <a:pt x="0" y="5558"/>
                  </a:lnTo>
                  <a:lnTo>
                    <a:pt x="0" y="5789"/>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6396" y="11038"/>
                  </a:lnTo>
                  <a:lnTo>
                    <a:pt x="26396"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789"/>
                  </a:lnTo>
                  <a:lnTo>
                    <a:pt x="52793" y="5558"/>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0"/>
            <p:cNvSpPr/>
            <p:nvPr/>
          </p:nvSpPr>
          <p:spPr>
            <a:xfrm>
              <a:off x="5453975" y="4257375"/>
              <a:ext cx="1319825" cy="275950"/>
            </a:xfrm>
            <a:custGeom>
              <a:avLst/>
              <a:gdLst/>
              <a:ahLst/>
              <a:cxnLst/>
              <a:rect l="l" t="t" r="r" b="b"/>
              <a:pathLst>
                <a:path w="52793" h="11038" extrusionOk="0">
                  <a:moveTo>
                    <a:pt x="23695" y="1"/>
                  </a:moveTo>
                  <a:lnTo>
                    <a:pt x="21071" y="78"/>
                  </a:lnTo>
                  <a:lnTo>
                    <a:pt x="18524" y="232"/>
                  </a:lnTo>
                  <a:lnTo>
                    <a:pt x="16131" y="387"/>
                  </a:lnTo>
                  <a:lnTo>
                    <a:pt x="13816" y="618"/>
                  </a:lnTo>
                  <a:lnTo>
                    <a:pt x="11655" y="927"/>
                  </a:lnTo>
                  <a:lnTo>
                    <a:pt x="9571" y="1236"/>
                  </a:lnTo>
                  <a:lnTo>
                    <a:pt x="7718" y="1622"/>
                  </a:lnTo>
                  <a:lnTo>
                    <a:pt x="6020" y="2008"/>
                  </a:lnTo>
                  <a:lnTo>
                    <a:pt x="4477" y="2393"/>
                  </a:lnTo>
                  <a:lnTo>
                    <a:pt x="3165" y="2857"/>
                  </a:lnTo>
                  <a:lnTo>
                    <a:pt x="2084" y="3320"/>
                  </a:lnTo>
                  <a:lnTo>
                    <a:pt x="1158" y="3860"/>
                  </a:lnTo>
                  <a:lnTo>
                    <a:pt x="540" y="4400"/>
                  </a:lnTo>
                  <a:lnTo>
                    <a:pt x="309" y="4632"/>
                  </a:lnTo>
                  <a:lnTo>
                    <a:pt x="154" y="4940"/>
                  </a:lnTo>
                  <a:lnTo>
                    <a:pt x="0" y="5249"/>
                  </a:lnTo>
                  <a:lnTo>
                    <a:pt x="0" y="5481"/>
                  </a:lnTo>
                  <a:lnTo>
                    <a:pt x="0" y="5789"/>
                  </a:lnTo>
                  <a:lnTo>
                    <a:pt x="154" y="6098"/>
                  </a:lnTo>
                  <a:lnTo>
                    <a:pt x="309" y="6330"/>
                  </a:lnTo>
                  <a:lnTo>
                    <a:pt x="540" y="6638"/>
                  </a:lnTo>
                  <a:lnTo>
                    <a:pt x="1158" y="7179"/>
                  </a:lnTo>
                  <a:lnTo>
                    <a:pt x="2084" y="7642"/>
                  </a:lnTo>
                  <a:lnTo>
                    <a:pt x="3165" y="8105"/>
                  </a:lnTo>
                  <a:lnTo>
                    <a:pt x="4477" y="8568"/>
                  </a:lnTo>
                  <a:lnTo>
                    <a:pt x="6020" y="9031"/>
                  </a:lnTo>
                  <a:lnTo>
                    <a:pt x="7718" y="9417"/>
                  </a:lnTo>
                  <a:lnTo>
                    <a:pt x="9571" y="9726"/>
                  </a:lnTo>
                  <a:lnTo>
                    <a:pt x="11655" y="10112"/>
                  </a:lnTo>
                  <a:lnTo>
                    <a:pt x="13816" y="10343"/>
                  </a:lnTo>
                  <a:lnTo>
                    <a:pt x="16131" y="10575"/>
                  </a:lnTo>
                  <a:lnTo>
                    <a:pt x="18524" y="10806"/>
                  </a:lnTo>
                  <a:lnTo>
                    <a:pt x="21071" y="10883"/>
                  </a:lnTo>
                  <a:lnTo>
                    <a:pt x="23695" y="10961"/>
                  </a:lnTo>
                  <a:lnTo>
                    <a:pt x="26396" y="11038"/>
                  </a:lnTo>
                  <a:lnTo>
                    <a:pt x="29098" y="10961"/>
                  </a:lnTo>
                  <a:lnTo>
                    <a:pt x="31722" y="10883"/>
                  </a:lnTo>
                  <a:lnTo>
                    <a:pt x="34269" y="10806"/>
                  </a:lnTo>
                  <a:lnTo>
                    <a:pt x="36662" y="10575"/>
                  </a:lnTo>
                  <a:lnTo>
                    <a:pt x="38977" y="10343"/>
                  </a:lnTo>
                  <a:lnTo>
                    <a:pt x="41138" y="10112"/>
                  </a:lnTo>
                  <a:lnTo>
                    <a:pt x="43222" y="9726"/>
                  </a:lnTo>
                  <a:lnTo>
                    <a:pt x="45074" y="9417"/>
                  </a:lnTo>
                  <a:lnTo>
                    <a:pt x="46772" y="9031"/>
                  </a:lnTo>
                  <a:lnTo>
                    <a:pt x="48316" y="8568"/>
                  </a:lnTo>
                  <a:lnTo>
                    <a:pt x="49628" y="8105"/>
                  </a:lnTo>
                  <a:lnTo>
                    <a:pt x="50709" y="7642"/>
                  </a:lnTo>
                  <a:lnTo>
                    <a:pt x="51635" y="7179"/>
                  </a:lnTo>
                  <a:lnTo>
                    <a:pt x="52252" y="6638"/>
                  </a:lnTo>
                  <a:lnTo>
                    <a:pt x="52484" y="6330"/>
                  </a:lnTo>
                  <a:lnTo>
                    <a:pt x="52715" y="6098"/>
                  </a:lnTo>
                  <a:lnTo>
                    <a:pt x="52793" y="5789"/>
                  </a:lnTo>
                  <a:lnTo>
                    <a:pt x="52793" y="5481"/>
                  </a:lnTo>
                  <a:lnTo>
                    <a:pt x="52793" y="5249"/>
                  </a:lnTo>
                  <a:lnTo>
                    <a:pt x="52715" y="4940"/>
                  </a:lnTo>
                  <a:lnTo>
                    <a:pt x="52484" y="4632"/>
                  </a:lnTo>
                  <a:lnTo>
                    <a:pt x="52252" y="4400"/>
                  </a:lnTo>
                  <a:lnTo>
                    <a:pt x="51635" y="3860"/>
                  </a:lnTo>
                  <a:lnTo>
                    <a:pt x="50709" y="3320"/>
                  </a:lnTo>
                  <a:lnTo>
                    <a:pt x="49628" y="2857"/>
                  </a:lnTo>
                  <a:lnTo>
                    <a:pt x="48316" y="2393"/>
                  </a:lnTo>
                  <a:lnTo>
                    <a:pt x="46772" y="2008"/>
                  </a:lnTo>
                  <a:lnTo>
                    <a:pt x="45074" y="1622"/>
                  </a:lnTo>
                  <a:lnTo>
                    <a:pt x="43222" y="1236"/>
                  </a:lnTo>
                  <a:lnTo>
                    <a:pt x="41138" y="927"/>
                  </a:lnTo>
                  <a:lnTo>
                    <a:pt x="38977" y="618"/>
                  </a:lnTo>
                  <a:lnTo>
                    <a:pt x="36662" y="387"/>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0"/>
            <p:cNvSpPr/>
            <p:nvPr/>
          </p:nvSpPr>
          <p:spPr>
            <a:xfrm>
              <a:off x="5453975" y="4257375"/>
              <a:ext cx="1319825" cy="275950"/>
            </a:xfrm>
            <a:custGeom>
              <a:avLst/>
              <a:gdLst/>
              <a:ahLst/>
              <a:cxnLst/>
              <a:rect l="l" t="t" r="r" b="b"/>
              <a:pathLst>
                <a:path w="52793" h="11038" fill="none" extrusionOk="0">
                  <a:moveTo>
                    <a:pt x="52793" y="5481"/>
                  </a:moveTo>
                  <a:lnTo>
                    <a:pt x="52793" y="5481"/>
                  </a:lnTo>
                  <a:lnTo>
                    <a:pt x="52793" y="5789"/>
                  </a:lnTo>
                  <a:lnTo>
                    <a:pt x="52715" y="6098"/>
                  </a:lnTo>
                  <a:lnTo>
                    <a:pt x="52484" y="6330"/>
                  </a:lnTo>
                  <a:lnTo>
                    <a:pt x="52252" y="6638"/>
                  </a:lnTo>
                  <a:lnTo>
                    <a:pt x="51635" y="7179"/>
                  </a:lnTo>
                  <a:lnTo>
                    <a:pt x="50709" y="7642"/>
                  </a:lnTo>
                  <a:lnTo>
                    <a:pt x="49628" y="8105"/>
                  </a:lnTo>
                  <a:lnTo>
                    <a:pt x="48316" y="8568"/>
                  </a:lnTo>
                  <a:lnTo>
                    <a:pt x="46772" y="9031"/>
                  </a:lnTo>
                  <a:lnTo>
                    <a:pt x="45074" y="9417"/>
                  </a:lnTo>
                  <a:lnTo>
                    <a:pt x="43222" y="9726"/>
                  </a:lnTo>
                  <a:lnTo>
                    <a:pt x="41138" y="10112"/>
                  </a:lnTo>
                  <a:lnTo>
                    <a:pt x="38977" y="10343"/>
                  </a:lnTo>
                  <a:lnTo>
                    <a:pt x="36662" y="10575"/>
                  </a:lnTo>
                  <a:lnTo>
                    <a:pt x="34269" y="10806"/>
                  </a:lnTo>
                  <a:lnTo>
                    <a:pt x="31722" y="10883"/>
                  </a:lnTo>
                  <a:lnTo>
                    <a:pt x="29098" y="10961"/>
                  </a:lnTo>
                  <a:lnTo>
                    <a:pt x="26396" y="11038"/>
                  </a:lnTo>
                  <a:lnTo>
                    <a:pt x="26396" y="11038"/>
                  </a:lnTo>
                  <a:lnTo>
                    <a:pt x="23695" y="10961"/>
                  </a:lnTo>
                  <a:lnTo>
                    <a:pt x="21071" y="10883"/>
                  </a:lnTo>
                  <a:lnTo>
                    <a:pt x="18524" y="10806"/>
                  </a:lnTo>
                  <a:lnTo>
                    <a:pt x="16131" y="10575"/>
                  </a:lnTo>
                  <a:lnTo>
                    <a:pt x="13816" y="10343"/>
                  </a:lnTo>
                  <a:lnTo>
                    <a:pt x="11655" y="10112"/>
                  </a:lnTo>
                  <a:lnTo>
                    <a:pt x="9571" y="9726"/>
                  </a:lnTo>
                  <a:lnTo>
                    <a:pt x="7718" y="9417"/>
                  </a:lnTo>
                  <a:lnTo>
                    <a:pt x="6020" y="9031"/>
                  </a:lnTo>
                  <a:lnTo>
                    <a:pt x="4477" y="8568"/>
                  </a:lnTo>
                  <a:lnTo>
                    <a:pt x="3165" y="8105"/>
                  </a:lnTo>
                  <a:lnTo>
                    <a:pt x="2084" y="7642"/>
                  </a:lnTo>
                  <a:lnTo>
                    <a:pt x="1158" y="7179"/>
                  </a:lnTo>
                  <a:lnTo>
                    <a:pt x="540" y="6638"/>
                  </a:lnTo>
                  <a:lnTo>
                    <a:pt x="309" y="6330"/>
                  </a:lnTo>
                  <a:lnTo>
                    <a:pt x="154" y="6098"/>
                  </a:lnTo>
                  <a:lnTo>
                    <a:pt x="0" y="5789"/>
                  </a:lnTo>
                  <a:lnTo>
                    <a:pt x="0" y="5481"/>
                  </a:lnTo>
                  <a:lnTo>
                    <a:pt x="0" y="5481"/>
                  </a:lnTo>
                  <a:lnTo>
                    <a:pt x="0" y="5249"/>
                  </a:lnTo>
                  <a:lnTo>
                    <a:pt x="154" y="4940"/>
                  </a:lnTo>
                  <a:lnTo>
                    <a:pt x="309" y="4632"/>
                  </a:lnTo>
                  <a:lnTo>
                    <a:pt x="540" y="4400"/>
                  </a:lnTo>
                  <a:lnTo>
                    <a:pt x="1158" y="3860"/>
                  </a:lnTo>
                  <a:lnTo>
                    <a:pt x="2084" y="3320"/>
                  </a:lnTo>
                  <a:lnTo>
                    <a:pt x="3165" y="2857"/>
                  </a:lnTo>
                  <a:lnTo>
                    <a:pt x="4477" y="2393"/>
                  </a:lnTo>
                  <a:lnTo>
                    <a:pt x="6020" y="2008"/>
                  </a:lnTo>
                  <a:lnTo>
                    <a:pt x="7718" y="1622"/>
                  </a:lnTo>
                  <a:lnTo>
                    <a:pt x="9571" y="1236"/>
                  </a:lnTo>
                  <a:lnTo>
                    <a:pt x="11655" y="927"/>
                  </a:lnTo>
                  <a:lnTo>
                    <a:pt x="13816" y="618"/>
                  </a:lnTo>
                  <a:lnTo>
                    <a:pt x="16131" y="387"/>
                  </a:lnTo>
                  <a:lnTo>
                    <a:pt x="18524" y="232"/>
                  </a:lnTo>
                  <a:lnTo>
                    <a:pt x="21071" y="78"/>
                  </a:lnTo>
                  <a:lnTo>
                    <a:pt x="23695" y="1"/>
                  </a:lnTo>
                  <a:lnTo>
                    <a:pt x="26396" y="1"/>
                  </a:lnTo>
                  <a:lnTo>
                    <a:pt x="26396" y="1"/>
                  </a:lnTo>
                  <a:lnTo>
                    <a:pt x="29098" y="1"/>
                  </a:lnTo>
                  <a:lnTo>
                    <a:pt x="31722" y="78"/>
                  </a:lnTo>
                  <a:lnTo>
                    <a:pt x="34269" y="232"/>
                  </a:lnTo>
                  <a:lnTo>
                    <a:pt x="36662" y="387"/>
                  </a:lnTo>
                  <a:lnTo>
                    <a:pt x="38977" y="618"/>
                  </a:lnTo>
                  <a:lnTo>
                    <a:pt x="41138" y="927"/>
                  </a:lnTo>
                  <a:lnTo>
                    <a:pt x="43222" y="1236"/>
                  </a:lnTo>
                  <a:lnTo>
                    <a:pt x="45074" y="1622"/>
                  </a:lnTo>
                  <a:lnTo>
                    <a:pt x="46772" y="2008"/>
                  </a:lnTo>
                  <a:lnTo>
                    <a:pt x="48316" y="2393"/>
                  </a:lnTo>
                  <a:lnTo>
                    <a:pt x="49628" y="2857"/>
                  </a:lnTo>
                  <a:lnTo>
                    <a:pt x="50709" y="3320"/>
                  </a:lnTo>
                  <a:lnTo>
                    <a:pt x="51635" y="3860"/>
                  </a:lnTo>
                  <a:lnTo>
                    <a:pt x="52252" y="4400"/>
                  </a:lnTo>
                  <a:lnTo>
                    <a:pt x="52484" y="4632"/>
                  </a:lnTo>
                  <a:lnTo>
                    <a:pt x="52715" y="4940"/>
                  </a:lnTo>
                  <a:lnTo>
                    <a:pt x="52793" y="5249"/>
                  </a:lnTo>
                  <a:lnTo>
                    <a:pt x="52793" y="5481"/>
                  </a:lnTo>
                  <a:lnTo>
                    <a:pt x="52793" y="548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0"/>
            <p:cNvSpPr/>
            <p:nvPr/>
          </p:nvSpPr>
          <p:spPr>
            <a:xfrm>
              <a:off x="5571675" y="4282475"/>
              <a:ext cx="1084425" cy="192975"/>
            </a:xfrm>
            <a:custGeom>
              <a:avLst/>
              <a:gdLst/>
              <a:ahLst/>
              <a:cxnLst/>
              <a:rect l="l" t="t" r="r" b="b"/>
              <a:pathLst>
                <a:path w="43377" h="7719" extrusionOk="0">
                  <a:moveTo>
                    <a:pt x="21688" y="0"/>
                  </a:moveTo>
                  <a:lnTo>
                    <a:pt x="17289" y="77"/>
                  </a:lnTo>
                  <a:lnTo>
                    <a:pt x="13276" y="309"/>
                  </a:lnTo>
                  <a:lnTo>
                    <a:pt x="9571" y="618"/>
                  </a:lnTo>
                  <a:lnTo>
                    <a:pt x="6329" y="1081"/>
                  </a:lnTo>
                  <a:lnTo>
                    <a:pt x="4940" y="1389"/>
                  </a:lnTo>
                  <a:lnTo>
                    <a:pt x="3705" y="1698"/>
                  </a:lnTo>
                  <a:lnTo>
                    <a:pt x="2624" y="2007"/>
                  </a:lnTo>
                  <a:lnTo>
                    <a:pt x="1698" y="2316"/>
                  </a:lnTo>
                  <a:lnTo>
                    <a:pt x="1004" y="2702"/>
                  </a:lnTo>
                  <a:lnTo>
                    <a:pt x="463" y="3087"/>
                  </a:lnTo>
                  <a:lnTo>
                    <a:pt x="77" y="3473"/>
                  </a:lnTo>
                  <a:lnTo>
                    <a:pt x="0" y="3628"/>
                  </a:lnTo>
                  <a:lnTo>
                    <a:pt x="0" y="3859"/>
                  </a:lnTo>
                  <a:lnTo>
                    <a:pt x="0" y="4014"/>
                  </a:lnTo>
                  <a:lnTo>
                    <a:pt x="77" y="4245"/>
                  </a:lnTo>
                  <a:lnTo>
                    <a:pt x="463" y="4631"/>
                  </a:lnTo>
                  <a:lnTo>
                    <a:pt x="1004" y="5017"/>
                  </a:lnTo>
                  <a:lnTo>
                    <a:pt x="1698" y="5326"/>
                  </a:lnTo>
                  <a:lnTo>
                    <a:pt x="2624" y="5712"/>
                  </a:lnTo>
                  <a:lnTo>
                    <a:pt x="3705" y="6020"/>
                  </a:lnTo>
                  <a:lnTo>
                    <a:pt x="4940" y="6329"/>
                  </a:lnTo>
                  <a:lnTo>
                    <a:pt x="6329" y="6561"/>
                  </a:lnTo>
                  <a:lnTo>
                    <a:pt x="9571" y="7024"/>
                  </a:lnTo>
                  <a:lnTo>
                    <a:pt x="13276" y="7410"/>
                  </a:lnTo>
                  <a:lnTo>
                    <a:pt x="17289" y="7641"/>
                  </a:lnTo>
                  <a:lnTo>
                    <a:pt x="21688" y="7718"/>
                  </a:lnTo>
                  <a:lnTo>
                    <a:pt x="26088" y="7641"/>
                  </a:lnTo>
                  <a:lnTo>
                    <a:pt x="30101" y="7410"/>
                  </a:lnTo>
                  <a:lnTo>
                    <a:pt x="33806" y="7024"/>
                  </a:lnTo>
                  <a:lnTo>
                    <a:pt x="37048" y="6561"/>
                  </a:lnTo>
                  <a:lnTo>
                    <a:pt x="38437" y="6329"/>
                  </a:lnTo>
                  <a:lnTo>
                    <a:pt x="39672" y="6020"/>
                  </a:lnTo>
                  <a:lnTo>
                    <a:pt x="40752" y="5712"/>
                  </a:lnTo>
                  <a:lnTo>
                    <a:pt x="41679" y="5326"/>
                  </a:lnTo>
                  <a:lnTo>
                    <a:pt x="42373" y="5017"/>
                  </a:lnTo>
                  <a:lnTo>
                    <a:pt x="42913" y="4631"/>
                  </a:lnTo>
                  <a:lnTo>
                    <a:pt x="43299" y="4245"/>
                  </a:lnTo>
                  <a:lnTo>
                    <a:pt x="43377" y="4014"/>
                  </a:lnTo>
                  <a:lnTo>
                    <a:pt x="43377" y="3859"/>
                  </a:lnTo>
                  <a:lnTo>
                    <a:pt x="43377" y="3628"/>
                  </a:lnTo>
                  <a:lnTo>
                    <a:pt x="43299" y="3473"/>
                  </a:lnTo>
                  <a:lnTo>
                    <a:pt x="42913" y="3087"/>
                  </a:lnTo>
                  <a:lnTo>
                    <a:pt x="42373" y="2702"/>
                  </a:lnTo>
                  <a:lnTo>
                    <a:pt x="41679" y="2316"/>
                  </a:lnTo>
                  <a:lnTo>
                    <a:pt x="40752" y="2007"/>
                  </a:lnTo>
                  <a:lnTo>
                    <a:pt x="39672" y="1698"/>
                  </a:lnTo>
                  <a:lnTo>
                    <a:pt x="38437" y="1389"/>
                  </a:lnTo>
                  <a:lnTo>
                    <a:pt x="37048" y="1081"/>
                  </a:lnTo>
                  <a:lnTo>
                    <a:pt x="33806" y="618"/>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0"/>
            <p:cNvSpPr/>
            <p:nvPr/>
          </p:nvSpPr>
          <p:spPr>
            <a:xfrm>
              <a:off x="5571675" y="4282475"/>
              <a:ext cx="1084425" cy="192975"/>
            </a:xfrm>
            <a:custGeom>
              <a:avLst/>
              <a:gdLst/>
              <a:ahLst/>
              <a:cxnLst/>
              <a:rect l="l" t="t" r="r" b="b"/>
              <a:pathLst>
                <a:path w="43377" h="7719" fill="none" extrusionOk="0">
                  <a:moveTo>
                    <a:pt x="43377" y="3859"/>
                  </a:moveTo>
                  <a:lnTo>
                    <a:pt x="43377" y="3859"/>
                  </a:lnTo>
                  <a:lnTo>
                    <a:pt x="43377" y="4014"/>
                  </a:lnTo>
                  <a:lnTo>
                    <a:pt x="43299" y="4245"/>
                  </a:lnTo>
                  <a:lnTo>
                    <a:pt x="42913" y="4631"/>
                  </a:lnTo>
                  <a:lnTo>
                    <a:pt x="42373" y="5017"/>
                  </a:lnTo>
                  <a:lnTo>
                    <a:pt x="41679" y="5326"/>
                  </a:lnTo>
                  <a:lnTo>
                    <a:pt x="40752" y="5712"/>
                  </a:lnTo>
                  <a:lnTo>
                    <a:pt x="39672" y="6020"/>
                  </a:lnTo>
                  <a:lnTo>
                    <a:pt x="38437" y="6329"/>
                  </a:lnTo>
                  <a:lnTo>
                    <a:pt x="37048" y="6561"/>
                  </a:lnTo>
                  <a:lnTo>
                    <a:pt x="33806" y="7024"/>
                  </a:lnTo>
                  <a:lnTo>
                    <a:pt x="30101" y="7410"/>
                  </a:lnTo>
                  <a:lnTo>
                    <a:pt x="26088" y="7641"/>
                  </a:lnTo>
                  <a:lnTo>
                    <a:pt x="21688" y="7718"/>
                  </a:lnTo>
                  <a:lnTo>
                    <a:pt x="21688" y="7718"/>
                  </a:lnTo>
                  <a:lnTo>
                    <a:pt x="17289" y="7641"/>
                  </a:lnTo>
                  <a:lnTo>
                    <a:pt x="13276" y="7410"/>
                  </a:lnTo>
                  <a:lnTo>
                    <a:pt x="9571" y="7024"/>
                  </a:lnTo>
                  <a:lnTo>
                    <a:pt x="6329" y="6561"/>
                  </a:lnTo>
                  <a:lnTo>
                    <a:pt x="4940" y="6329"/>
                  </a:lnTo>
                  <a:lnTo>
                    <a:pt x="3705" y="6020"/>
                  </a:lnTo>
                  <a:lnTo>
                    <a:pt x="2624" y="5712"/>
                  </a:lnTo>
                  <a:lnTo>
                    <a:pt x="1698" y="5326"/>
                  </a:lnTo>
                  <a:lnTo>
                    <a:pt x="1004" y="5017"/>
                  </a:lnTo>
                  <a:lnTo>
                    <a:pt x="463" y="4631"/>
                  </a:lnTo>
                  <a:lnTo>
                    <a:pt x="77" y="4245"/>
                  </a:lnTo>
                  <a:lnTo>
                    <a:pt x="0" y="4014"/>
                  </a:lnTo>
                  <a:lnTo>
                    <a:pt x="0" y="3859"/>
                  </a:lnTo>
                  <a:lnTo>
                    <a:pt x="0" y="3859"/>
                  </a:lnTo>
                  <a:lnTo>
                    <a:pt x="0" y="3628"/>
                  </a:lnTo>
                  <a:lnTo>
                    <a:pt x="77" y="3473"/>
                  </a:lnTo>
                  <a:lnTo>
                    <a:pt x="463" y="3087"/>
                  </a:lnTo>
                  <a:lnTo>
                    <a:pt x="1004" y="2702"/>
                  </a:lnTo>
                  <a:lnTo>
                    <a:pt x="1698" y="2316"/>
                  </a:lnTo>
                  <a:lnTo>
                    <a:pt x="2624" y="2007"/>
                  </a:lnTo>
                  <a:lnTo>
                    <a:pt x="3705" y="1698"/>
                  </a:lnTo>
                  <a:lnTo>
                    <a:pt x="4940" y="1389"/>
                  </a:lnTo>
                  <a:lnTo>
                    <a:pt x="6329" y="1081"/>
                  </a:lnTo>
                  <a:lnTo>
                    <a:pt x="9571" y="618"/>
                  </a:lnTo>
                  <a:lnTo>
                    <a:pt x="13276" y="309"/>
                  </a:lnTo>
                  <a:lnTo>
                    <a:pt x="17289" y="77"/>
                  </a:lnTo>
                  <a:lnTo>
                    <a:pt x="21688" y="0"/>
                  </a:lnTo>
                  <a:lnTo>
                    <a:pt x="21688" y="0"/>
                  </a:lnTo>
                  <a:lnTo>
                    <a:pt x="26088" y="77"/>
                  </a:lnTo>
                  <a:lnTo>
                    <a:pt x="30101" y="309"/>
                  </a:lnTo>
                  <a:lnTo>
                    <a:pt x="33806" y="618"/>
                  </a:lnTo>
                  <a:lnTo>
                    <a:pt x="37048" y="1081"/>
                  </a:lnTo>
                  <a:lnTo>
                    <a:pt x="38437" y="1389"/>
                  </a:lnTo>
                  <a:lnTo>
                    <a:pt x="39672" y="1698"/>
                  </a:lnTo>
                  <a:lnTo>
                    <a:pt x="40752" y="2007"/>
                  </a:lnTo>
                  <a:lnTo>
                    <a:pt x="41679" y="2316"/>
                  </a:lnTo>
                  <a:lnTo>
                    <a:pt x="42373" y="2702"/>
                  </a:lnTo>
                  <a:lnTo>
                    <a:pt x="42913" y="3087"/>
                  </a:lnTo>
                  <a:lnTo>
                    <a:pt x="43299" y="3473"/>
                  </a:lnTo>
                  <a:lnTo>
                    <a:pt x="43377" y="3628"/>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0"/>
            <p:cNvSpPr/>
            <p:nvPr/>
          </p:nvSpPr>
          <p:spPr>
            <a:xfrm>
              <a:off x="5602550" y="4282475"/>
              <a:ext cx="1053550" cy="142800"/>
            </a:xfrm>
            <a:custGeom>
              <a:avLst/>
              <a:gdLst/>
              <a:ahLst/>
              <a:cxnLst/>
              <a:rect l="l" t="t" r="r" b="b"/>
              <a:pathLst>
                <a:path w="42142" h="5712" extrusionOk="0">
                  <a:moveTo>
                    <a:pt x="16980" y="0"/>
                  </a:moveTo>
                  <a:lnTo>
                    <a:pt x="13661" y="155"/>
                  </a:lnTo>
                  <a:lnTo>
                    <a:pt x="10574" y="386"/>
                  </a:lnTo>
                  <a:lnTo>
                    <a:pt x="7796" y="695"/>
                  </a:lnTo>
                  <a:lnTo>
                    <a:pt x="5326" y="1081"/>
                  </a:lnTo>
                  <a:lnTo>
                    <a:pt x="3165" y="1467"/>
                  </a:lnTo>
                  <a:lnTo>
                    <a:pt x="1312" y="2007"/>
                  </a:lnTo>
                  <a:lnTo>
                    <a:pt x="618" y="2238"/>
                  </a:lnTo>
                  <a:lnTo>
                    <a:pt x="0" y="2547"/>
                  </a:lnTo>
                  <a:lnTo>
                    <a:pt x="1544" y="2084"/>
                  </a:lnTo>
                  <a:lnTo>
                    <a:pt x="3396" y="1698"/>
                  </a:lnTo>
                  <a:lnTo>
                    <a:pt x="5480" y="1389"/>
                  </a:lnTo>
                  <a:lnTo>
                    <a:pt x="7796" y="1081"/>
                  </a:lnTo>
                  <a:lnTo>
                    <a:pt x="10343" y="849"/>
                  </a:lnTo>
                  <a:lnTo>
                    <a:pt x="13044" y="695"/>
                  </a:lnTo>
                  <a:lnTo>
                    <a:pt x="15977" y="540"/>
                  </a:lnTo>
                  <a:lnTo>
                    <a:pt x="18987" y="540"/>
                  </a:lnTo>
                  <a:lnTo>
                    <a:pt x="23309" y="618"/>
                  </a:lnTo>
                  <a:lnTo>
                    <a:pt x="27400" y="849"/>
                  </a:lnTo>
                  <a:lnTo>
                    <a:pt x="31105" y="1235"/>
                  </a:lnTo>
                  <a:lnTo>
                    <a:pt x="34269" y="1698"/>
                  </a:lnTo>
                  <a:lnTo>
                    <a:pt x="35735" y="1930"/>
                  </a:lnTo>
                  <a:lnTo>
                    <a:pt x="36970" y="2238"/>
                  </a:lnTo>
                  <a:lnTo>
                    <a:pt x="38051" y="2547"/>
                  </a:lnTo>
                  <a:lnTo>
                    <a:pt x="38977" y="2933"/>
                  </a:lnTo>
                  <a:lnTo>
                    <a:pt x="39672" y="3242"/>
                  </a:lnTo>
                  <a:lnTo>
                    <a:pt x="40212" y="3628"/>
                  </a:lnTo>
                  <a:lnTo>
                    <a:pt x="40521" y="4014"/>
                  </a:lnTo>
                  <a:lnTo>
                    <a:pt x="40598" y="4245"/>
                  </a:lnTo>
                  <a:lnTo>
                    <a:pt x="40675" y="4400"/>
                  </a:lnTo>
                  <a:lnTo>
                    <a:pt x="40598" y="4785"/>
                  </a:lnTo>
                  <a:lnTo>
                    <a:pt x="40289" y="5094"/>
                  </a:lnTo>
                  <a:lnTo>
                    <a:pt x="39903" y="5403"/>
                  </a:lnTo>
                  <a:lnTo>
                    <a:pt x="39363" y="5712"/>
                  </a:lnTo>
                  <a:lnTo>
                    <a:pt x="40521" y="5326"/>
                  </a:lnTo>
                  <a:lnTo>
                    <a:pt x="41370" y="4863"/>
                  </a:lnTo>
                  <a:lnTo>
                    <a:pt x="41678" y="4631"/>
                  </a:lnTo>
                  <a:lnTo>
                    <a:pt x="41910" y="4322"/>
                  </a:lnTo>
                  <a:lnTo>
                    <a:pt x="42064" y="4091"/>
                  </a:lnTo>
                  <a:lnTo>
                    <a:pt x="42142"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0"/>
            <p:cNvSpPr/>
            <p:nvPr/>
          </p:nvSpPr>
          <p:spPr>
            <a:xfrm>
              <a:off x="5602550" y="4282475"/>
              <a:ext cx="1053550" cy="142800"/>
            </a:xfrm>
            <a:custGeom>
              <a:avLst/>
              <a:gdLst/>
              <a:ahLst/>
              <a:cxnLst/>
              <a:rect l="l" t="t" r="r" b="b"/>
              <a:pathLst>
                <a:path w="42142" h="5712" fill="none" extrusionOk="0">
                  <a:moveTo>
                    <a:pt x="18987" y="540"/>
                  </a:moveTo>
                  <a:lnTo>
                    <a:pt x="18987" y="540"/>
                  </a:lnTo>
                  <a:lnTo>
                    <a:pt x="23309" y="618"/>
                  </a:lnTo>
                  <a:lnTo>
                    <a:pt x="27400" y="849"/>
                  </a:lnTo>
                  <a:lnTo>
                    <a:pt x="31105" y="1235"/>
                  </a:lnTo>
                  <a:lnTo>
                    <a:pt x="34269" y="1698"/>
                  </a:lnTo>
                  <a:lnTo>
                    <a:pt x="35735" y="1930"/>
                  </a:lnTo>
                  <a:lnTo>
                    <a:pt x="36970" y="2238"/>
                  </a:lnTo>
                  <a:lnTo>
                    <a:pt x="38051" y="2547"/>
                  </a:lnTo>
                  <a:lnTo>
                    <a:pt x="38977" y="2933"/>
                  </a:lnTo>
                  <a:lnTo>
                    <a:pt x="39672" y="3242"/>
                  </a:lnTo>
                  <a:lnTo>
                    <a:pt x="40212" y="3628"/>
                  </a:lnTo>
                  <a:lnTo>
                    <a:pt x="40521" y="4014"/>
                  </a:lnTo>
                  <a:lnTo>
                    <a:pt x="40598" y="4245"/>
                  </a:lnTo>
                  <a:lnTo>
                    <a:pt x="40675" y="4400"/>
                  </a:lnTo>
                  <a:lnTo>
                    <a:pt x="40675" y="4400"/>
                  </a:lnTo>
                  <a:lnTo>
                    <a:pt x="40598" y="4785"/>
                  </a:lnTo>
                  <a:lnTo>
                    <a:pt x="40289" y="5094"/>
                  </a:lnTo>
                  <a:lnTo>
                    <a:pt x="39903" y="5403"/>
                  </a:lnTo>
                  <a:lnTo>
                    <a:pt x="39363" y="5712"/>
                  </a:lnTo>
                  <a:lnTo>
                    <a:pt x="39363" y="5712"/>
                  </a:lnTo>
                  <a:lnTo>
                    <a:pt x="40521" y="5326"/>
                  </a:lnTo>
                  <a:lnTo>
                    <a:pt x="41370" y="4863"/>
                  </a:lnTo>
                  <a:lnTo>
                    <a:pt x="41678" y="4631"/>
                  </a:lnTo>
                  <a:lnTo>
                    <a:pt x="41910" y="4322"/>
                  </a:lnTo>
                  <a:lnTo>
                    <a:pt x="42064" y="4091"/>
                  </a:lnTo>
                  <a:lnTo>
                    <a:pt x="42142" y="3859"/>
                  </a:lnTo>
                  <a:lnTo>
                    <a:pt x="42142"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6" y="77"/>
                  </a:lnTo>
                  <a:lnTo>
                    <a:pt x="20376" y="0"/>
                  </a:lnTo>
                  <a:lnTo>
                    <a:pt x="20376" y="0"/>
                  </a:lnTo>
                  <a:lnTo>
                    <a:pt x="16980" y="0"/>
                  </a:lnTo>
                  <a:lnTo>
                    <a:pt x="13661" y="155"/>
                  </a:lnTo>
                  <a:lnTo>
                    <a:pt x="10574" y="386"/>
                  </a:lnTo>
                  <a:lnTo>
                    <a:pt x="7796" y="695"/>
                  </a:lnTo>
                  <a:lnTo>
                    <a:pt x="5326" y="1081"/>
                  </a:lnTo>
                  <a:lnTo>
                    <a:pt x="3165" y="1467"/>
                  </a:lnTo>
                  <a:lnTo>
                    <a:pt x="1312" y="2007"/>
                  </a:lnTo>
                  <a:lnTo>
                    <a:pt x="618" y="2238"/>
                  </a:lnTo>
                  <a:lnTo>
                    <a:pt x="0" y="2547"/>
                  </a:lnTo>
                  <a:lnTo>
                    <a:pt x="0" y="2547"/>
                  </a:lnTo>
                  <a:lnTo>
                    <a:pt x="1544" y="2084"/>
                  </a:lnTo>
                  <a:lnTo>
                    <a:pt x="3396" y="1698"/>
                  </a:lnTo>
                  <a:lnTo>
                    <a:pt x="5480" y="1389"/>
                  </a:lnTo>
                  <a:lnTo>
                    <a:pt x="7796" y="1081"/>
                  </a:lnTo>
                  <a:lnTo>
                    <a:pt x="10343" y="849"/>
                  </a:lnTo>
                  <a:lnTo>
                    <a:pt x="13044" y="695"/>
                  </a:lnTo>
                  <a:lnTo>
                    <a:pt x="15977" y="540"/>
                  </a:lnTo>
                  <a:lnTo>
                    <a:pt x="18987" y="540"/>
                  </a:lnTo>
                  <a:lnTo>
                    <a:pt x="18987" y="54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0"/>
            <p:cNvSpPr/>
            <p:nvPr/>
          </p:nvSpPr>
          <p:spPr>
            <a:xfrm>
              <a:off x="5453975" y="4261250"/>
              <a:ext cx="1319825" cy="275950"/>
            </a:xfrm>
            <a:custGeom>
              <a:avLst/>
              <a:gdLst/>
              <a:ahLst/>
              <a:cxnLst/>
              <a:rect l="l" t="t" r="r" b="b"/>
              <a:pathLst>
                <a:path w="52793" h="11038" extrusionOk="0">
                  <a:moveTo>
                    <a:pt x="0" y="0"/>
                  </a:moveTo>
                  <a:lnTo>
                    <a:pt x="0" y="5557"/>
                  </a:lnTo>
                  <a:lnTo>
                    <a:pt x="0" y="5789"/>
                  </a:lnTo>
                  <a:lnTo>
                    <a:pt x="154" y="6098"/>
                  </a:lnTo>
                  <a:lnTo>
                    <a:pt x="309" y="6406"/>
                  </a:lnTo>
                  <a:lnTo>
                    <a:pt x="540" y="6638"/>
                  </a:lnTo>
                  <a:lnTo>
                    <a:pt x="1158" y="7178"/>
                  </a:lnTo>
                  <a:lnTo>
                    <a:pt x="2084" y="7718"/>
                  </a:lnTo>
                  <a:lnTo>
                    <a:pt x="3165" y="8181"/>
                  </a:lnTo>
                  <a:lnTo>
                    <a:pt x="4477" y="8645"/>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5"/>
                  </a:lnTo>
                  <a:lnTo>
                    <a:pt x="49628" y="8181"/>
                  </a:lnTo>
                  <a:lnTo>
                    <a:pt x="50709" y="7718"/>
                  </a:lnTo>
                  <a:lnTo>
                    <a:pt x="51635" y="7178"/>
                  </a:lnTo>
                  <a:lnTo>
                    <a:pt x="52252" y="6638"/>
                  </a:lnTo>
                  <a:lnTo>
                    <a:pt x="52484" y="6406"/>
                  </a:lnTo>
                  <a:lnTo>
                    <a:pt x="52715" y="6098"/>
                  </a:lnTo>
                  <a:lnTo>
                    <a:pt x="52793" y="5789"/>
                  </a:lnTo>
                  <a:lnTo>
                    <a:pt x="52793" y="5557"/>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0"/>
            <p:cNvSpPr/>
            <p:nvPr/>
          </p:nvSpPr>
          <p:spPr>
            <a:xfrm>
              <a:off x="5453975" y="4261250"/>
              <a:ext cx="1319825" cy="275950"/>
            </a:xfrm>
            <a:custGeom>
              <a:avLst/>
              <a:gdLst/>
              <a:ahLst/>
              <a:cxnLst/>
              <a:rect l="l" t="t" r="r" b="b"/>
              <a:pathLst>
                <a:path w="52793" h="11038" fill="none" extrusionOk="0">
                  <a:moveTo>
                    <a:pt x="0" y="0"/>
                  </a:moveTo>
                  <a:lnTo>
                    <a:pt x="0" y="5557"/>
                  </a:lnTo>
                  <a:lnTo>
                    <a:pt x="0" y="5557"/>
                  </a:lnTo>
                  <a:lnTo>
                    <a:pt x="0" y="5789"/>
                  </a:lnTo>
                  <a:lnTo>
                    <a:pt x="154" y="6098"/>
                  </a:lnTo>
                  <a:lnTo>
                    <a:pt x="309" y="6406"/>
                  </a:lnTo>
                  <a:lnTo>
                    <a:pt x="540" y="6638"/>
                  </a:lnTo>
                  <a:lnTo>
                    <a:pt x="1158" y="7178"/>
                  </a:lnTo>
                  <a:lnTo>
                    <a:pt x="2084" y="7718"/>
                  </a:lnTo>
                  <a:lnTo>
                    <a:pt x="3165" y="8181"/>
                  </a:lnTo>
                  <a:lnTo>
                    <a:pt x="4477" y="8645"/>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6396" y="11037"/>
                  </a:lnTo>
                  <a:lnTo>
                    <a:pt x="26396"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5"/>
                  </a:lnTo>
                  <a:lnTo>
                    <a:pt x="49628" y="8181"/>
                  </a:lnTo>
                  <a:lnTo>
                    <a:pt x="50709" y="7718"/>
                  </a:lnTo>
                  <a:lnTo>
                    <a:pt x="51635" y="7178"/>
                  </a:lnTo>
                  <a:lnTo>
                    <a:pt x="52252" y="6638"/>
                  </a:lnTo>
                  <a:lnTo>
                    <a:pt x="52484" y="6406"/>
                  </a:lnTo>
                  <a:lnTo>
                    <a:pt x="52715" y="6098"/>
                  </a:lnTo>
                  <a:lnTo>
                    <a:pt x="52793" y="5789"/>
                  </a:lnTo>
                  <a:lnTo>
                    <a:pt x="52793" y="5557"/>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0"/>
            <p:cNvSpPr/>
            <p:nvPr/>
          </p:nvSpPr>
          <p:spPr>
            <a:xfrm>
              <a:off x="5453975" y="4124250"/>
              <a:ext cx="1319825" cy="275950"/>
            </a:xfrm>
            <a:custGeom>
              <a:avLst/>
              <a:gdLst/>
              <a:ahLst/>
              <a:cxnLst/>
              <a:rect l="l" t="t" r="r" b="b"/>
              <a:pathLst>
                <a:path w="52793" h="11038" extrusionOk="0">
                  <a:moveTo>
                    <a:pt x="23695" y="0"/>
                  </a:moveTo>
                  <a:lnTo>
                    <a:pt x="21071" y="77"/>
                  </a:lnTo>
                  <a:lnTo>
                    <a:pt x="18524" y="232"/>
                  </a:lnTo>
                  <a:lnTo>
                    <a:pt x="16131" y="386"/>
                  </a:lnTo>
                  <a:lnTo>
                    <a:pt x="13816" y="618"/>
                  </a:lnTo>
                  <a:lnTo>
                    <a:pt x="11655" y="926"/>
                  </a:lnTo>
                  <a:lnTo>
                    <a:pt x="9571" y="1235"/>
                  </a:lnTo>
                  <a:lnTo>
                    <a:pt x="7718" y="1621"/>
                  </a:lnTo>
                  <a:lnTo>
                    <a:pt x="6020" y="2007"/>
                  </a:lnTo>
                  <a:lnTo>
                    <a:pt x="4477" y="2393"/>
                  </a:lnTo>
                  <a:lnTo>
                    <a:pt x="3165" y="2856"/>
                  </a:lnTo>
                  <a:lnTo>
                    <a:pt x="2084" y="3319"/>
                  </a:lnTo>
                  <a:lnTo>
                    <a:pt x="1158" y="3859"/>
                  </a:lnTo>
                  <a:lnTo>
                    <a:pt x="540" y="4400"/>
                  </a:lnTo>
                  <a:lnTo>
                    <a:pt x="309" y="4631"/>
                  </a:lnTo>
                  <a:lnTo>
                    <a:pt x="154" y="4940"/>
                  </a:lnTo>
                  <a:lnTo>
                    <a:pt x="0" y="5249"/>
                  </a:ln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5249"/>
                  </a:lnTo>
                  <a:lnTo>
                    <a:pt x="52715" y="4940"/>
                  </a:lnTo>
                  <a:lnTo>
                    <a:pt x="52484" y="4631"/>
                  </a:lnTo>
                  <a:lnTo>
                    <a:pt x="52252" y="4400"/>
                  </a:lnTo>
                  <a:lnTo>
                    <a:pt x="51635" y="3859"/>
                  </a:lnTo>
                  <a:lnTo>
                    <a:pt x="50709" y="3319"/>
                  </a:lnTo>
                  <a:lnTo>
                    <a:pt x="49628" y="2856"/>
                  </a:lnTo>
                  <a:lnTo>
                    <a:pt x="48316" y="2393"/>
                  </a:lnTo>
                  <a:lnTo>
                    <a:pt x="46772" y="2007"/>
                  </a:lnTo>
                  <a:lnTo>
                    <a:pt x="45074" y="1621"/>
                  </a:lnTo>
                  <a:lnTo>
                    <a:pt x="43222" y="1235"/>
                  </a:lnTo>
                  <a:lnTo>
                    <a:pt x="41138" y="926"/>
                  </a:lnTo>
                  <a:lnTo>
                    <a:pt x="38977" y="618"/>
                  </a:lnTo>
                  <a:lnTo>
                    <a:pt x="36662" y="386"/>
                  </a:lnTo>
                  <a:lnTo>
                    <a:pt x="34269" y="232"/>
                  </a:lnTo>
                  <a:lnTo>
                    <a:pt x="31722" y="77"/>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0"/>
            <p:cNvSpPr/>
            <p:nvPr/>
          </p:nvSpPr>
          <p:spPr>
            <a:xfrm>
              <a:off x="5453975" y="4124250"/>
              <a:ext cx="1319825" cy="275950"/>
            </a:xfrm>
            <a:custGeom>
              <a:avLst/>
              <a:gdLst/>
              <a:ahLst/>
              <a:cxnLst/>
              <a:rect l="l" t="t" r="r" b="b"/>
              <a:pathLst>
                <a:path w="52793" h="11038" fill="none" extrusionOk="0">
                  <a:moveTo>
                    <a:pt x="52793" y="5480"/>
                  </a:moveTo>
                  <a:lnTo>
                    <a:pt x="52793" y="5480"/>
                  </a:lnTo>
                  <a:lnTo>
                    <a:pt x="52793" y="5789"/>
                  </a:lnTo>
                  <a:lnTo>
                    <a:pt x="52715" y="6098"/>
                  </a:lnTo>
                  <a:lnTo>
                    <a:pt x="52484" y="6329"/>
                  </a:lnTo>
                  <a:lnTo>
                    <a:pt x="52252" y="6638"/>
                  </a:lnTo>
                  <a:lnTo>
                    <a:pt x="51635" y="7101"/>
                  </a:lnTo>
                  <a:lnTo>
                    <a:pt x="50709" y="7641"/>
                  </a:lnTo>
                  <a:lnTo>
                    <a:pt x="49628" y="8104"/>
                  </a:lnTo>
                  <a:lnTo>
                    <a:pt x="48316" y="8567"/>
                  </a:lnTo>
                  <a:lnTo>
                    <a:pt x="46772" y="9031"/>
                  </a:lnTo>
                  <a:lnTo>
                    <a:pt x="45074" y="9416"/>
                  </a:lnTo>
                  <a:lnTo>
                    <a:pt x="43222" y="9725"/>
                  </a:lnTo>
                  <a:lnTo>
                    <a:pt x="41138" y="10111"/>
                  </a:lnTo>
                  <a:lnTo>
                    <a:pt x="38977" y="10343"/>
                  </a:lnTo>
                  <a:lnTo>
                    <a:pt x="36662" y="10574"/>
                  </a:lnTo>
                  <a:lnTo>
                    <a:pt x="34269" y="10806"/>
                  </a:lnTo>
                  <a:lnTo>
                    <a:pt x="31722" y="10883"/>
                  </a:lnTo>
                  <a:lnTo>
                    <a:pt x="29098" y="10960"/>
                  </a:lnTo>
                  <a:lnTo>
                    <a:pt x="26396" y="11037"/>
                  </a:lnTo>
                  <a:lnTo>
                    <a:pt x="26396" y="11037"/>
                  </a:lnTo>
                  <a:lnTo>
                    <a:pt x="23695" y="10960"/>
                  </a:lnTo>
                  <a:lnTo>
                    <a:pt x="21071" y="10883"/>
                  </a:lnTo>
                  <a:lnTo>
                    <a:pt x="18524" y="10806"/>
                  </a:lnTo>
                  <a:lnTo>
                    <a:pt x="16131" y="10574"/>
                  </a:lnTo>
                  <a:lnTo>
                    <a:pt x="13816" y="10343"/>
                  </a:lnTo>
                  <a:lnTo>
                    <a:pt x="11655" y="10111"/>
                  </a:lnTo>
                  <a:lnTo>
                    <a:pt x="9571" y="9725"/>
                  </a:lnTo>
                  <a:lnTo>
                    <a:pt x="7718" y="9416"/>
                  </a:lnTo>
                  <a:lnTo>
                    <a:pt x="6020" y="9031"/>
                  </a:lnTo>
                  <a:lnTo>
                    <a:pt x="4477" y="8567"/>
                  </a:lnTo>
                  <a:lnTo>
                    <a:pt x="3165" y="8104"/>
                  </a:lnTo>
                  <a:lnTo>
                    <a:pt x="2084" y="7641"/>
                  </a:lnTo>
                  <a:lnTo>
                    <a:pt x="1158" y="7101"/>
                  </a:lnTo>
                  <a:lnTo>
                    <a:pt x="540" y="6638"/>
                  </a:lnTo>
                  <a:lnTo>
                    <a:pt x="309" y="6329"/>
                  </a:lnTo>
                  <a:lnTo>
                    <a:pt x="154" y="6098"/>
                  </a:lnTo>
                  <a:lnTo>
                    <a:pt x="0" y="5789"/>
                  </a:lnTo>
                  <a:lnTo>
                    <a:pt x="0" y="5480"/>
                  </a:lnTo>
                  <a:lnTo>
                    <a:pt x="0" y="5480"/>
                  </a:lnTo>
                  <a:lnTo>
                    <a:pt x="0" y="5249"/>
                  </a:lnTo>
                  <a:lnTo>
                    <a:pt x="154" y="4940"/>
                  </a:lnTo>
                  <a:lnTo>
                    <a:pt x="309" y="4631"/>
                  </a:lnTo>
                  <a:lnTo>
                    <a:pt x="540" y="4400"/>
                  </a:lnTo>
                  <a:lnTo>
                    <a:pt x="1158" y="3859"/>
                  </a:lnTo>
                  <a:lnTo>
                    <a:pt x="2084" y="3319"/>
                  </a:lnTo>
                  <a:lnTo>
                    <a:pt x="3165" y="2856"/>
                  </a:lnTo>
                  <a:lnTo>
                    <a:pt x="4477" y="2393"/>
                  </a:lnTo>
                  <a:lnTo>
                    <a:pt x="6020" y="2007"/>
                  </a:lnTo>
                  <a:lnTo>
                    <a:pt x="7718" y="1621"/>
                  </a:lnTo>
                  <a:lnTo>
                    <a:pt x="9571" y="1235"/>
                  </a:lnTo>
                  <a:lnTo>
                    <a:pt x="11655" y="926"/>
                  </a:lnTo>
                  <a:lnTo>
                    <a:pt x="13816" y="618"/>
                  </a:lnTo>
                  <a:lnTo>
                    <a:pt x="16131" y="386"/>
                  </a:lnTo>
                  <a:lnTo>
                    <a:pt x="18524" y="232"/>
                  </a:lnTo>
                  <a:lnTo>
                    <a:pt x="21071" y="77"/>
                  </a:lnTo>
                  <a:lnTo>
                    <a:pt x="23695" y="0"/>
                  </a:lnTo>
                  <a:lnTo>
                    <a:pt x="26396" y="0"/>
                  </a:lnTo>
                  <a:lnTo>
                    <a:pt x="26396" y="0"/>
                  </a:lnTo>
                  <a:lnTo>
                    <a:pt x="29098" y="0"/>
                  </a:lnTo>
                  <a:lnTo>
                    <a:pt x="31722" y="77"/>
                  </a:lnTo>
                  <a:lnTo>
                    <a:pt x="34269" y="232"/>
                  </a:lnTo>
                  <a:lnTo>
                    <a:pt x="36662" y="386"/>
                  </a:lnTo>
                  <a:lnTo>
                    <a:pt x="38977" y="618"/>
                  </a:lnTo>
                  <a:lnTo>
                    <a:pt x="41138" y="926"/>
                  </a:lnTo>
                  <a:lnTo>
                    <a:pt x="43222" y="1235"/>
                  </a:lnTo>
                  <a:lnTo>
                    <a:pt x="45074" y="1621"/>
                  </a:lnTo>
                  <a:lnTo>
                    <a:pt x="46772" y="2007"/>
                  </a:lnTo>
                  <a:lnTo>
                    <a:pt x="48316" y="2393"/>
                  </a:lnTo>
                  <a:lnTo>
                    <a:pt x="49628" y="2856"/>
                  </a:lnTo>
                  <a:lnTo>
                    <a:pt x="50709" y="3319"/>
                  </a:lnTo>
                  <a:lnTo>
                    <a:pt x="51635" y="3859"/>
                  </a:lnTo>
                  <a:lnTo>
                    <a:pt x="52252" y="4400"/>
                  </a:lnTo>
                  <a:lnTo>
                    <a:pt x="52484" y="4631"/>
                  </a:lnTo>
                  <a:lnTo>
                    <a:pt x="52715" y="4940"/>
                  </a:lnTo>
                  <a:lnTo>
                    <a:pt x="52793" y="5249"/>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0"/>
            <p:cNvSpPr/>
            <p:nvPr/>
          </p:nvSpPr>
          <p:spPr>
            <a:xfrm>
              <a:off x="5571675" y="4147400"/>
              <a:ext cx="1084425" cy="194900"/>
            </a:xfrm>
            <a:custGeom>
              <a:avLst/>
              <a:gdLst/>
              <a:ahLst/>
              <a:cxnLst/>
              <a:rect l="l" t="t" r="r" b="b"/>
              <a:pathLst>
                <a:path w="43377" h="7796" extrusionOk="0">
                  <a:moveTo>
                    <a:pt x="21688" y="0"/>
                  </a:moveTo>
                  <a:lnTo>
                    <a:pt x="17289" y="155"/>
                  </a:lnTo>
                  <a:lnTo>
                    <a:pt x="13276" y="309"/>
                  </a:lnTo>
                  <a:lnTo>
                    <a:pt x="9571" y="695"/>
                  </a:lnTo>
                  <a:lnTo>
                    <a:pt x="6329" y="1158"/>
                  </a:lnTo>
                  <a:lnTo>
                    <a:pt x="4940" y="1467"/>
                  </a:lnTo>
                  <a:lnTo>
                    <a:pt x="3705" y="1776"/>
                  </a:lnTo>
                  <a:lnTo>
                    <a:pt x="2624" y="2084"/>
                  </a:lnTo>
                  <a:lnTo>
                    <a:pt x="1698" y="2393"/>
                  </a:lnTo>
                  <a:lnTo>
                    <a:pt x="1004" y="2779"/>
                  </a:lnTo>
                  <a:lnTo>
                    <a:pt x="463" y="3165"/>
                  </a:lnTo>
                  <a:lnTo>
                    <a:pt x="77" y="3551"/>
                  </a:lnTo>
                  <a:lnTo>
                    <a:pt x="0" y="3705"/>
                  </a:lnTo>
                  <a:lnTo>
                    <a:pt x="0" y="3937"/>
                  </a:lnTo>
                  <a:lnTo>
                    <a:pt x="0" y="4091"/>
                  </a:lnTo>
                  <a:lnTo>
                    <a:pt x="77" y="4323"/>
                  </a:lnTo>
                  <a:lnTo>
                    <a:pt x="463" y="4709"/>
                  </a:lnTo>
                  <a:lnTo>
                    <a:pt x="1004" y="5094"/>
                  </a:lnTo>
                  <a:lnTo>
                    <a:pt x="1698" y="5403"/>
                  </a:lnTo>
                  <a:lnTo>
                    <a:pt x="2624" y="5789"/>
                  </a:lnTo>
                  <a:lnTo>
                    <a:pt x="3705" y="6098"/>
                  </a:lnTo>
                  <a:lnTo>
                    <a:pt x="4940" y="6407"/>
                  </a:lnTo>
                  <a:lnTo>
                    <a:pt x="6329" y="6638"/>
                  </a:lnTo>
                  <a:lnTo>
                    <a:pt x="9571" y="7101"/>
                  </a:lnTo>
                  <a:lnTo>
                    <a:pt x="13276" y="7487"/>
                  </a:lnTo>
                  <a:lnTo>
                    <a:pt x="17289" y="7719"/>
                  </a:lnTo>
                  <a:lnTo>
                    <a:pt x="21688" y="7796"/>
                  </a:lnTo>
                  <a:lnTo>
                    <a:pt x="26088" y="7719"/>
                  </a:lnTo>
                  <a:lnTo>
                    <a:pt x="30101" y="7487"/>
                  </a:lnTo>
                  <a:lnTo>
                    <a:pt x="33806" y="7101"/>
                  </a:lnTo>
                  <a:lnTo>
                    <a:pt x="37048" y="6638"/>
                  </a:lnTo>
                  <a:lnTo>
                    <a:pt x="38437" y="6407"/>
                  </a:lnTo>
                  <a:lnTo>
                    <a:pt x="39672" y="6098"/>
                  </a:lnTo>
                  <a:lnTo>
                    <a:pt x="40752" y="5789"/>
                  </a:lnTo>
                  <a:lnTo>
                    <a:pt x="41679" y="5403"/>
                  </a:lnTo>
                  <a:lnTo>
                    <a:pt x="42373" y="5094"/>
                  </a:lnTo>
                  <a:lnTo>
                    <a:pt x="42913" y="4709"/>
                  </a:lnTo>
                  <a:lnTo>
                    <a:pt x="43299" y="4323"/>
                  </a:lnTo>
                  <a:lnTo>
                    <a:pt x="43377" y="4091"/>
                  </a:lnTo>
                  <a:lnTo>
                    <a:pt x="43377" y="3937"/>
                  </a:lnTo>
                  <a:lnTo>
                    <a:pt x="43377" y="3705"/>
                  </a:lnTo>
                  <a:lnTo>
                    <a:pt x="43299" y="3551"/>
                  </a:lnTo>
                  <a:lnTo>
                    <a:pt x="42913" y="3165"/>
                  </a:lnTo>
                  <a:lnTo>
                    <a:pt x="42373" y="2779"/>
                  </a:lnTo>
                  <a:lnTo>
                    <a:pt x="41679" y="2393"/>
                  </a:lnTo>
                  <a:lnTo>
                    <a:pt x="40752" y="2084"/>
                  </a:lnTo>
                  <a:lnTo>
                    <a:pt x="39672" y="1776"/>
                  </a:lnTo>
                  <a:lnTo>
                    <a:pt x="38437" y="1467"/>
                  </a:lnTo>
                  <a:lnTo>
                    <a:pt x="37048" y="1158"/>
                  </a:lnTo>
                  <a:lnTo>
                    <a:pt x="33806" y="695"/>
                  </a:lnTo>
                  <a:lnTo>
                    <a:pt x="30101" y="309"/>
                  </a:lnTo>
                  <a:lnTo>
                    <a:pt x="26088" y="155"/>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0"/>
            <p:cNvSpPr/>
            <p:nvPr/>
          </p:nvSpPr>
          <p:spPr>
            <a:xfrm>
              <a:off x="5571675" y="4147400"/>
              <a:ext cx="1084425" cy="194900"/>
            </a:xfrm>
            <a:custGeom>
              <a:avLst/>
              <a:gdLst/>
              <a:ahLst/>
              <a:cxnLst/>
              <a:rect l="l" t="t" r="r" b="b"/>
              <a:pathLst>
                <a:path w="43377" h="7796" fill="none" extrusionOk="0">
                  <a:moveTo>
                    <a:pt x="43377" y="3937"/>
                  </a:moveTo>
                  <a:lnTo>
                    <a:pt x="43377" y="3937"/>
                  </a:lnTo>
                  <a:lnTo>
                    <a:pt x="43377" y="4091"/>
                  </a:lnTo>
                  <a:lnTo>
                    <a:pt x="43299" y="4323"/>
                  </a:lnTo>
                  <a:lnTo>
                    <a:pt x="42913" y="4709"/>
                  </a:lnTo>
                  <a:lnTo>
                    <a:pt x="42373" y="5094"/>
                  </a:lnTo>
                  <a:lnTo>
                    <a:pt x="41679" y="5403"/>
                  </a:lnTo>
                  <a:lnTo>
                    <a:pt x="40752" y="5789"/>
                  </a:lnTo>
                  <a:lnTo>
                    <a:pt x="39672" y="6098"/>
                  </a:lnTo>
                  <a:lnTo>
                    <a:pt x="38437" y="6407"/>
                  </a:lnTo>
                  <a:lnTo>
                    <a:pt x="37048" y="6638"/>
                  </a:lnTo>
                  <a:lnTo>
                    <a:pt x="33806" y="7101"/>
                  </a:lnTo>
                  <a:lnTo>
                    <a:pt x="30101" y="7487"/>
                  </a:lnTo>
                  <a:lnTo>
                    <a:pt x="26088" y="7719"/>
                  </a:lnTo>
                  <a:lnTo>
                    <a:pt x="21688" y="7796"/>
                  </a:lnTo>
                  <a:lnTo>
                    <a:pt x="21688" y="7796"/>
                  </a:lnTo>
                  <a:lnTo>
                    <a:pt x="17289" y="7719"/>
                  </a:lnTo>
                  <a:lnTo>
                    <a:pt x="13276" y="7487"/>
                  </a:lnTo>
                  <a:lnTo>
                    <a:pt x="9571" y="7101"/>
                  </a:lnTo>
                  <a:lnTo>
                    <a:pt x="6329" y="6638"/>
                  </a:lnTo>
                  <a:lnTo>
                    <a:pt x="4940" y="6407"/>
                  </a:lnTo>
                  <a:lnTo>
                    <a:pt x="3705" y="6098"/>
                  </a:lnTo>
                  <a:lnTo>
                    <a:pt x="2624" y="5789"/>
                  </a:lnTo>
                  <a:lnTo>
                    <a:pt x="1698" y="5403"/>
                  </a:lnTo>
                  <a:lnTo>
                    <a:pt x="1004" y="5094"/>
                  </a:lnTo>
                  <a:lnTo>
                    <a:pt x="463" y="4709"/>
                  </a:lnTo>
                  <a:lnTo>
                    <a:pt x="77" y="4323"/>
                  </a:lnTo>
                  <a:lnTo>
                    <a:pt x="0" y="4091"/>
                  </a:lnTo>
                  <a:lnTo>
                    <a:pt x="0" y="3937"/>
                  </a:lnTo>
                  <a:lnTo>
                    <a:pt x="0" y="3937"/>
                  </a:lnTo>
                  <a:lnTo>
                    <a:pt x="0" y="3705"/>
                  </a:lnTo>
                  <a:lnTo>
                    <a:pt x="77" y="3551"/>
                  </a:lnTo>
                  <a:lnTo>
                    <a:pt x="463" y="3165"/>
                  </a:lnTo>
                  <a:lnTo>
                    <a:pt x="1004" y="2779"/>
                  </a:lnTo>
                  <a:lnTo>
                    <a:pt x="1698" y="2393"/>
                  </a:lnTo>
                  <a:lnTo>
                    <a:pt x="2624" y="2084"/>
                  </a:lnTo>
                  <a:lnTo>
                    <a:pt x="3705" y="1776"/>
                  </a:lnTo>
                  <a:lnTo>
                    <a:pt x="4940" y="1467"/>
                  </a:lnTo>
                  <a:lnTo>
                    <a:pt x="6329" y="1158"/>
                  </a:lnTo>
                  <a:lnTo>
                    <a:pt x="9571" y="695"/>
                  </a:lnTo>
                  <a:lnTo>
                    <a:pt x="13276" y="309"/>
                  </a:lnTo>
                  <a:lnTo>
                    <a:pt x="17289" y="155"/>
                  </a:lnTo>
                  <a:lnTo>
                    <a:pt x="21688" y="0"/>
                  </a:lnTo>
                  <a:lnTo>
                    <a:pt x="21688" y="0"/>
                  </a:lnTo>
                  <a:lnTo>
                    <a:pt x="26088" y="155"/>
                  </a:lnTo>
                  <a:lnTo>
                    <a:pt x="30101" y="309"/>
                  </a:lnTo>
                  <a:lnTo>
                    <a:pt x="33806" y="695"/>
                  </a:lnTo>
                  <a:lnTo>
                    <a:pt x="37048" y="1158"/>
                  </a:lnTo>
                  <a:lnTo>
                    <a:pt x="38437" y="1467"/>
                  </a:lnTo>
                  <a:lnTo>
                    <a:pt x="39672" y="1776"/>
                  </a:lnTo>
                  <a:lnTo>
                    <a:pt x="40752" y="2084"/>
                  </a:lnTo>
                  <a:lnTo>
                    <a:pt x="41679" y="2393"/>
                  </a:lnTo>
                  <a:lnTo>
                    <a:pt x="42373" y="2779"/>
                  </a:lnTo>
                  <a:lnTo>
                    <a:pt x="42913" y="3165"/>
                  </a:lnTo>
                  <a:lnTo>
                    <a:pt x="43299" y="3551"/>
                  </a:lnTo>
                  <a:lnTo>
                    <a:pt x="43377" y="3705"/>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0"/>
            <p:cNvSpPr/>
            <p:nvPr/>
          </p:nvSpPr>
          <p:spPr>
            <a:xfrm>
              <a:off x="5602550" y="4147400"/>
              <a:ext cx="1053550" cy="144750"/>
            </a:xfrm>
            <a:custGeom>
              <a:avLst/>
              <a:gdLst/>
              <a:ahLst/>
              <a:cxnLst/>
              <a:rect l="l" t="t" r="r" b="b"/>
              <a:pathLst>
                <a:path w="42142" h="5790" extrusionOk="0">
                  <a:moveTo>
                    <a:pt x="20376" y="0"/>
                  </a:moveTo>
                  <a:lnTo>
                    <a:pt x="16980" y="78"/>
                  </a:lnTo>
                  <a:lnTo>
                    <a:pt x="13661" y="232"/>
                  </a:lnTo>
                  <a:lnTo>
                    <a:pt x="10574" y="463"/>
                  </a:lnTo>
                  <a:lnTo>
                    <a:pt x="7796" y="772"/>
                  </a:lnTo>
                  <a:lnTo>
                    <a:pt x="5326" y="1158"/>
                  </a:lnTo>
                  <a:lnTo>
                    <a:pt x="3165" y="1544"/>
                  </a:lnTo>
                  <a:lnTo>
                    <a:pt x="1312" y="2084"/>
                  </a:lnTo>
                  <a:lnTo>
                    <a:pt x="618" y="2316"/>
                  </a:lnTo>
                  <a:lnTo>
                    <a:pt x="0" y="2625"/>
                  </a:lnTo>
                  <a:lnTo>
                    <a:pt x="1544" y="2161"/>
                  </a:lnTo>
                  <a:lnTo>
                    <a:pt x="3396" y="1776"/>
                  </a:lnTo>
                  <a:lnTo>
                    <a:pt x="5480" y="1467"/>
                  </a:lnTo>
                  <a:lnTo>
                    <a:pt x="7796" y="1158"/>
                  </a:lnTo>
                  <a:lnTo>
                    <a:pt x="10343" y="927"/>
                  </a:lnTo>
                  <a:lnTo>
                    <a:pt x="13044" y="772"/>
                  </a:lnTo>
                  <a:lnTo>
                    <a:pt x="15977" y="618"/>
                  </a:lnTo>
                  <a:lnTo>
                    <a:pt x="18987" y="618"/>
                  </a:lnTo>
                  <a:lnTo>
                    <a:pt x="23309" y="695"/>
                  </a:lnTo>
                  <a:lnTo>
                    <a:pt x="27400" y="927"/>
                  </a:lnTo>
                  <a:lnTo>
                    <a:pt x="31105" y="1235"/>
                  </a:lnTo>
                  <a:lnTo>
                    <a:pt x="34269" y="1776"/>
                  </a:lnTo>
                  <a:lnTo>
                    <a:pt x="35735" y="2007"/>
                  </a:lnTo>
                  <a:lnTo>
                    <a:pt x="36970" y="2316"/>
                  </a:lnTo>
                  <a:lnTo>
                    <a:pt x="38051" y="2625"/>
                  </a:lnTo>
                  <a:lnTo>
                    <a:pt x="38977" y="3010"/>
                  </a:lnTo>
                  <a:lnTo>
                    <a:pt x="39672" y="3319"/>
                  </a:lnTo>
                  <a:lnTo>
                    <a:pt x="40212" y="3705"/>
                  </a:lnTo>
                  <a:lnTo>
                    <a:pt x="40521" y="4091"/>
                  </a:lnTo>
                  <a:lnTo>
                    <a:pt x="40598" y="4323"/>
                  </a:lnTo>
                  <a:lnTo>
                    <a:pt x="40675" y="4477"/>
                  </a:lnTo>
                  <a:lnTo>
                    <a:pt x="40598" y="4863"/>
                  </a:lnTo>
                  <a:lnTo>
                    <a:pt x="40289" y="5172"/>
                  </a:lnTo>
                  <a:lnTo>
                    <a:pt x="39903" y="5480"/>
                  </a:lnTo>
                  <a:lnTo>
                    <a:pt x="39363" y="5789"/>
                  </a:lnTo>
                  <a:lnTo>
                    <a:pt x="40521" y="5403"/>
                  </a:lnTo>
                  <a:lnTo>
                    <a:pt x="41370" y="4940"/>
                  </a:lnTo>
                  <a:lnTo>
                    <a:pt x="41678" y="4631"/>
                  </a:lnTo>
                  <a:lnTo>
                    <a:pt x="41910" y="4400"/>
                  </a:lnTo>
                  <a:lnTo>
                    <a:pt x="42064" y="4168"/>
                  </a:lnTo>
                  <a:lnTo>
                    <a:pt x="42142" y="3937"/>
                  </a:lnTo>
                  <a:lnTo>
                    <a:pt x="42064" y="3705"/>
                  </a:lnTo>
                  <a:lnTo>
                    <a:pt x="41987" y="3551"/>
                  </a:lnTo>
                  <a:lnTo>
                    <a:pt x="41678" y="3165"/>
                  </a:lnTo>
                  <a:lnTo>
                    <a:pt x="41138" y="2779"/>
                  </a:lnTo>
                  <a:lnTo>
                    <a:pt x="40366" y="2393"/>
                  </a:lnTo>
                  <a:lnTo>
                    <a:pt x="39517" y="2084"/>
                  </a:lnTo>
                  <a:lnTo>
                    <a:pt x="38437" y="1776"/>
                  </a:lnTo>
                  <a:lnTo>
                    <a:pt x="37125" y="1467"/>
                  </a:lnTo>
                  <a:lnTo>
                    <a:pt x="35735" y="1158"/>
                  </a:lnTo>
                  <a:lnTo>
                    <a:pt x="32571" y="695"/>
                  </a:lnTo>
                  <a:lnTo>
                    <a:pt x="28866" y="309"/>
                  </a:lnTo>
                  <a:lnTo>
                    <a:pt x="24776" y="155"/>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0"/>
            <p:cNvSpPr/>
            <p:nvPr/>
          </p:nvSpPr>
          <p:spPr>
            <a:xfrm>
              <a:off x="5602550" y="4147400"/>
              <a:ext cx="1053550" cy="144750"/>
            </a:xfrm>
            <a:custGeom>
              <a:avLst/>
              <a:gdLst/>
              <a:ahLst/>
              <a:cxnLst/>
              <a:rect l="l" t="t" r="r" b="b"/>
              <a:pathLst>
                <a:path w="42142" h="5790" fill="none" extrusionOk="0">
                  <a:moveTo>
                    <a:pt x="18987" y="618"/>
                  </a:moveTo>
                  <a:lnTo>
                    <a:pt x="18987" y="618"/>
                  </a:lnTo>
                  <a:lnTo>
                    <a:pt x="23309" y="695"/>
                  </a:lnTo>
                  <a:lnTo>
                    <a:pt x="27400" y="927"/>
                  </a:lnTo>
                  <a:lnTo>
                    <a:pt x="31105" y="1235"/>
                  </a:lnTo>
                  <a:lnTo>
                    <a:pt x="34269" y="1776"/>
                  </a:lnTo>
                  <a:lnTo>
                    <a:pt x="35735" y="2007"/>
                  </a:lnTo>
                  <a:lnTo>
                    <a:pt x="36970" y="2316"/>
                  </a:lnTo>
                  <a:lnTo>
                    <a:pt x="38051" y="2625"/>
                  </a:lnTo>
                  <a:lnTo>
                    <a:pt x="38977" y="3010"/>
                  </a:lnTo>
                  <a:lnTo>
                    <a:pt x="39672" y="3319"/>
                  </a:lnTo>
                  <a:lnTo>
                    <a:pt x="40212" y="3705"/>
                  </a:lnTo>
                  <a:lnTo>
                    <a:pt x="40521" y="4091"/>
                  </a:lnTo>
                  <a:lnTo>
                    <a:pt x="40598" y="4323"/>
                  </a:lnTo>
                  <a:lnTo>
                    <a:pt x="40675" y="4477"/>
                  </a:lnTo>
                  <a:lnTo>
                    <a:pt x="40675" y="4477"/>
                  </a:lnTo>
                  <a:lnTo>
                    <a:pt x="40598" y="4863"/>
                  </a:lnTo>
                  <a:lnTo>
                    <a:pt x="40289" y="5172"/>
                  </a:lnTo>
                  <a:lnTo>
                    <a:pt x="39903" y="5480"/>
                  </a:lnTo>
                  <a:lnTo>
                    <a:pt x="39363" y="5789"/>
                  </a:lnTo>
                  <a:lnTo>
                    <a:pt x="39363" y="5789"/>
                  </a:lnTo>
                  <a:lnTo>
                    <a:pt x="40521" y="5403"/>
                  </a:lnTo>
                  <a:lnTo>
                    <a:pt x="41370" y="4940"/>
                  </a:lnTo>
                  <a:lnTo>
                    <a:pt x="41678" y="4631"/>
                  </a:lnTo>
                  <a:lnTo>
                    <a:pt x="41910" y="4400"/>
                  </a:lnTo>
                  <a:lnTo>
                    <a:pt x="42064" y="4168"/>
                  </a:lnTo>
                  <a:lnTo>
                    <a:pt x="42142" y="3937"/>
                  </a:lnTo>
                  <a:lnTo>
                    <a:pt x="42142" y="3937"/>
                  </a:lnTo>
                  <a:lnTo>
                    <a:pt x="42064" y="3705"/>
                  </a:lnTo>
                  <a:lnTo>
                    <a:pt x="41987" y="3551"/>
                  </a:lnTo>
                  <a:lnTo>
                    <a:pt x="41678" y="3165"/>
                  </a:lnTo>
                  <a:lnTo>
                    <a:pt x="41138" y="2779"/>
                  </a:lnTo>
                  <a:lnTo>
                    <a:pt x="40366" y="2393"/>
                  </a:lnTo>
                  <a:lnTo>
                    <a:pt x="39517" y="2084"/>
                  </a:lnTo>
                  <a:lnTo>
                    <a:pt x="38437" y="1776"/>
                  </a:lnTo>
                  <a:lnTo>
                    <a:pt x="37125" y="1467"/>
                  </a:lnTo>
                  <a:lnTo>
                    <a:pt x="35735" y="1158"/>
                  </a:lnTo>
                  <a:lnTo>
                    <a:pt x="32571" y="695"/>
                  </a:lnTo>
                  <a:lnTo>
                    <a:pt x="28866" y="309"/>
                  </a:lnTo>
                  <a:lnTo>
                    <a:pt x="24776" y="155"/>
                  </a:lnTo>
                  <a:lnTo>
                    <a:pt x="20376" y="0"/>
                  </a:lnTo>
                  <a:lnTo>
                    <a:pt x="20376" y="0"/>
                  </a:lnTo>
                  <a:lnTo>
                    <a:pt x="16980" y="78"/>
                  </a:lnTo>
                  <a:lnTo>
                    <a:pt x="13661" y="232"/>
                  </a:lnTo>
                  <a:lnTo>
                    <a:pt x="10574" y="463"/>
                  </a:lnTo>
                  <a:lnTo>
                    <a:pt x="7796" y="772"/>
                  </a:lnTo>
                  <a:lnTo>
                    <a:pt x="5326" y="1158"/>
                  </a:lnTo>
                  <a:lnTo>
                    <a:pt x="3165" y="1544"/>
                  </a:lnTo>
                  <a:lnTo>
                    <a:pt x="1312" y="2084"/>
                  </a:lnTo>
                  <a:lnTo>
                    <a:pt x="618" y="2316"/>
                  </a:lnTo>
                  <a:lnTo>
                    <a:pt x="0" y="2625"/>
                  </a:lnTo>
                  <a:lnTo>
                    <a:pt x="0" y="2625"/>
                  </a:lnTo>
                  <a:lnTo>
                    <a:pt x="1544" y="2161"/>
                  </a:lnTo>
                  <a:lnTo>
                    <a:pt x="3396" y="1776"/>
                  </a:lnTo>
                  <a:lnTo>
                    <a:pt x="5480" y="1467"/>
                  </a:lnTo>
                  <a:lnTo>
                    <a:pt x="7796" y="1158"/>
                  </a:lnTo>
                  <a:lnTo>
                    <a:pt x="10343" y="927"/>
                  </a:lnTo>
                  <a:lnTo>
                    <a:pt x="13044"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0"/>
            <p:cNvSpPr/>
            <p:nvPr/>
          </p:nvSpPr>
          <p:spPr>
            <a:xfrm>
              <a:off x="5453975" y="4124250"/>
              <a:ext cx="1319825" cy="275950"/>
            </a:xfrm>
            <a:custGeom>
              <a:avLst/>
              <a:gdLst/>
              <a:ahLst/>
              <a:cxnLst/>
              <a:rect l="l" t="t" r="r" b="b"/>
              <a:pathLst>
                <a:path w="52793" h="11038" extrusionOk="0">
                  <a:moveTo>
                    <a:pt x="0" y="0"/>
                  </a:move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0"/>
            <p:cNvSpPr/>
            <p:nvPr/>
          </p:nvSpPr>
          <p:spPr>
            <a:xfrm>
              <a:off x="5453975" y="4124250"/>
              <a:ext cx="1319825" cy="275950"/>
            </a:xfrm>
            <a:custGeom>
              <a:avLst/>
              <a:gdLst/>
              <a:ahLst/>
              <a:cxnLst/>
              <a:rect l="l" t="t" r="r" b="b"/>
              <a:pathLst>
                <a:path w="52793" h="11038" fill="none" extrusionOk="0">
                  <a:moveTo>
                    <a:pt x="0" y="0"/>
                  </a:moveTo>
                  <a:lnTo>
                    <a:pt x="0" y="5480"/>
                  </a:lnTo>
                  <a:lnTo>
                    <a:pt x="0" y="5480"/>
                  </a:lnTo>
                  <a:lnTo>
                    <a:pt x="0" y="5789"/>
                  </a:lnTo>
                  <a:lnTo>
                    <a:pt x="154" y="6098"/>
                  </a:lnTo>
                  <a:lnTo>
                    <a:pt x="309" y="6329"/>
                  </a:lnTo>
                  <a:lnTo>
                    <a:pt x="540" y="6638"/>
                  </a:lnTo>
                  <a:lnTo>
                    <a:pt x="1158" y="7101"/>
                  </a:lnTo>
                  <a:lnTo>
                    <a:pt x="2084" y="7641"/>
                  </a:lnTo>
                  <a:lnTo>
                    <a:pt x="3165" y="8104"/>
                  </a:lnTo>
                  <a:lnTo>
                    <a:pt x="4477" y="8567"/>
                  </a:lnTo>
                  <a:lnTo>
                    <a:pt x="6020" y="9031"/>
                  </a:lnTo>
                  <a:lnTo>
                    <a:pt x="7718" y="9416"/>
                  </a:lnTo>
                  <a:lnTo>
                    <a:pt x="9571" y="9725"/>
                  </a:lnTo>
                  <a:lnTo>
                    <a:pt x="11655" y="10111"/>
                  </a:lnTo>
                  <a:lnTo>
                    <a:pt x="13816" y="10343"/>
                  </a:lnTo>
                  <a:lnTo>
                    <a:pt x="16131" y="10574"/>
                  </a:lnTo>
                  <a:lnTo>
                    <a:pt x="18524" y="10806"/>
                  </a:lnTo>
                  <a:lnTo>
                    <a:pt x="21071" y="10883"/>
                  </a:lnTo>
                  <a:lnTo>
                    <a:pt x="23695" y="10960"/>
                  </a:lnTo>
                  <a:lnTo>
                    <a:pt x="26396" y="11037"/>
                  </a:lnTo>
                  <a:lnTo>
                    <a:pt x="26396" y="11037"/>
                  </a:lnTo>
                  <a:lnTo>
                    <a:pt x="29098" y="10960"/>
                  </a:lnTo>
                  <a:lnTo>
                    <a:pt x="31722" y="10883"/>
                  </a:lnTo>
                  <a:lnTo>
                    <a:pt x="34269" y="10806"/>
                  </a:lnTo>
                  <a:lnTo>
                    <a:pt x="36662" y="10574"/>
                  </a:lnTo>
                  <a:lnTo>
                    <a:pt x="38977" y="10343"/>
                  </a:lnTo>
                  <a:lnTo>
                    <a:pt x="41138" y="10111"/>
                  </a:lnTo>
                  <a:lnTo>
                    <a:pt x="43222" y="9725"/>
                  </a:lnTo>
                  <a:lnTo>
                    <a:pt x="45074" y="9416"/>
                  </a:lnTo>
                  <a:lnTo>
                    <a:pt x="46772" y="9031"/>
                  </a:lnTo>
                  <a:lnTo>
                    <a:pt x="48316" y="8567"/>
                  </a:lnTo>
                  <a:lnTo>
                    <a:pt x="49628" y="8104"/>
                  </a:lnTo>
                  <a:lnTo>
                    <a:pt x="50709" y="7641"/>
                  </a:lnTo>
                  <a:lnTo>
                    <a:pt x="51635" y="7101"/>
                  </a:lnTo>
                  <a:lnTo>
                    <a:pt x="52252" y="6638"/>
                  </a:lnTo>
                  <a:lnTo>
                    <a:pt x="52484" y="6329"/>
                  </a:lnTo>
                  <a:lnTo>
                    <a:pt x="52715" y="6098"/>
                  </a:lnTo>
                  <a:lnTo>
                    <a:pt x="52793" y="5789"/>
                  </a:lnTo>
                  <a:lnTo>
                    <a:pt x="52793" y="5480"/>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0"/>
            <p:cNvSpPr/>
            <p:nvPr/>
          </p:nvSpPr>
          <p:spPr>
            <a:xfrm>
              <a:off x="5453975" y="3985325"/>
              <a:ext cx="1319825" cy="275950"/>
            </a:xfrm>
            <a:custGeom>
              <a:avLst/>
              <a:gdLst/>
              <a:ahLst/>
              <a:cxnLst/>
              <a:rect l="l" t="t" r="r" b="b"/>
              <a:pathLst>
                <a:path w="52793" h="11038" extrusionOk="0">
                  <a:moveTo>
                    <a:pt x="26396" y="0"/>
                  </a:moveTo>
                  <a:lnTo>
                    <a:pt x="23695" y="77"/>
                  </a:lnTo>
                  <a:lnTo>
                    <a:pt x="21071" y="154"/>
                  </a:lnTo>
                  <a:lnTo>
                    <a:pt x="18524" y="232"/>
                  </a:lnTo>
                  <a:lnTo>
                    <a:pt x="16131" y="463"/>
                  </a:lnTo>
                  <a:lnTo>
                    <a:pt x="13816" y="695"/>
                  </a:lnTo>
                  <a:lnTo>
                    <a:pt x="11655" y="926"/>
                  </a:lnTo>
                  <a:lnTo>
                    <a:pt x="9571" y="1312"/>
                  </a:lnTo>
                  <a:lnTo>
                    <a:pt x="7718" y="1621"/>
                  </a:lnTo>
                  <a:lnTo>
                    <a:pt x="6020" y="2007"/>
                  </a:lnTo>
                  <a:lnTo>
                    <a:pt x="4477" y="2470"/>
                  </a:lnTo>
                  <a:lnTo>
                    <a:pt x="3165" y="2933"/>
                  </a:lnTo>
                  <a:lnTo>
                    <a:pt x="2084" y="3396"/>
                  </a:lnTo>
                  <a:lnTo>
                    <a:pt x="1158" y="3859"/>
                  </a:lnTo>
                  <a:lnTo>
                    <a:pt x="540" y="4399"/>
                  </a:lnTo>
                  <a:lnTo>
                    <a:pt x="309" y="4708"/>
                  </a:lnTo>
                  <a:lnTo>
                    <a:pt x="154" y="4940"/>
                  </a:lnTo>
                  <a:lnTo>
                    <a:pt x="0" y="5248"/>
                  </a:lnTo>
                  <a:lnTo>
                    <a:pt x="0" y="5557"/>
                  </a:lnTo>
                  <a:lnTo>
                    <a:pt x="0" y="5789"/>
                  </a:lnTo>
                  <a:lnTo>
                    <a:pt x="154" y="6097"/>
                  </a:lnTo>
                  <a:lnTo>
                    <a:pt x="309" y="6406"/>
                  </a:lnTo>
                  <a:lnTo>
                    <a:pt x="540" y="6638"/>
                  </a:lnTo>
                  <a:lnTo>
                    <a:pt x="1158" y="7178"/>
                  </a:lnTo>
                  <a:lnTo>
                    <a:pt x="2084" y="7718"/>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718"/>
                  </a:lnTo>
                  <a:lnTo>
                    <a:pt x="51635" y="7178"/>
                  </a:lnTo>
                  <a:lnTo>
                    <a:pt x="52252" y="6638"/>
                  </a:lnTo>
                  <a:lnTo>
                    <a:pt x="52484" y="6406"/>
                  </a:lnTo>
                  <a:lnTo>
                    <a:pt x="52715" y="6097"/>
                  </a:lnTo>
                  <a:lnTo>
                    <a:pt x="52793" y="5789"/>
                  </a:lnTo>
                  <a:lnTo>
                    <a:pt x="52793" y="5557"/>
                  </a:lnTo>
                  <a:lnTo>
                    <a:pt x="52793" y="5248"/>
                  </a:lnTo>
                  <a:lnTo>
                    <a:pt x="52715" y="4940"/>
                  </a:lnTo>
                  <a:lnTo>
                    <a:pt x="52484" y="4708"/>
                  </a:lnTo>
                  <a:lnTo>
                    <a:pt x="52252" y="4399"/>
                  </a:lnTo>
                  <a:lnTo>
                    <a:pt x="51635" y="3859"/>
                  </a:lnTo>
                  <a:lnTo>
                    <a:pt x="50709" y="3396"/>
                  </a:lnTo>
                  <a:lnTo>
                    <a:pt x="49628" y="2933"/>
                  </a:lnTo>
                  <a:lnTo>
                    <a:pt x="48316" y="2470"/>
                  </a:lnTo>
                  <a:lnTo>
                    <a:pt x="46772" y="2007"/>
                  </a:lnTo>
                  <a:lnTo>
                    <a:pt x="45074" y="1621"/>
                  </a:lnTo>
                  <a:lnTo>
                    <a:pt x="43222" y="1312"/>
                  </a:lnTo>
                  <a:lnTo>
                    <a:pt x="41138" y="926"/>
                  </a:lnTo>
                  <a:lnTo>
                    <a:pt x="38977" y="695"/>
                  </a:lnTo>
                  <a:lnTo>
                    <a:pt x="36662" y="463"/>
                  </a:lnTo>
                  <a:lnTo>
                    <a:pt x="34269" y="232"/>
                  </a:lnTo>
                  <a:lnTo>
                    <a:pt x="31722" y="154"/>
                  </a:lnTo>
                  <a:lnTo>
                    <a:pt x="29098" y="77"/>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0"/>
            <p:cNvSpPr/>
            <p:nvPr/>
          </p:nvSpPr>
          <p:spPr>
            <a:xfrm>
              <a:off x="5453975" y="3985325"/>
              <a:ext cx="1319825" cy="275950"/>
            </a:xfrm>
            <a:custGeom>
              <a:avLst/>
              <a:gdLst/>
              <a:ahLst/>
              <a:cxnLst/>
              <a:rect l="l" t="t" r="r" b="b"/>
              <a:pathLst>
                <a:path w="52793" h="11038" fill="none" extrusionOk="0">
                  <a:moveTo>
                    <a:pt x="52793" y="5557"/>
                  </a:moveTo>
                  <a:lnTo>
                    <a:pt x="52793" y="5557"/>
                  </a:lnTo>
                  <a:lnTo>
                    <a:pt x="52793" y="5789"/>
                  </a:lnTo>
                  <a:lnTo>
                    <a:pt x="52715" y="6097"/>
                  </a:lnTo>
                  <a:lnTo>
                    <a:pt x="52484" y="6406"/>
                  </a:lnTo>
                  <a:lnTo>
                    <a:pt x="52252" y="6638"/>
                  </a:lnTo>
                  <a:lnTo>
                    <a:pt x="51635" y="7178"/>
                  </a:lnTo>
                  <a:lnTo>
                    <a:pt x="50709" y="7718"/>
                  </a:lnTo>
                  <a:lnTo>
                    <a:pt x="49628" y="8181"/>
                  </a:lnTo>
                  <a:lnTo>
                    <a:pt x="48316" y="8644"/>
                  </a:lnTo>
                  <a:lnTo>
                    <a:pt x="46772" y="9030"/>
                  </a:lnTo>
                  <a:lnTo>
                    <a:pt x="45074" y="9416"/>
                  </a:lnTo>
                  <a:lnTo>
                    <a:pt x="43222" y="9802"/>
                  </a:lnTo>
                  <a:lnTo>
                    <a:pt x="41138" y="10111"/>
                  </a:lnTo>
                  <a:lnTo>
                    <a:pt x="38977" y="10420"/>
                  </a:lnTo>
                  <a:lnTo>
                    <a:pt x="36662" y="10651"/>
                  </a:lnTo>
                  <a:lnTo>
                    <a:pt x="34269" y="10806"/>
                  </a:lnTo>
                  <a:lnTo>
                    <a:pt x="31722" y="10960"/>
                  </a:lnTo>
                  <a:lnTo>
                    <a:pt x="29098" y="11037"/>
                  </a:lnTo>
                  <a:lnTo>
                    <a:pt x="26396" y="11037"/>
                  </a:lnTo>
                  <a:lnTo>
                    <a:pt x="26396" y="11037"/>
                  </a:lnTo>
                  <a:lnTo>
                    <a:pt x="23695" y="11037"/>
                  </a:lnTo>
                  <a:lnTo>
                    <a:pt x="21071" y="10960"/>
                  </a:lnTo>
                  <a:lnTo>
                    <a:pt x="18524" y="10806"/>
                  </a:lnTo>
                  <a:lnTo>
                    <a:pt x="16131" y="10651"/>
                  </a:lnTo>
                  <a:lnTo>
                    <a:pt x="13816" y="10420"/>
                  </a:lnTo>
                  <a:lnTo>
                    <a:pt x="11655" y="10111"/>
                  </a:lnTo>
                  <a:lnTo>
                    <a:pt x="9571" y="9802"/>
                  </a:lnTo>
                  <a:lnTo>
                    <a:pt x="7718" y="9416"/>
                  </a:lnTo>
                  <a:lnTo>
                    <a:pt x="6020" y="9030"/>
                  </a:lnTo>
                  <a:lnTo>
                    <a:pt x="4477" y="8644"/>
                  </a:lnTo>
                  <a:lnTo>
                    <a:pt x="3165" y="8181"/>
                  </a:lnTo>
                  <a:lnTo>
                    <a:pt x="2084" y="7718"/>
                  </a:lnTo>
                  <a:lnTo>
                    <a:pt x="1158" y="7178"/>
                  </a:lnTo>
                  <a:lnTo>
                    <a:pt x="540" y="6638"/>
                  </a:lnTo>
                  <a:lnTo>
                    <a:pt x="309" y="6406"/>
                  </a:lnTo>
                  <a:lnTo>
                    <a:pt x="154" y="6097"/>
                  </a:lnTo>
                  <a:lnTo>
                    <a:pt x="0" y="5789"/>
                  </a:lnTo>
                  <a:lnTo>
                    <a:pt x="0" y="5557"/>
                  </a:lnTo>
                  <a:lnTo>
                    <a:pt x="0" y="5557"/>
                  </a:lnTo>
                  <a:lnTo>
                    <a:pt x="0" y="5248"/>
                  </a:lnTo>
                  <a:lnTo>
                    <a:pt x="154" y="4940"/>
                  </a:lnTo>
                  <a:lnTo>
                    <a:pt x="309" y="4708"/>
                  </a:lnTo>
                  <a:lnTo>
                    <a:pt x="540" y="4399"/>
                  </a:lnTo>
                  <a:lnTo>
                    <a:pt x="1158" y="3859"/>
                  </a:lnTo>
                  <a:lnTo>
                    <a:pt x="2084" y="3396"/>
                  </a:lnTo>
                  <a:lnTo>
                    <a:pt x="3165" y="2933"/>
                  </a:lnTo>
                  <a:lnTo>
                    <a:pt x="4477" y="2470"/>
                  </a:lnTo>
                  <a:lnTo>
                    <a:pt x="6020" y="2007"/>
                  </a:lnTo>
                  <a:lnTo>
                    <a:pt x="7718" y="1621"/>
                  </a:lnTo>
                  <a:lnTo>
                    <a:pt x="9571" y="1312"/>
                  </a:lnTo>
                  <a:lnTo>
                    <a:pt x="11655" y="926"/>
                  </a:lnTo>
                  <a:lnTo>
                    <a:pt x="13816" y="695"/>
                  </a:lnTo>
                  <a:lnTo>
                    <a:pt x="16131" y="463"/>
                  </a:lnTo>
                  <a:lnTo>
                    <a:pt x="18524" y="232"/>
                  </a:lnTo>
                  <a:lnTo>
                    <a:pt x="21071" y="154"/>
                  </a:lnTo>
                  <a:lnTo>
                    <a:pt x="23695" y="77"/>
                  </a:lnTo>
                  <a:lnTo>
                    <a:pt x="26396" y="0"/>
                  </a:lnTo>
                  <a:lnTo>
                    <a:pt x="26396" y="0"/>
                  </a:lnTo>
                  <a:lnTo>
                    <a:pt x="29098" y="77"/>
                  </a:lnTo>
                  <a:lnTo>
                    <a:pt x="31722" y="154"/>
                  </a:lnTo>
                  <a:lnTo>
                    <a:pt x="34269" y="232"/>
                  </a:lnTo>
                  <a:lnTo>
                    <a:pt x="36662" y="463"/>
                  </a:lnTo>
                  <a:lnTo>
                    <a:pt x="38977" y="695"/>
                  </a:lnTo>
                  <a:lnTo>
                    <a:pt x="41138" y="926"/>
                  </a:lnTo>
                  <a:lnTo>
                    <a:pt x="43222" y="1312"/>
                  </a:lnTo>
                  <a:lnTo>
                    <a:pt x="45074" y="1621"/>
                  </a:lnTo>
                  <a:lnTo>
                    <a:pt x="46772" y="2007"/>
                  </a:lnTo>
                  <a:lnTo>
                    <a:pt x="48316" y="2470"/>
                  </a:lnTo>
                  <a:lnTo>
                    <a:pt x="49628" y="2933"/>
                  </a:lnTo>
                  <a:lnTo>
                    <a:pt x="50709" y="3396"/>
                  </a:lnTo>
                  <a:lnTo>
                    <a:pt x="51635" y="3859"/>
                  </a:lnTo>
                  <a:lnTo>
                    <a:pt x="52252" y="4399"/>
                  </a:lnTo>
                  <a:lnTo>
                    <a:pt x="52484" y="4708"/>
                  </a:lnTo>
                  <a:lnTo>
                    <a:pt x="52715" y="4940"/>
                  </a:lnTo>
                  <a:lnTo>
                    <a:pt x="52793" y="5248"/>
                  </a:lnTo>
                  <a:lnTo>
                    <a:pt x="52793" y="5557"/>
                  </a:lnTo>
                  <a:lnTo>
                    <a:pt x="52793"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0"/>
            <p:cNvSpPr/>
            <p:nvPr/>
          </p:nvSpPr>
          <p:spPr>
            <a:xfrm>
              <a:off x="5571675" y="4010400"/>
              <a:ext cx="1084425" cy="192975"/>
            </a:xfrm>
            <a:custGeom>
              <a:avLst/>
              <a:gdLst/>
              <a:ahLst/>
              <a:cxnLst/>
              <a:rect l="l" t="t" r="r" b="b"/>
              <a:pathLst>
                <a:path w="43377" h="7719" extrusionOk="0">
                  <a:moveTo>
                    <a:pt x="21688" y="0"/>
                  </a:moveTo>
                  <a:lnTo>
                    <a:pt x="17289" y="78"/>
                  </a:lnTo>
                  <a:lnTo>
                    <a:pt x="13276" y="309"/>
                  </a:lnTo>
                  <a:lnTo>
                    <a:pt x="9571" y="695"/>
                  </a:lnTo>
                  <a:lnTo>
                    <a:pt x="6329" y="1158"/>
                  </a:lnTo>
                  <a:lnTo>
                    <a:pt x="4940" y="1390"/>
                  </a:lnTo>
                  <a:lnTo>
                    <a:pt x="3705" y="1698"/>
                  </a:lnTo>
                  <a:lnTo>
                    <a:pt x="2624" y="2007"/>
                  </a:lnTo>
                  <a:lnTo>
                    <a:pt x="1698" y="2393"/>
                  </a:lnTo>
                  <a:lnTo>
                    <a:pt x="1004" y="2702"/>
                  </a:lnTo>
                  <a:lnTo>
                    <a:pt x="463" y="3088"/>
                  </a:lnTo>
                  <a:lnTo>
                    <a:pt x="77" y="3474"/>
                  </a:lnTo>
                  <a:lnTo>
                    <a:pt x="0" y="3705"/>
                  </a:lnTo>
                  <a:lnTo>
                    <a:pt x="0" y="3860"/>
                  </a:lnTo>
                  <a:lnTo>
                    <a:pt x="0" y="4091"/>
                  </a:lnTo>
                  <a:lnTo>
                    <a:pt x="77" y="4245"/>
                  </a:lnTo>
                  <a:lnTo>
                    <a:pt x="463" y="4631"/>
                  </a:lnTo>
                  <a:lnTo>
                    <a:pt x="1004" y="5017"/>
                  </a:lnTo>
                  <a:lnTo>
                    <a:pt x="1698" y="5403"/>
                  </a:lnTo>
                  <a:lnTo>
                    <a:pt x="2624" y="5712"/>
                  </a:lnTo>
                  <a:lnTo>
                    <a:pt x="3705" y="6021"/>
                  </a:lnTo>
                  <a:lnTo>
                    <a:pt x="4940" y="6329"/>
                  </a:lnTo>
                  <a:lnTo>
                    <a:pt x="6329" y="6638"/>
                  </a:lnTo>
                  <a:lnTo>
                    <a:pt x="9571" y="7101"/>
                  </a:lnTo>
                  <a:lnTo>
                    <a:pt x="13276" y="7487"/>
                  </a:lnTo>
                  <a:lnTo>
                    <a:pt x="17289" y="7641"/>
                  </a:lnTo>
                  <a:lnTo>
                    <a:pt x="21688" y="7719"/>
                  </a:lnTo>
                  <a:lnTo>
                    <a:pt x="26088" y="7641"/>
                  </a:lnTo>
                  <a:lnTo>
                    <a:pt x="30101" y="7487"/>
                  </a:lnTo>
                  <a:lnTo>
                    <a:pt x="33806" y="7101"/>
                  </a:lnTo>
                  <a:lnTo>
                    <a:pt x="37048" y="6638"/>
                  </a:lnTo>
                  <a:lnTo>
                    <a:pt x="38437" y="6329"/>
                  </a:lnTo>
                  <a:lnTo>
                    <a:pt x="39672" y="6021"/>
                  </a:lnTo>
                  <a:lnTo>
                    <a:pt x="40752" y="5712"/>
                  </a:lnTo>
                  <a:lnTo>
                    <a:pt x="41679" y="5403"/>
                  </a:lnTo>
                  <a:lnTo>
                    <a:pt x="42373" y="5017"/>
                  </a:lnTo>
                  <a:lnTo>
                    <a:pt x="42913" y="4631"/>
                  </a:lnTo>
                  <a:lnTo>
                    <a:pt x="43299" y="4245"/>
                  </a:lnTo>
                  <a:lnTo>
                    <a:pt x="43377" y="4091"/>
                  </a:lnTo>
                  <a:lnTo>
                    <a:pt x="43377" y="3860"/>
                  </a:lnTo>
                  <a:lnTo>
                    <a:pt x="43377" y="3705"/>
                  </a:lnTo>
                  <a:lnTo>
                    <a:pt x="43299" y="3474"/>
                  </a:lnTo>
                  <a:lnTo>
                    <a:pt x="42913" y="3088"/>
                  </a:lnTo>
                  <a:lnTo>
                    <a:pt x="42373" y="2702"/>
                  </a:lnTo>
                  <a:lnTo>
                    <a:pt x="41679" y="2393"/>
                  </a:lnTo>
                  <a:lnTo>
                    <a:pt x="40752" y="2007"/>
                  </a:lnTo>
                  <a:lnTo>
                    <a:pt x="39672" y="1698"/>
                  </a:lnTo>
                  <a:lnTo>
                    <a:pt x="38437" y="1390"/>
                  </a:lnTo>
                  <a:lnTo>
                    <a:pt x="37048" y="1158"/>
                  </a:lnTo>
                  <a:lnTo>
                    <a:pt x="33806" y="695"/>
                  </a:lnTo>
                  <a:lnTo>
                    <a:pt x="30101" y="309"/>
                  </a:lnTo>
                  <a:lnTo>
                    <a:pt x="26088" y="78"/>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0"/>
            <p:cNvSpPr/>
            <p:nvPr/>
          </p:nvSpPr>
          <p:spPr>
            <a:xfrm>
              <a:off x="5571675" y="4010400"/>
              <a:ext cx="1084425" cy="192975"/>
            </a:xfrm>
            <a:custGeom>
              <a:avLst/>
              <a:gdLst/>
              <a:ahLst/>
              <a:cxnLst/>
              <a:rect l="l" t="t" r="r" b="b"/>
              <a:pathLst>
                <a:path w="43377" h="7719" fill="none" extrusionOk="0">
                  <a:moveTo>
                    <a:pt x="43377" y="3860"/>
                  </a:moveTo>
                  <a:lnTo>
                    <a:pt x="43377" y="3860"/>
                  </a:lnTo>
                  <a:lnTo>
                    <a:pt x="43377" y="4091"/>
                  </a:lnTo>
                  <a:lnTo>
                    <a:pt x="43299" y="4245"/>
                  </a:lnTo>
                  <a:lnTo>
                    <a:pt x="42913" y="4631"/>
                  </a:lnTo>
                  <a:lnTo>
                    <a:pt x="42373" y="5017"/>
                  </a:lnTo>
                  <a:lnTo>
                    <a:pt x="41679" y="5403"/>
                  </a:lnTo>
                  <a:lnTo>
                    <a:pt x="40752" y="5712"/>
                  </a:lnTo>
                  <a:lnTo>
                    <a:pt x="39672" y="6021"/>
                  </a:lnTo>
                  <a:lnTo>
                    <a:pt x="38437" y="6329"/>
                  </a:lnTo>
                  <a:lnTo>
                    <a:pt x="37048" y="6638"/>
                  </a:lnTo>
                  <a:lnTo>
                    <a:pt x="33806" y="7101"/>
                  </a:lnTo>
                  <a:lnTo>
                    <a:pt x="30101" y="7487"/>
                  </a:lnTo>
                  <a:lnTo>
                    <a:pt x="26088" y="7641"/>
                  </a:lnTo>
                  <a:lnTo>
                    <a:pt x="21688" y="7719"/>
                  </a:lnTo>
                  <a:lnTo>
                    <a:pt x="21688" y="7719"/>
                  </a:lnTo>
                  <a:lnTo>
                    <a:pt x="17289" y="7641"/>
                  </a:lnTo>
                  <a:lnTo>
                    <a:pt x="13276" y="7487"/>
                  </a:lnTo>
                  <a:lnTo>
                    <a:pt x="9571" y="7101"/>
                  </a:lnTo>
                  <a:lnTo>
                    <a:pt x="6329" y="6638"/>
                  </a:lnTo>
                  <a:lnTo>
                    <a:pt x="4940" y="6329"/>
                  </a:lnTo>
                  <a:lnTo>
                    <a:pt x="3705" y="6021"/>
                  </a:lnTo>
                  <a:lnTo>
                    <a:pt x="2624" y="5712"/>
                  </a:lnTo>
                  <a:lnTo>
                    <a:pt x="1698" y="5403"/>
                  </a:lnTo>
                  <a:lnTo>
                    <a:pt x="1004" y="5017"/>
                  </a:lnTo>
                  <a:lnTo>
                    <a:pt x="463" y="4631"/>
                  </a:lnTo>
                  <a:lnTo>
                    <a:pt x="77" y="4245"/>
                  </a:lnTo>
                  <a:lnTo>
                    <a:pt x="0" y="4091"/>
                  </a:lnTo>
                  <a:lnTo>
                    <a:pt x="0" y="3860"/>
                  </a:lnTo>
                  <a:lnTo>
                    <a:pt x="0" y="3860"/>
                  </a:lnTo>
                  <a:lnTo>
                    <a:pt x="0" y="3705"/>
                  </a:lnTo>
                  <a:lnTo>
                    <a:pt x="77" y="3474"/>
                  </a:lnTo>
                  <a:lnTo>
                    <a:pt x="463" y="3088"/>
                  </a:lnTo>
                  <a:lnTo>
                    <a:pt x="1004" y="2702"/>
                  </a:lnTo>
                  <a:lnTo>
                    <a:pt x="1698" y="2393"/>
                  </a:lnTo>
                  <a:lnTo>
                    <a:pt x="2624" y="2007"/>
                  </a:lnTo>
                  <a:lnTo>
                    <a:pt x="3705" y="1698"/>
                  </a:lnTo>
                  <a:lnTo>
                    <a:pt x="4940" y="1390"/>
                  </a:lnTo>
                  <a:lnTo>
                    <a:pt x="6329" y="1158"/>
                  </a:lnTo>
                  <a:lnTo>
                    <a:pt x="9571" y="695"/>
                  </a:lnTo>
                  <a:lnTo>
                    <a:pt x="13276" y="309"/>
                  </a:lnTo>
                  <a:lnTo>
                    <a:pt x="17289" y="78"/>
                  </a:lnTo>
                  <a:lnTo>
                    <a:pt x="21688" y="0"/>
                  </a:lnTo>
                  <a:lnTo>
                    <a:pt x="21688" y="0"/>
                  </a:lnTo>
                  <a:lnTo>
                    <a:pt x="26088" y="78"/>
                  </a:lnTo>
                  <a:lnTo>
                    <a:pt x="30101" y="309"/>
                  </a:lnTo>
                  <a:lnTo>
                    <a:pt x="33806" y="695"/>
                  </a:lnTo>
                  <a:lnTo>
                    <a:pt x="37048" y="1158"/>
                  </a:lnTo>
                  <a:lnTo>
                    <a:pt x="38437" y="1390"/>
                  </a:lnTo>
                  <a:lnTo>
                    <a:pt x="39672" y="1698"/>
                  </a:lnTo>
                  <a:lnTo>
                    <a:pt x="40752" y="2007"/>
                  </a:lnTo>
                  <a:lnTo>
                    <a:pt x="41679" y="2393"/>
                  </a:lnTo>
                  <a:lnTo>
                    <a:pt x="42373" y="2702"/>
                  </a:lnTo>
                  <a:lnTo>
                    <a:pt x="42913" y="3088"/>
                  </a:lnTo>
                  <a:lnTo>
                    <a:pt x="43299" y="3474"/>
                  </a:lnTo>
                  <a:lnTo>
                    <a:pt x="43377" y="3705"/>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0"/>
            <p:cNvSpPr/>
            <p:nvPr/>
          </p:nvSpPr>
          <p:spPr>
            <a:xfrm>
              <a:off x="5602550" y="4010400"/>
              <a:ext cx="1053550" cy="144750"/>
            </a:xfrm>
            <a:custGeom>
              <a:avLst/>
              <a:gdLst/>
              <a:ahLst/>
              <a:cxnLst/>
              <a:rect l="l" t="t" r="r" b="b"/>
              <a:pathLst>
                <a:path w="42142" h="5790" extrusionOk="0">
                  <a:moveTo>
                    <a:pt x="20376" y="0"/>
                  </a:moveTo>
                  <a:lnTo>
                    <a:pt x="16980" y="78"/>
                  </a:lnTo>
                  <a:lnTo>
                    <a:pt x="13661" y="155"/>
                  </a:lnTo>
                  <a:lnTo>
                    <a:pt x="10574" y="386"/>
                  </a:lnTo>
                  <a:lnTo>
                    <a:pt x="7796" y="695"/>
                  </a:lnTo>
                  <a:lnTo>
                    <a:pt x="5326" y="1081"/>
                  </a:lnTo>
                  <a:lnTo>
                    <a:pt x="3165" y="1544"/>
                  </a:lnTo>
                  <a:lnTo>
                    <a:pt x="1312" y="2007"/>
                  </a:lnTo>
                  <a:lnTo>
                    <a:pt x="618" y="2316"/>
                  </a:lnTo>
                  <a:lnTo>
                    <a:pt x="0" y="2547"/>
                  </a:lnTo>
                  <a:lnTo>
                    <a:pt x="1544" y="2162"/>
                  </a:lnTo>
                  <a:lnTo>
                    <a:pt x="3396" y="1776"/>
                  </a:lnTo>
                  <a:lnTo>
                    <a:pt x="5480" y="1390"/>
                  </a:lnTo>
                  <a:lnTo>
                    <a:pt x="7796" y="1158"/>
                  </a:lnTo>
                  <a:lnTo>
                    <a:pt x="10343" y="927"/>
                  </a:lnTo>
                  <a:lnTo>
                    <a:pt x="13044" y="695"/>
                  </a:lnTo>
                  <a:lnTo>
                    <a:pt x="15977" y="618"/>
                  </a:lnTo>
                  <a:lnTo>
                    <a:pt x="18987" y="541"/>
                  </a:lnTo>
                  <a:lnTo>
                    <a:pt x="23309" y="618"/>
                  </a:lnTo>
                  <a:lnTo>
                    <a:pt x="27400" y="849"/>
                  </a:lnTo>
                  <a:lnTo>
                    <a:pt x="31105" y="1235"/>
                  </a:lnTo>
                  <a:lnTo>
                    <a:pt x="34269" y="1698"/>
                  </a:lnTo>
                  <a:lnTo>
                    <a:pt x="35735" y="2007"/>
                  </a:lnTo>
                  <a:lnTo>
                    <a:pt x="36970" y="2316"/>
                  </a:lnTo>
                  <a:lnTo>
                    <a:pt x="38051" y="2625"/>
                  </a:lnTo>
                  <a:lnTo>
                    <a:pt x="38977" y="2933"/>
                  </a:lnTo>
                  <a:lnTo>
                    <a:pt x="39672" y="3319"/>
                  </a:lnTo>
                  <a:lnTo>
                    <a:pt x="40212" y="3705"/>
                  </a:lnTo>
                  <a:lnTo>
                    <a:pt x="40521" y="4091"/>
                  </a:lnTo>
                  <a:lnTo>
                    <a:pt x="40598" y="4245"/>
                  </a:lnTo>
                  <a:lnTo>
                    <a:pt x="40675" y="4477"/>
                  </a:lnTo>
                  <a:lnTo>
                    <a:pt x="40598" y="4786"/>
                  </a:lnTo>
                  <a:lnTo>
                    <a:pt x="40289" y="5094"/>
                  </a:lnTo>
                  <a:lnTo>
                    <a:pt x="39903" y="5480"/>
                  </a:lnTo>
                  <a:lnTo>
                    <a:pt x="39363" y="5789"/>
                  </a:lnTo>
                  <a:lnTo>
                    <a:pt x="40521" y="5326"/>
                  </a:lnTo>
                  <a:lnTo>
                    <a:pt x="41370" y="4863"/>
                  </a:lnTo>
                  <a:lnTo>
                    <a:pt x="41678" y="4631"/>
                  </a:lnTo>
                  <a:lnTo>
                    <a:pt x="41910" y="4400"/>
                  </a:lnTo>
                  <a:lnTo>
                    <a:pt x="42064" y="4168"/>
                  </a:lnTo>
                  <a:lnTo>
                    <a:pt x="42142" y="3860"/>
                  </a:lnTo>
                  <a:lnTo>
                    <a:pt x="42064" y="3705"/>
                  </a:lnTo>
                  <a:lnTo>
                    <a:pt x="41987" y="3474"/>
                  </a:lnTo>
                  <a:lnTo>
                    <a:pt x="41678" y="3088"/>
                  </a:lnTo>
                  <a:lnTo>
                    <a:pt x="41138" y="2702"/>
                  </a:lnTo>
                  <a:lnTo>
                    <a:pt x="40366" y="2393"/>
                  </a:lnTo>
                  <a:lnTo>
                    <a:pt x="39517" y="2007"/>
                  </a:lnTo>
                  <a:lnTo>
                    <a:pt x="38437" y="1698"/>
                  </a:lnTo>
                  <a:lnTo>
                    <a:pt x="37125" y="1390"/>
                  </a:lnTo>
                  <a:lnTo>
                    <a:pt x="35735" y="1158"/>
                  </a:lnTo>
                  <a:lnTo>
                    <a:pt x="32571" y="695"/>
                  </a:lnTo>
                  <a:lnTo>
                    <a:pt x="28866" y="309"/>
                  </a:lnTo>
                  <a:lnTo>
                    <a:pt x="24776" y="78"/>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0"/>
            <p:cNvSpPr/>
            <p:nvPr/>
          </p:nvSpPr>
          <p:spPr>
            <a:xfrm>
              <a:off x="5602550" y="4010400"/>
              <a:ext cx="1053550" cy="144750"/>
            </a:xfrm>
            <a:custGeom>
              <a:avLst/>
              <a:gdLst/>
              <a:ahLst/>
              <a:cxnLst/>
              <a:rect l="l" t="t" r="r" b="b"/>
              <a:pathLst>
                <a:path w="42142" h="5790" fill="none" extrusionOk="0">
                  <a:moveTo>
                    <a:pt x="18987" y="541"/>
                  </a:moveTo>
                  <a:lnTo>
                    <a:pt x="18987" y="541"/>
                  </a:lnTo>
                  <a:lnTo>
                    <a:pt x="23309" y="618"/>
                  </a:lnTo>
                  <a:lnTo>
                    <a:pt x="27400" y="849"/>
                  </a:lnTo>
                  <a:lnTo>
                    <a:pt x="31105" y="1235"/>
                  </a:lnTo>
                  <a:lnTo>
                    <a:pt x="34269" y="1698"/>
                  </a:lnTo>
                  <a:lnTo>
                    <a:pt x="35735" y="2007"/>
                  </a:lnTo>
                  <a:lnTo>
                    <a:pt x="36970" y="2316"/>
                  </a:lnTo>
                  <a:lnTo>
                    <a:pt x="38051" y="2625"/>
                  </a:lnTo>
                  <a:lnTo>
                    <a:pt x="38977" y="2933"/>
                  </a:lnTo>
                  <a:lnTo>
                    <a:pt x="39672" y="3319"/>
                  </a:lnTo>
                  <a:lnTo>
                    <a:pt x="40212" y="3705"/>
                  </a:lnTo>
                  <a:lnTo>
                    <a:pt x="40521" y="4091"/>
                  </a:lnTo>
                  <a:lnTo>
                    <a:pt x="40598" y="4245"/>
                  </a:lnTo>
                  <a:lnTo>
                    <a:pt x="40675" y="4477"/>
                  </a:lnTo>
                  <a:lnTo>
                    <a:pt x="40675" y="4477"/>
                  </a:lnTo>
                  <a:lnTo>
                    <a:pt x="40598" y="4786"/>
                  </a:lnTo>
                  <a:lnTo>
                    <a:pt x="40289" y="5094"/>
                  </a:lnTo>
                  <a:lnTo>
                    <a:pt x="39903" y="5480"/>
                  </a:lnTo>
                  <a:lnTo>
                    <a:pt x="39363" y="5789"/>
                  </a:lnTo>
                  <a:lnTo>
                    <a:pt x="39363" y="5789"/>
                  </a:lnTo>
                  <a:lnTo>
                    <a:pt x="40521" y="5326"/>
                  </a:lnTo>
                  <a:lnTo>
                    <a:pt x="41370" y="4863"/>
                  </a:lnTo>
                  <a:lnTo>
                    <a:pt x="41678" y="4631"/>
                  </a:lnTo>
                  <a:lnTo>
                    <a:pt x="41910" y="4400"/>
                  </a:lnTo>
                  <a:lnTo>
                    <a:pt x="42064" y="4168"/>
                  </a:lnTo>
                  <a:lnTo>
                    <a:pt x="42142" y="3860"/>
                  </a:lnTo>
                  <a:lnTo>
                    <a:pt x="42142" y="3860"/>
                  </a:lnTo>
                  <a:lnTo>
                    <a:pt x="42064" y="3705"/>
                  </a:lnTo>
                  <a:lnTo>
                    <a:pt x="41987" y="3474"/>
                  </a:lnTo>
                  <a:lnTo>
                    <a:pt x="41678" y="3088"/>
                  </a:lnTo>
                  <a:lnTo>
                    <a:pt x="41138" y="2702"/>
                  </a:lnTo>
                  <a:lnTo>
                    <a:pt x="40366" y="2393"/>
                  </a:lnTo>
                  <a:lnTo>
                    <a:pt x="39517" y="2007"/>
                  </a:lnTo>
                  <a:lnTo>
                    <a:pt x="38437" y="1698"/>
                  </a:lnTo>
                  <a:lnTo>
                    <a:pt x="37125" y="1390"/>
                  </a:lnTo>
                  <a:lnTo>
                    <a:pt x="35735" y="1158"/>
                  </a:lnTo>
                  <a:lnTo>
                    <a:pt x="32571" y="695"/>
                  </a:lnTo>
                  <a:lnTo>
                    <a:pt x="28866" y="309"/>
                  </a:lnTo>
                  <a:lnTo>
                    <a:pt x="24776" y="78"/>
                  </a:lnTo>
                  <a:lnTo>
                    <a:pt x="20376" y="0"/>
                  </a:lnTo>
                  <a:lnTo>
                    <a:pt x="20376" y="0"/>
                  </a:lnTo>
                  <a:lnTo>
                    <a:pt x="16980" y="78"/>
                  </a:lnTo>
                  <a:lnTo>
                    <a:pt x="13661" y="155"/>
                  </a:lnTo>
                  <a:lnTo>
                    <a:pt x="10574" y="386"/>
                  </a:lnTo>
                  <a:lnTo>
                    <a:pt x="7796" y="695"/>
                  </a:lnTo>
                  <a:lnTo>
                    <a:pt x="5326" y="1081"/>
                  </a:lnTo>
                  <a:lnTo>
                    <a:pt x="3165" y="1544"/>
                  </a:lnTo>
                  <a:lnTo>
                    <a:pt x="1312" y="2007"/>
                  </a:lnTo>
                  <a:lnTo>
                    <a:pt x="618" y="2316"/>
                  </a:lnTo>
                  <a:lnTo>
                    <a:pt x="0" y="2547"/>
                  </a:lnTo>
                  <a:lnTo>
                    <a:pt x="0" y="2547"/>
                  </a:lnTo>
                  <a:lnTo>
                    <a:pt x="1544" y="2162"/>
                  </a:lnTo>
                  <a:lnTo>
                    <a:pt x="3396" y="1776"/>
                  </a:lnTo>
                  <a:lnTo>
                    <a:pt x="5480" y="1390"/>
                  </a:lnTo>
                  <a:lnTo>
                    <a:pt x="7796" y="1158"/>
                  </a:lnTo>
                  <a:lnTo>
                    <a:pt x="10343" y="927"/>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a:off x="5453975" y="3991100"/>
              <a:ext cx="1319825" cy="275950"/>
            </a:xfrm>
            <a:custGeom>
              <a:avLst/>
              <a:gdLst/>
              <a:ahLst/>
              <a:cxnLst/>
              <a:rect l="l" t="t" r="r" b="b"/>
              <a:pathLst>
                <a:path w="52793" h="11038" extrusionOk="0">
                  <a:moveTo>
                    <a:pt x="0" y="1"/>
                  </a:moveTo>
                  <a:lnTo>
                    <a:pt x="0" y="5481"/>
                  </a:lnTo>
                  <a:lnTo>
                    <a:pt x="0" y="5789"/>
                  </a:lnTo>
                  <a:lnTo>
                    <a:pt x="154" y="6021"/>
                  </a:lnTo>
                  <a:lnTo>
                    <a:pt x="309" y="6330"/>
                  </a:lnTo>
                  <a:lnTo>
                    <a:pt x="540" y="6638"/>
                  </a:lnTo>
                  <a:lnTo>
                    <a:pt x="1158" y="7101"/>
                  </a:lnTo>
                  <a:lnTo>
                    <a:pt x="2084" y="7642"/>
                  </a:lnTo>
                  <a:lnTo>
                    <a:pt x="3165" y="8105"/>
                  </a:lnTo>
                  <a:lnTo>
                    <a:pt x="4477" y="8568"/>
                  </a:lnTo>
                  <a:lnTo>
                    <a:pt x="6020" y="9031"/>
                  </a:lnTo>
                  <a:lnTo>
                    <a:pt x="7718" y="9417"/>
                  </a:lnTo>
                  <a:lnTo>
                    <a:pt x="9571" y="9726"/>
                  </a:lnTo>
                  <a:lnTo>
                    <a:pt x="11655" y="10034"/>
                  </a:lnTo>
                  <a:lnTo>
                    <a:pt x="13816" y="10343"/>
                  </a:lnTo>
                  <a:lnTo>
                    <a:pt x="16131" y="10575"/>
                  </a:lnTo>
                  <a:lnTo>
                    <a:pt x="18524" y="10729"/>
                  </a:lnTo>
                  <a:lnTo>
                    <a:pt x="21071" y="10883"/>
                  </a:lnTo>
                  <a:lnTo>
                    <a:pt x="23695" y="10961"/>
                  </a:lnTo>
                  <a:lnTo>
                    <a:pt x="26396" y="11038"/>
                  </a:lnTo>
                  <a:lnTo>
                    <a:pt x="29098" y="10961"/>
                  </a:lnTo>
                  <a:lnTo>
                    <a:pt x="31722" y="10883"/>
                  </a:lnTo>
                  <a:lnTo>
                    <a:pt x="34269" y="10729"/>
                  </a:lnTo>
                  <a:lnTo>
                    <a:pt x="36662" y="10575"/>
                  </a:lnTo>
                  <a:lnTo>
                    <a:pt x="38977" y="10343"/>
                  </a:lnTo>
                  <a:lnTo>
                    <a:pt x="41138" y="10034"/>
                  </a:lnTo>
                  <a:lnTo>
                    <a:pt x="43222" y="9726"/>
                  </a:lnTo>
                  <a:lnTo>
                    <a:pt x="45074" y="9417"/>
                  </a:lnTo>
                  <a:lnTo>
                    <a:pt x="46772" y="9031"/>
                  </a:lnTo>
                  <a:lnTo>
                    <a:pt x="48316" y="8568"/>
                  </a:lnTo>
                  <a:lnTo>
                    <a:pt x="49628" y="8105"/>
                  </a:lnTo>
                  <a:lnTo>
                    <a:pt x="50709" y="7642"/>
                  </a:lnTo>
                  <a:lnTo>
                    <a:pt x="51635" y="7101"/>
                  </a:lnTo>
                  <a:lnTo>
                    <a:pt x="52252" y="6638"/>
                  </a:lnTo>
                  <a:lnTo>
                    <a:pt x="52484" y="6330"/>
                  </a:lnTo>
                  <a:lnTo>
                    <a:pt x="52715" y="6021"/>
                  </a:lnTo>
                  <a:lnTo>
                    <a:pt x="52793" y="5789"/>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0"/>
            <p:cNvSpPr/>
            <p:nvPr/>
          </p:nvSpPr>
          <p:spPr>
            <a:xfrm>
              <a:off x="5453975" y="3991100"/>
              <a:ext cx="1319825" cy="275950"/>
            </a:xfrm>
            <a:custGeom>
              <a:avLst/>
              <a:gdLst/>
              <a:ahLst/>
              <a:cxnLst/>
              <a:rect l="l" t="t" r="r" b="b"/>
              <a:pathLst>
                <a:path w="52793" h="11038" fill="none" extrusionOk="0">
                  <a:moveTo>
                    <a:pt x="0" y="1"/>
                  </a:moveTo>
                  <a:lnTo>
                    <a:pt x="0" y="5481"/>
                  </a:lnTo>
                  <a:lnTo>
                    <a:pt x="0" y="5481"/>
                  </a:lnTo>
                  <a:lnTo>
                    <a:pt x="0" y="5789"/>
                  </a:lnTo>
                  <a:lnTo>
                    <a:pt x="154" y="6021"/>
                  </a:lnTo>
                  <a:lnTo>
                    <a:pt x="309" y="6330"/>
                  </a:lnTo>
                  <a:lnTo>
                    <a:pt x="540" y="6638"/>
                  </a:lnTo>
                  <a:lnTo>
                    <a:pt x="1158" y="7101"/>
                  </a:lnTo>
                  <a:lnTo>
                    <a:pt x="2084" y="7642"/>
                  </a:lnTo>
                  <a:lnTo>
                    <a:pt x="3165" y="8105"/>
                  </a:lnTo>
                  <a:lnTo>
                    <a:pt x="4477" y="8568"/>
                  </a:lnTo>
                  <a:lnTo>
                    <a:pt x="6020" y="9031"/>
                  </a:lnTo>
                  <a:lnTo>
                    <a:pt x="7718" y="9417"/>
                  </a:lnTo>
                  <a:lnTo>
                    <a:pt x="9571" y="9726"/>
                  </a:lnTo>
                  <a:lnTo>
                    <a:pt x="11655" y="10034"/>
                  </a:lnTo>
                  <a:lnTo>
                    <a:pt x="13816" y="10343"/>
                  </a:lnTo>
                  <a:lnTo>
                    <a:pt x="16131" y="10575"/>
                  </a:lnTo>
                  <a:lnTo>
                    <a:pt x="18524" y="10729"/>
                  </a:lnTo>
                  <a:lnTo>
                    <a:pt x="21071" y="10883"/>
                  </a:lnTo>
                  <a:lnTo>
                    <a:pt x="23695" y="10961"/>
                  </a:lnTo>
                  <a:lnTo>
                    <a:pt x="26396" y="11038"/>
                  </a:lnTo>
                  <a:lnTo>
                    <a:pt x="26396" y="11038"/>
                  </a:lnTo>
                  <a:lnTo>
                    <a:pt x="29098" y="10961"/>
                  </a:lnTo>
                  <a:lnTo>
                    <a:pt x="31722" y="10883"/>
                  </a:lnTo>
                  <a:lnTo>
                    <a:pt x="34269" y="10729"/>
                  </a:lnTo>
                  <a:lnTo>
                    <a:pt x="36662" y="10575"/>
                  </a:lnTo>
                  <a:lnTo>
                    <a:pt x="38977" y="10343"/>
                  </a:lnTo>
                  <a:lnTo>
                    <a:pt x="41138" y="10034"/>
                  </a:lnTo>
                  <a:lnTo>
                    <a:pt x="43222" y="9726"/>
                  </a:lnTo>
                  <a:lnTo>
                    <a:pt x="45074" y="9417"/>
                  </a:lnTo>
                  <a:lnTo>
                    <a:pt x="46772" y="9031"/>
                  </a:lnTo>
                  <a:lnTo>
                    <a:pt x="48316" y="8568"/>
                  </a:lnTo>
                  <a:lnTo>
                    <a:pt x="49628" y="8105"/>
                  </a:lnTo>
                  <a:lnTo>
                    <a:pt x="50709" y="7642"/>
                  </a:lnTo>
                  <a:lnTo>
                    <a:pt x="51635" y="7101"/>
                  </a:lnTo>
                  <a:lnTo>
                    <a:pt x="52252" y="6638"/>
                  </a:lnTo>
                  <a:lnTo>
                    <a:pt x="52484" y="6330"/>
                  </a:lnTo>
                  <a:lnTo>
                    <a:pt x="52715" y="6021"/>
                  </a:lnTo>
                  <a:lnTo>
                    <a:pt x="52793" y="5789"/>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0"/>
            <p:cNvSpPr/>
            <p:nvPr/>
          </p:nvSpPr>
          <p:spPr>
            <a:xfrm>
              <a:off x="5453975" y="3852175"/>
              <a:ext cx="1319825" cy="275950"/>
            </a:xfrm>
            <a:custGeom>
              <a:avLst/>
              <a:gdLst/>
              <a:ahLst/>
              <a:cxnLst/>
              <a:rect l="l" t="t" r="r" b="b"/>
              <a:pathLst>
                <a:path w="52793" h="11038" extrusionOk="0">
                  <a:moveTo>
                    <a:pt x="26396" y="0"/>
                  </a:moveTo>
                  <a:lnTo>
                    <a:pt x="23695" y="78"/>
                  </a:lnTo>
                  <a:lnTo>
                    <a:pt x="21071" y="155"/>
                  </a:lnTo>
                  <a:lnTo>
                    <a:pt x="18524" y="232"/>
                  </a:lnTo>
                  <a:lnTo>
                    <a:pt x="16131" y="464"/>
                  </a:lnTo>
                  <a:lnTo>
                    <a:pt x="13816" y="695"/>
                  </a:lnTo>
                  <a:lnTo>
                    <a:pt x="11655" y="927"/>
                  </a:lnTo>
                  <a:lnTo>
                    <a:pt x="9571" y="1235"/>
                  </a:lnTo>
                  <a:lnTo>
                    <a:pt x="7718" y="1621"/>
                  </a:lnTo>
                  <a:lnTo>
                    <a:pt x="6020" y="2007"/>
                  </a:lnTo>
                  <a:lnTo>
                    <a:pt x="4477" y="2470"/>
                  </a:lnTo>
                  <a:lnTo>
                    <a:pt x="3165" y="2933"/>
                  </a:lnTo>
                  <a:lnTo>
                    <a:pt x="2084" y="3397"/>
                  </a:lnTo>
                  <a:lnTo>
                    <a:pt x="1158" y="3860"/>
                  </a:lnTo>
                  <a:lnTo>
                    <a:pt x="540" y="4400"/>
                  </a:lnTo>
                  <a:lnTo>
                    <a:pt x="309" y="4709"/>
                  </a:lnTo>
                  <a:lnTo>
                    <a:pt x="154" y="4940"/>
                  </a:lnTo>
                  <a:lnTo>
                    <a:pt x="0" y="5249"/>
                  </a:lnTo>
                  <a:lnTo>
                    <a:pt x="0" y="5558"/>
                  </a:lnTo>
                  <a:lnTo>
                    <a:pt x="0" y="5789"/>
                  </a:lnTo>
                  <a:lnTo>
                    <a:pt x="154" y="6098"/>
                  </a:lnTo>
                  <a:lnTo>
                    <a:pt x="309" y="6407"/>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420"/>
                  </a:lnTo>
                  <a:lnTo>
                    <a:pt x="16131" y="10652"/>
                  </a:lnTo>
                  <a:lnTo>
                    <a:pt x="18524" y="10806"/>
                  </a:lnTo>
                  <a:lnTo>
                    <a:pt x="21071" y="10960"/>
                  </a:lnTo>
                  <a:lnTo>
                    <a:pt x="23695" y="11038"/>
                  </a:lnTo>
                  <a:lnTo>
                    <a:pt x="29098" y="11038"/>
                  </a:lnTo>
                  <a:lnTo>
                    <a:pt x="31722" y="10960"/>
                  </a:lnTo>
                  <a:lnTo>
                    <a:pt x="34269" y="10806"/>
                  </a:lnTo>
                  <a:lnTo>
                    <a:pt x="36662" y="10652"/>
                  </a:lnTo>
                  <a:lnTo>
                    <a:pt x="38977" y="10420"/>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407"/>
                  </a:lnTo>
                  <a:lnTo>
                    <a:pt x="52715" y="6098"/>
                  </a:lnTo>
                  <a:lnTo>
                    <a:pt x="52793" y="5789"/>
                  </a:lnTo>
                  <a:lnTo>
                    <a:pt x="52793" y="5558"/>
                  </a:lnTo>
                  <a:lnTo>
                    <a:pt x="52793" y="5249"/>
                  </a:lnTo>
                  <a:lnTo>
                    <a:pt x="52715" y="4940"/>
                  </a:lnTo>
                  <a:lnTo>
                    <a:pt x="52484" y="4709"/>
                  </a:lnTo>
                  <a:lnTo>
                    <a:pt x="52252" y="4400"/>
                  </a:lnTo>
                  <a:lnTo>
                    <a:pt x="51635" y="3860"/>
                  </a:lnTo>
                  <a:lnTo>
                    <a:pt x="50709" y="3397"/>
                  </a:lnTo>
                  <a:lnTo>
                    <a:pt x="49628" y="2933"/>
                  </a:lnTo>
                  <a:lnTo>
                    <a:pt x="48316" y="2470"/>
                  </a:lnTo>
                  <a:lnTo>
                    <a:pt x="46772" y="2007"/>
                  </a:lnTo>
                  <a:lnTo>
                    <a:pt x="45074" y="1621"/>
                  </a:lnTo>
                  <a:lnTo>
                    <a:pt x="43222" y="1235"/>
                  </a:lnTo>
                  <a:lnTo>
                    <a:pt x="41138" y="927"/>
                  </a:lnTo>
                  <a:lnTo>
                    <a:pt x="38977" y="695"/>
                  </a:lnTo>
                  <a:lnTo>
                    <a:pt x="36662" y="464"/>
                  </a:lnTo>
                  <a:lnTo>
                    <a:pt x="34269" y="232"/>
                  </a:lnTo>
                  <a:lnTo>
                    <a:pt x="31722" y="155"/>
                  </a:lnTo>
                  <a:lnTo>
                    <a:pt x="29098" y="78"/>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0"/>
            <p:cNvSpPr/>
            <p:nvPr/>
          </p:nvSpPr>
          <p:spPr>
            <a:xfrm>
              <a:off x="5453975" y="3852175"/>
              <a:ext cx="1319825" cy="275950"/>
            </a:xfrm>
            <a:custGeom>
              <a:avLst/>
              <a:gdLst/>
              <a:ahLst/>
              <a:cxnLst/>
              <a:rect l="l" t="t" r="r" b="b"/>
              <a:pathLst>
                <a:path w="52793" h="11038" fill="none" extrusionOk="0">
                  <a:moveTo>
                    <a:pt x="52793" y="5558"/>
                  </a:moveTo>
                  <a:lnTo>
                    <a:pt x="52793" y="5558"/>
                  </a:lnTo>
                  <a:lnTo>
                    <a:pt x="52793" y="5789"/>
                  </a:lnTo>
                  <a:lnTo>
                    <a:pt x="52715" y="6098"/>
                  </a:lnTo>
                  <a:lnTo>
                    <a:pt x="52484" y="6407"/>
                  </a:lnTo>
                  <a:lnTo>
                    <a:pt x="52252" y="6638"/>
                  </a:lnTo>
                  <a:lnTo>
                    <a:pt x="51635" y="7178"/>
                  </a:lnTo>
                  <a:lnTo>
                    <a:pt x="50709" y="7642"/>
                  </a:lnTo>
                  <a:lnTo>
                    <a:pt x="49628" y="8182"/>
                  </a:lnTo>
                  <a:lnTo>
                    <a:pt x="48316" y="8645"/>
                  </a:lnTo>
                  <a:lnTo>
                    <a:pt x="46772" y="9031"/>
                  </a:lnTo>
                  <a:lnTo>
                    <a:pt x="45074" y="9417"/>
                  </a:lnTo>
                  <a:lnTo>
                    <a:pt x="43222" y="9803"/>
                  </a:lnTo>
                  <a:lnTo>
                    <a:pt x="41138" y="10111"/>
                  </a:lnTo>
                  <a:lnTo>
                    <a:pt x="38977" y="10420"/>
                  </a:lnTo>
                  <a:lnTo>
                    <a:pt x="36662" y="10652"/>
                  </a:lnTo>
                  <a:lnTo>
                    <a:pt x="34269" y="10806"/>
                  </a:lnTo>
                  <a:lnTo>
                    <a:pt x="31722" y="10960"/>
                  </a:lnTo>
                  <a:lnTo>
                    <a:pt x="29098" y="11038"/>
                  </a:lnTo>
                  <a:lnTo>
                    <a:pt x="26396" y="11038"/>
                  </a:lnTo>
                  <a:lnTo>
                    <a:pt x="26396" y="11038"/>
                  </a:lnTo>
                  <a:lnTo>
                    <a:pt x="23695" y="11038"/>
                  </a:lnTo>
                  <a:lnTo>
                    <a:pt x="21071" y="10960"/>
                  </a:lnTo>
                  <a:lnTo>
                    <a:pt x="18524" y="10806"/>
                  </a:lnTo>
                  <a:lnTo>
                    <a:pt x="16131" y="10652"/>
                  </a:lnTo>
                  <a:lnTo>
                    <a:pt x="13816" y="10420"/>
                  </a:lnTo>
                  <a:lnTo>
                    <a:pt x="11655" y="10111"/>
                  </a:lnTo>
                  <a:lnTo>
                    <a:pt x="9571" y="9803"/>
                  </a:lnTo>
                  <a:lnTo>
                    <a:pt x="7718" y="9417"/>
                  </a:lnTo>
                  <a:lnTo>
                    <a:pt x="6020" y="9031"/>
                  </a:lnTo>
                  <a:lnTo>
                    <a:pt x="4477" y="8645"/>
                  </a:lnTo>
                  <a:lnTo>
                    <a:pt x="3165" y="8182"/>
                  </a:lnTo>
                  <a:lnTo>
                    <a:pt x="2084" y="7642"/>
                  </a:lnTo>
                  <a:lnTo>
                    <a:pt x="1158" y="7178"/>
                  </a:lnTo>
                  <a:lnTo>
                    <a:pt x="540" y="6638"/>
                  </a:lnTo>
                  <a:lnTo>
                    <a:pt x="309" y="6407"/>
                  </a:lnTo>
                  <a:lnTo>
                    <a:pt x="154" y="6098"/>
                  </a:lnTo>
                  <a:lnTo>
                    <a:pt x="0" y="5789"/>
                  </a:lnTo>
                  <a:lnTo>
                    <a:pt x="0" y="5558"/>
                  </a:lnTo>
                  <a:lnTo>
                    <a:pt x="0" y="5558"/>
                  </a:lnTo>
                  <a:lnTo>
                    <a:pt x="0" y="5249"/>
                  </a:lnTo>
                  <a:lnTo>
                    <a:pt x="154" y="4940"/>
                  </a:lnTo>
                  <a:lnTo>
                    <a:pt x="309" y="4709"/>
                  </a:lnTo>
                  <a:lnTo>
                    <a:pt x="540" y="4400"/>
                  </a:lnTo>
                  <a:lnTo>
                    <a:pt x="1158" y="3860"/>
                  </a:lnTo>
                  <a:lnTo>
                    <a:pt x="2084" y="3397"/>
                  </a:lnTo>
                  <a:lnTo>
                    <a:pt x="3165" y="2933"/>
                  </a:lnTo>
                  <a:lnTo>
                    <a:pt x="4477" y="2470"/>
                  </a:lnTo>
                  <a:lnTo>
                    <a:pt x="6020" y="2007"/>
                  </a:lnTo>
                  <a:lnTo>
                    <a:pt x="7718" y="1621"/>
                  </a:lnTo>
                  <a:lnTo>
                    <a:pt x="9571" y="1235"/>
                  </a:lnTo>
                  <a:lnTo>
                    <a:pt x="11655" y="927"/>
                  </a:lnTo>
                  <a:lnTo>
                    <a:pt x="13816" y="695"/>
                  </a:lnTo>
                  <a:lnTo>
                    <a:pt x="16131" y="464"/>
                  </a:lnTo>
                  <a:lnTo>
                    <a:pt x="18524" y="232"/>
                  </a:lnTo>
                  <a:lnTo>
                    <a:pt x="21071" y="155"/>
                  </a:lnTo>
                  <a:lnTo>
                    <a:pt x="23695" y="78"/>
                  </a:lnTo>
                  <a:lnTo>
                    <a:pt x="26396" y="0"/>
                  </a:lnTo>
                  <a:lnTo>
                    <a:pt x="26396" y="0"/>
                  </a:lnTo>
                  <a:lnTo>
                    <a:pt x="29098" y="78"/>
                  </a:lnTo>
                  <a:lnTo>
                    <a:pt x="31722" y="155"/>
                  </a:lnTo>
                  <a:lnTo>
                    <a:pt x="34269" y="232"/>
                  </a:lnTo>
                  <a:lnTo>
                    <a:pt x="36662" y="464"/>
                  </a:lnTo>
                  <a:lnTo>
                    <a:pt x="38977" y="695"/>
                  </a:lnTo>
                  <a:lnTo>
                    <a:pt x="41138" y="927"/>
                  </a:lnTo>
                  <a:lnTo>
                    <a:pt x="43222" y="1235"/>
                  </a:lnTo>
                  <a:lnTo>
                    <a:pt x="45074" y="1621"/>
                  </a:lnTo>
                  <a:lnTo>
                    <a:pt x="46772" y="2007"/>
                  </a:lnTo>
                  <a:lnTo>
                    <a:pt x="48316" y="2470"/>
                  </a:lnTo>
                  <a:lnTo>
                    <a:pt x="49628" y="2933"/>
                  </a:lnTo>
                  <a:lnTo>
                    <a:pt x="50709" y="3397"/>
                  </a:lnTo>
                  <a:lnTo>
                    <a:pt x="51635" y="3860"/>
                  </a:lnTo>
                  <a:lnTo>
                    <a:pt x="52252" y="4400"/>
                  </a:lnTo>
                  <a:lnTo>
                    <a:pt x="52484" y="4709"/>
                  </a:lnTo>
                  <a:lnTo>
                    <a:pt x="52715" y="4940"/>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0"/>
            <p:cNvSpPr/>
            <p:nvPr/>
          </p:nvSpPr>
          <p:spPr>
            <a:xfrm>
              <a:off x="5571675" y="3877250"/>
              <a:ext cx="1084425" cy="193000"/>
            </a:xfrm>
            <a:custGeom>
              <a:avLst/>
              <a:gdLst/>
              <a:ahLst/>
              <a:cxnLst/>
              <a:rect l="l" t="t" r="r" b="b"/>
              <a:pathLst>
                <a:path w="43377" h="7720" extrusionOk="0">
                  <a:moveTo>
                    <a:pt x="21688" y="1"/>
                  </a:moveTo>
                  <a:lnTo>
                    <a:pt x="17289" y="78"/>
                  </a:lnTo>
                  <a:lnTo>
                    <a:pt x="13276" y="310"/>
                  </a:lnTo>
                  <a:lnTo>
                    <a:pt x="9571" y="696"/>
                  </a:lnTo>
                  <a:lnTo>
                    <a:pt x="6329" y="1159"/>
                  </a:lnTo>
                  <a:lnTo>
                    <a:pt x="4940" y="1390"/>
                  </a:lnTo>
                  <a:lnTo>
                    <a:pt x="3705" y="1699"/>
                  </a:lnTo>
                  <a:lnTo>
                    <a:pt x="2624" y="2008"/>
                  </a:lnTo>
                  <a:lnTo>
                    <a:pt x="1698" y="2394"/>
                  </a:lnTo>
                  <a:lnTo>
                    <a:pt x="1004" y="2702"/>
                  </a:lnTo>
                  <a:lnTo>
                    <a:pt x="463" y="3088"/>
                  </a:lnTo>
                  <a:lnTo>
                    <a:pt x="77" y="3474"/>
                  </a:lnTo>
                  <a:lnTo>
                    <a:pt x="0" y="3706"/>
                  </a:lnTo>
                  <a:lnTo>
                    <a:pt x="0" y="3860"/>
                  </a:lnTo>
                  <a:lnTo>
                    <a:pt x="0" y="4092"/>
                  </a:lnTo>
                  <a:lnTo>
                    <a:pt x="77" y="4246"/>
                  </a:lnTo>
                  <a:lnTo>
                    <a:pt x="463" y="4632"/>
                  </a:lnTo>
                  <a:lnTo>
                    <a:pt x="1004" y="5018"/>
                  </a:lnTo>
                  <a:lnTo>
                    <a:pt x="1698" y="5404"/>
                  </a:lnTo>
                  <a:lnTo>
                    <a:pt x="2624" y="5712"/>
                  </a:lnTo>
                  <a:lnTo>
                    <a:pt x="3705" y="6021"/>
                  </a:lnTo>
                  <a:lnTo>
                    <a:pt x="4940" y="6330"/>
                  </a:lnTo>
                  <a:lnTo>
                    <a:pt x="6329" y="6639"/>
                  </a:lnTo>
                  <a:lnTo>
                    <a:pt x="9571" y="7102"/>
                  </a:lnTo>
                  <a:lnTo>
                    <a:pt x="13276" y="7410"/>
                  </a:lnTo>
                  <a:lnTo>
                    <a:pt x="17289" y="7642"/>
                  </a:lnTo>
                  <a:lnTo>
                    <a:pt x="21688" y="7719"/>
                  </a:lnTo>
                  <a:lnTo>
                    <a:pt x="26088" y="7642"/>
                  </a:lnTo>
                  <a:lnTo>
                    <a:pt x="30101" y="7410"/>
                  </a:lnTo>
                  <a:lnTo>
                    <a:pt x="33806" y="7102"/>
                  </a:lnTo>
                  <a:lnTo>
                    <a:pt x="37048" y="6639"/>
                  </a:lnTo>
                  <a:lnTo>
                    <a:pt x="38437" y="6330"/>
                  </a:lnTo>
                  <a:lnTo>
                    <a:pt x="39672" y="6021"/>
                  </a:lnTo>
                  <a:lnTo>
                    <a:pt x="40752" y="5712"/>
                  </a:lnTo>
                  <a:lnTo>
                    <a:pt x="41679" y="5404"/>
                  </a:lnTo>
                  <a:lnTo>
                    <a:pt x="42373" y="5018"/>
                  </a:lnTo>
                  <a:lnTo>
                    <a:pt x="42913" y="4632"/>
                  </a:lnTo>
                  <a:lnTo>
                    <a:pt x="43299" y="4246"/>
                  </a:lnTo>
                  <a:lnTo>
                    <a:pt x="43377" y="4092"/>
                  </a:lnTo>
                  <a:lnTo>
                    <a:pt x="43377" y="3860"/>
                  </a:lnTo>
                  <a:lnTo>
                    <a:pt x="43377" y="3706"/>
                  </a:lnTo>
                  <a:lnTo>
                    <a:pt x="43299" y="3474"/>
                  </a:lnTo>
                  <a:lnTo>
                    <a:pt x="42913" y="3088"/>
                  </a:lnTo>
                  <a:lnTo>
                    <a:pt x="42373" y="2702"/>
                  </a:lnTo>
                  <a:lnTo>
                    <a:pt x="41679" y="2394"/>
                  </a:lnTo>
                  <a:lnTo>
                    <a:pt x="40752" y="2008"/>
                  </a:lnTo>
                  <a:lnTo>
                    <a:pt x="39672" y="1699"/>
                  </a:lnTo>
                  <a:lnTo>
                    <a:pt x="38437" y="1390"/>
                  </a:lnTo>
                  <a:lnTo>
                    <a:pt x="37048" y="1159"/>
                  </a:lnTo>
                  <a:lnTo>
                    <a:pt x="33806" y="696"/>
                  </a:lnTo>
                  <a:lnTo>
                    <a:pt x="30101" y="310"/>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0"/>
            <p:cNvSpPr/>
            <p:nvPr/>
          </p:nvSpPr>
          <p:spPr>
            <a:xfrm>
              <a:off x="5571675" y="3877250"/>
              <a:ext cx="1084425" cy="193000"/>
            </a:xfrm>
            <a:custGeom>
              <a:avLst/>
              <a:gdLst/>
              <a:ahLst/>
              <a:cxnLst/>
              <a:rect l="l" t="t" r="r" b="b"/>
              <a:pathLst>
                <a:path w="43377" h="7720" fill="none" extrusionOk="0">
                  <a:moveTo>
                    <a:pt x="43377" y="3860"/>
                  </a:moveTo>
                  <a:lnTo>
                    <a:pt x="43377" y="3860"/>
                  </a:lnTo>
                  <a:lnTo>
                    <a:pt x="43377" y="4092"/>
                  </a:lnTo>
                  <a:lnTo>
                    <a:pt x="43299" y="4246"/>
                  </a:lnTo>
                  <a:lnTo>
                    <a:pt x="42913" y="4632"/>
                  </a:lnTo>
                  <a:lnTo>
                    <a:pt x="42373" y="5018"/>
                  </a:lnTo>
                  <a:lnTo>
                    <a:pt x="41679" y="5404"/>
                  </a:lnTo>
                  <a:lnTo>
                    <a:pt x="40752" y="5712"/>
                  </a:lnTo>
                  <a:lnTo>
                    <a:pt x="39672" y="6021"/>
                  </a:lnTo>
                  <a:lnTo>
                    <a:pt x="38437" y="6330"/>
                  </a:lnTo>
                  <a:lnTo>
                    <a:pt x="37048" y="6639"/>
                  </a:lnTo>
                  <a:lnTo>
                    <a:pt x="33806" y="7102"/>
                  </a:lnTo>
                  <a:lnTo>
                    <a:pt x="30101" y="7410"/>
                  </a:lnTo>
                  <a:lnTo>
                    <a:pt x="26088" y="7642"/>
                  </a:lnTo>
                  <a:lnTo>
                    <a:pt x="21688" y="7719"/>
                  </a:lnTo>
                  <a:lnTo>
                    <a:pt x="21688" y="7719"/>
                  </a:lnTo>
                  <a:lnTo>
                    <a:pt x="17289" y="7642"/>
                  </a:lnTo>
                  <a:lnTo>
                    <a:pt x="13276" y="7410"/>
                  </a:lnTo>
                  <a:lnTo>
                    <a:pt x="9571" y="7102"/>
                  </a:lnTo>
                  <a:lnTo>
                    <a:pt x="6329" y="6639"/>
                  </a:lnTo>
                  <a:lnTo>
                    <a:pt x="4940" y="6330"/>
                  </a:lnTo>
                  <a:lnTo>
                    <a:pt x="3705" y="6021"/>
                  </a:lnTo>
                  <a:lnTo>
                    <a:pt x="2624" y="5712"/>
                  </a:lnTo>
                  <a:lnTo>
                    <a:pt x="1698" y="5404"/>
                  </a:lnTo>
                  <a:lnTo>
                    <a:pt x="1004" y="5018"/>
                  </a:lnTo>
                  <a:lnTo>
                    <a:pt x="463" y="4632"/>
                  </a:lnTo>
                  <a:lnTo>
                    <a:pt x="77" y="4246"/>
                  </a:lnTo>
                  <a:lnTo>
                    <a:pt x="0" y="4092"/>
                  </a:lnTo>
                  <a:lnTo>
                    <a:pt x="0" y="3860"/>
                  </a:lnTo>
                  <a:lnTo>
                    <a:pt x="0" y="3860"/>
                  </a:lnTo>
                  <a:lnTo>
                    <a:pt x="0" y="3706"/>
                  </a:lnTo>
                  <a:lnTo>
                    <a:pt x="77" y="3474"/>
                  </a:lnTo>
                  <a:lnTo>
                    <a:pt x="463" y="3088"/>
                  </a:lnTo>
                  <a:lnTo>
                    <a:pt x="1004" y="2702"/>
                  </a:lnTo>
                  <a:lnTo>
                    <a:pt x="1698" y="2394"/>
                  </a:lnTo>
                  <a:lnTo>
                    <a:pt x="2624" y="2008"/>
                  </a:lnTo>
                  <a:lnTo>
                    <a:pt x="3705" y="1699"/>
                  </a:lnTo>
                  <a:lnTo>
                    <a:pt x="4940" y="1390"/>
                  </a:lnTo>
                  <a:lnTo>
                    <a:pt x="6329" y="1159"/>
                  </a:lnTo>
                  <a:lnTo>
                    <a:pt x="9571" y="696"/>
                  </a:lnTo>
                  <a:lnTo>
                    <a:pt x="13276" y="310"/>
                  </a:lnTo>
                  <a:lnTo>
                    <a:pt x="17289" y="78"/>
                  </a:lnTo>
                  <a:lnTo>
                    <a:pt x="21688" y="1"/>
                  </a:lnTo>
                  <a:lnTo>
                    <a:pt x="21688" y="1"/>
                  </a:lnTo>
                  <a:lnTo>
                    <a:pt x="26088" y="78"/>
                  </a:lnTo>
                  <a:lnTo>
                    <a:pt x="30101" y="310"/>
                  </a:lnTo>
                  <a:lnTo>
                    <a:pt x="33806" y="696"/>
                  </a:lnTo>
                  <a:lnTo>
                    <a:pt x="37048" y="1159"/>
                  </a:lnTo>
                  <a:lnTo>
                    <a:pt x="38437" y="1390"/>
                  </a:lnTo>
                  <a:lnTo>
                    <a:pt x="39672" y="1699"/>
                  </a:lnTo>
                  <a:lnTo>
                    <a:pt x="40752" y="2008"/>
                  </a:lnTo>
                  <a:lnTo>
                    <a:pt x="41679" y="2394"/>
                  </a:lnTo>
                  <a:lnTo>
                    <a:pt x="42373" y="2702"/>
                  </a:lnTo>
                  <a:lnTo>
                    <a:pt x="42913" y="3088"/>
                  </a:lnTo>
                  <a:lnTo>
                    <a:pt x="43299" y="3474"/>
                  </a:lnTo>
                  <a:lnTo>
                    <a:pt x="43377" y="3706"/>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0"/>
            <p:cNvSpPr/>
            <p:nvPr/>
          </p:nvSpPr>
          <p:spPr>
            <a:xfrm>
              <a:off x="5602550" y="3877250"/>
              <a:ext cx="1053550" cy="144750"/>
            </a:xfrm>
            <a:custGeom>
              <a:avLst/>
              <a:gdLst/>
              <a:ahLst/>
              <a:cxnLst/>
              <a:rect l="l" t="t" r="r" b="b"/>
              <a:pathLst>
                <a:path w="42142" h="5790" extrusionOk="0">
                  <a:moveTo>
                    <a:pt x="20376" y="1"/>
                  </a:moveTo>
                  <a:lnTo>
                    <a:pt x="16980" y="78"/>
                  </a:lnTo>
                  <a:lnTo>
                    <a:pt x="13661" y="155"/>
                  </a:lnTo>
                  <a:lnTo>
                    <a:pt x="10574" y="387"/>
                  </a:lnTo>
                  <a:lnTo>
                    <a:pt x="7796" y="696"/>
                  </a:lnTo>
                  <a:lnTo>
                    <a:pt x="5326" y="1081"/>
                  </a:lnTo>
                  <a:lnTo>
                    <a:pt x="3165" y="1545"/>
                  </a:lnTo>
                  <a:lnTo>
                    <a:pt x="1312" y="2008"/>
                  </a:lnTo>
                  <a:lnTo>
                    <a:pt x="618" y="2316"/>
                  </a:lnTo>
                  <a:lnTo>
                    <a:pt x="0" y="2548"/>
                  </a:lnTo>
                  <a:lnTo>
                    <a:pt x="1544" y="2162"/>
                  </a:lnTo>
                  <a:lnTo>
                    <a:pt x="3396" y="1776"/>
                  </a:lnTo>
                  <a:lnTo>
                    <a:pt x="5480" y="1390"/>
                  </a:lnTo>
                  <a:lnTo>
                    <a:pt x="7796" y="1081"/>
                  </a:lnTo>
                  <a:lnTo>
                    <a:pt x="10343" y="850"/>
                  </a:lnTo>
                  <a:lnTo>
                    <a:pt x="13044" y="696"/>
                  </a:lnTo>
                  <a:lnTo>
                    <a:pt x="15977" y="618"/>
                  </a:lnTo>
                  <a:lnTo>
                    <a:pt x="18987" y="541"/>
                  </a:lnTo>
                  <a:lnTo>
                    <a:pt x="23309" y="618"/>
                  </a:lnTo>
                  <a:lnTo>
                    <a:pt x="27400" y="850"/>
                  </a:lnTo>
                  <a:lnTo>
                    <a:pt x="31105" y="1236"/>
                  </a:lnTo>
                  <a:lnTo>
                    <a:pt x="34269" y="1699"/>
                  </a:lnTo>
                  <a:lnTo>
                    <a:pt x="35735" y="2008"/>
                  </a:lnTo>
                  <a:lnTo>
                    <a:pt x="36970" y="2239"/>
                  </a:lnTo>
                  <a:lnTo>
                    <a:pt x="38051" y="2625"/>
                  </a:lnTo>
                  <a:lnTo>
                    <a:pt x="38977" y="2934"/>
                  </a:lnTo>
                  <a:lnTo>
                    <a:pt x="39672" y="3320"/>
                  </a:lnTo>
                  <a:lnTo>
                    <a:pt x="40212" y="3628"/>
                  </a:lnTo>
                  <a:lnTo>
                    <a:pt x="40521" y="4014"/>
                  </a:lnTo>
                  <a:lnTo>
                    <a:pt x="40598" y="4246"/>
                  </a:lnTo>
                  <a:lnTo>
                    <a:pt x="40675" y="4477"/>
                  </a:lnTo>
                  <a:lnTo>
                    <a:pt x="40598" y="4786"/>
                  </a:lnTo>
                  <a:lnTo>
                    <a:pt x="40289" y="5095"/>
                  </a:lnTo>
                  <a:lnTo>
                    <a:pt x="39903" y="5481"/>
                  </a:lnTo>
                  <a:lnTo>
                    <a:pt x="39363" y="5790"/>
                  </a:lnTo>
                  <a:lnTo>
                    <a:pt x="40521" y="5326"/>
                  </a:lnTo>
                  <a:lnTo>
                    <a:pt x="41370" y="4863"/>
                  </a:lnTo>
                  <a:lnTo>
                    <a:pt x="41678" y="4632"/>
                  </a:lnTo>
                  <a:lnTo>
                    <a:pt x="41910" y="4400"/>
                  </a:lnTo>
                  <a:lnTo>
                    <a:pt x="42064" y="4092"/>
                  </a:lnTo>
                  <a:lnTo>
                    <a:pt x="42142" y="3860"/>
                  </a:lnTo>
                  <a:lnTo>
                    <a:pt x="42064" y="3706"/>
                  </a:lnTo>
                  <a:lnTo>
                    <a:pt x="41987" y="3474"/>
                  </a:lnTo>
                  <a:lnTo>
                    <a:pt x="41678" y="3088"/>
                  </a:lnTo>
                  <a:lnTo>
                    <a:pt x="41138" y="2702"/>
                  </a:lnTo>
                  <a:lnTo>
                    <a:pt x="40366" y="2394"/>
                  </a:lnTo>
                  <a:lnTo>
                    <a:pt x="39517" y="2008"/>
                  </a:lnTo>
                  <a:lnTo>
                    <a:pt x="38437" y="1699"/>
                  </a:lnTo>
                  <a:lnTo>
                    <a:pt x="37125" y="1390"/>
                  </a:lnTo>
                  <a:lnTo>
                    <a:pt x="35735" y="1159"/>
                  </a:lnTo>
                  <a:lnTo>
                    <a:pt x="32571" y="696"/>
                  </a:lnTo>
                  <a:lnTo>
                    <a:pt x="28866" y="310"/>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0"/>
            <p:cNvSpPr/>
            <p:nvPr/>
          </p:nvSpPr>
          <p:spPr>
            <a:xfrm>
              <a:off x="5602550" y="3877250"/>
              <a:ext cx="1053550" cy="144750"/>
            </a:xfrm>
            <a:custGeom>
              <a:avLst/>
              <a:gdLst/>
              <a:ahLst/>
              <a:cxnLst/>
              <a:rect l="l" t="t" r="r" b="b"/>
              <a:pathLst>
                <a:path w="42142" h="5790" fill="none" extrusionOk="0">
                  <a:moveTo>
                    <a:pt x="18987" y="541"/>
                  </a:moveTo>
                  <a:lnTo>
                    <a:pt x="18987" y="541"/>
                  </a:lnTo>
                  <a:lnTo>
                    <a:pt x="23309" y="618"/>
                  </a:lnTo>
                  <a:lnTo>
                    <a:pt x="27400" y="850"/>
                  </a:lnTo>
                  <a:lnTo>
                    <a:pt x="31105" y="1236"/>
                  </a:lnTo>
                  <a:lnTo>
                    <a:pt x="34269" y="1699"/>
                  </a:lnTo>
                  <a:lnTo>
                    <a:pt x="35735" y="2008"/>
                  </a:lnTo>
                  <a:lnTo>
                    <a:pt x="36970" y="2239"/>
                  </a:lnTo>
                  <a:lnTo>
                    <a:pt x="38051" y="2625"/>
                  </a:lnTo>
                  <a:lnTo>
                    <a:pt x="38977" y="2934"/>
                  </a:lnTo>
                  <a:lnTo>
                    <a:pt x="39672" y="3320"/>
                  </a:lnTo>
                  <a:lnTo>
                    <a:pt x="40212" y="3628"/>
                  </a:lnTo>
                  <a:lnTo>
                    <a:pt x="40521" y="4014"/>
                  </a:lnTo>
                  <a:lnTo>
                    <a:pt x="40598" y="4246"/>
                  </a:lnTo>
                  <a:lnTo>
                    <a:pt x="40675" y="4477"/>
                  </a:lnTo>
                  <a:lnTo>
                    <a:pt x="40675" y="4477"/>
                  </a:lnTo>
                  <a:lnTo>
                    <a:pt x="40598" y="4786"/>
                  </a:lnTo>
                  <a:lnTo>
                    <a:pt x="40289" y="5095"/>
                  </a:lnTo>
                  <a:lnTo>
                    <a:pt x="39903" y="5481"/>
                  </a:lnTo>
                  <a:lnTo>
                    <a:pt x="39363" y="5790"/>
                  </a:lnTo>
                  <a:lnTo>
                    <a:pt x="39363" y="5790"/>
                  </a:lnTo>
                  <a:lnTo>
                    <a:pt x="40521" y="5326"/>
                  </a:lnTo>
                  <a:lnTo>
                    <a:pt x="41370" y="4863"/>
                  </a:lnTo>
                  <a:lnTo>
                    <a:pt x="41678" y="4632"/>
                  </a:lnTo>
                  <a:lnTo>
                    <a:pt x="41910" y="4400"/>
                  </a:lnTo>
                  <a:lnTo>
                    <a:pt x="42064" y="4092"/>
                  </a:lnTo>
                  <a:lnTo>
                    <a:pt x="42142" y="3860"/>
                  </a:lnTo>
                  <a:lnTo>
                    <a:pt x="42142" y="3860"/>
                  </a:lnTo>
                  <a:lnTo>
                    <a:pt x="42064" y="3706"/>
                  </a:lnTo>
                  <a:lnTo>
                    <a:pt x="41987" y="3474"/>
                  </a:lnTo>
                  <a:lnTo>
                    <a:pt x="41678" y="3088"/>
                  </a:lnTo>
                  <a:lnTo>
                    <a:pt x="41138" y="2702"/>
                  </a:lnTo>
                  <a:lnTo>
                    <a:pt x="40366" y="2394"/>
                  </a:lnTo>
                  <a:lnTo>
                    <a:pt x="39517" y="2008"/>
                  </a:lnTo>
                  <a:lnTo>
                    <a:pt x="38437" y="1699"/>
                  </a:lnTo>
                  <a:lnTo>
                    <a:pt x="37125" y="1390"/>
                  </a:lnTo>
                  <a:lnTo>
                    <a:pt x="35735" y="1159"/>
                  </a:lnTo>
                  <a:lnTo>
                    <a:pt x="32571" y="696"/>
                  </a:lnTo>
                  <a:lnTo>
                    <a:pt x="28866" y="310"/>
                  </a:lnTo>
                  <a:lnTo>
                    <a:pt x="24776" y="78"/>
                  </a:lnTo>
                  <a:lnTo>
                    <a:pt x="20376" y="1"/>
                  </a:lnTo>
                  <a:lnTo>
                    <a:pt x="20376" y="1"/>
                  </a:lnTo>
                  <a:lnTo>
                    <a:pt x="16980" y="78"/>
                  </a:lnTo>
                  <a:lnTo>
                    <a:pt x="13661" y="155"/>
                  </a:lnTo>
                  <a:lnTo>
                    <a:pt x="10574" y="387"/>
                  </a:lnTo>
                  <a:lnTo>
                    <a:pt x="7796" y="696"/>
                  </a:lnTo>
                  <a:lnTo>
                    <a:pt x="5326" y="1081"/>
                  </a:lnTo>
                  <a:lnTo>
                    <a:pt x="3165" y="1545"/>
                  </a:lnTo>
                  <a:lnTo>
                    <a:pt x="1312" y="2008"/>
                  </a:lnTo>
                  <a:lnTo>
                    <a:pt x="618" y="2316"/>
                  </a:lnTo>
                  <a:lnTo>
                    <a:pt x="0" y="2548"/>
                  </a:lnTo>
                  <a:lnTo>
                    <a:pt x="0" y="2548"/>
                  </a:lnTo>
                  <a:lnTo>
                    <a:pt x="1544" y="2162"/>
                  </a:lnTo>
                  <a:lnTo>
                    <a:pt x="3396" y="1776"/>
                  </a:lnTo>
                  <a:lnTo>
                    <a:pt x="5480" y="1390"/>
                  </a:lnTo>
                  <a:lnTo>
                    <a:pt x="7796" y="1081"/>
                  </a:lnTo>
                  <a:lnTo>
                    <a:pt x="10343" y="850"/>
                  </a:lnTo>
                  <a:lnTo>
                    <a:pt x="13044" y="696"/>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p:nvPr/>
          </p:nvSpPr>
          <p:spPr>
            <a:xfrm>
              <a:off x="5453975" y="3857975"/>
              <a:ext cx="1319825" cy="275950"/>
            </a:xfrm>
            <a:custGeom>
              <a:avLst/>
              <a:gdLst/>
              <a:ahLst/>
              <a:cxnLst/>
              <a:rect l="l" t="t" r="r" b="b"/>
              <a:pathLst>
                <a:path w="52793" h="11038" extrusionOk="0">
                  <a:moveTo>
                    <a:pt x="0" y="0"/>
                  </a:moveTo>
                  <a:lnTo>
                    <a:pt x="0" y="5557"/>
                  </a:lnTo>
                  <a:lnTo>
                    <a:pt x="0" y="5789"/>
                  </a:lnTo>
                  <a:lnTo>
                    <a:pt x="154" y="6097"/>
                  </a:lnTo>
                  <a:lnTo>
                    <a:pt x="309" y="6406"/>
                  </a:lnTo>
                  <a:lnTo>
                    <a:pt x="540" y="6638"/>
                  </a:lnTo>
                  <a:lnTo>
                    <a:pt x="1158" y="7178"/>
                  </a:lnTo>
                  <a:lnTo>
                    <a:pt x="2084" y="7641"/>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641"/>
                  </a:lnTo>
                  <a:lnTo>
                    <a:pt x="51635" y="7178"/>
                  </a:lnTo>
                  <a:lnTo>
                    <a:pt x="52252" y="6638"/>
                  </a:lnTo>
                  <a:lnTo>
                    <a:pt x="52484" y="6406"/>
                  </a:lnTo>
                  <a:lnTo>
                    <a:pt x="52715" y="6097"/>
                  </a:lnTo>
                  <a:lnTo>
                    <a:pt x="52793" y="5789"/>
                  </a:lnTo>
                  <a:lnTo>
                    <a:pt x="52793" y="5557"/>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a:off x="5453975" y="3857975"/>
              <a:ext cx="1319825" cy="275950"/>
            </a:xfrm>
            <a:custGeom>
              <a:avLst/>
              <a:gdLst/>
              <a:ahLst/>
              <a:cxnLst/>
              <a:rect l="l" t="t" r="r" b="b"/>
              <a:pathLst>
                <a:path w="52793" h="11038" fill="none" extrusionOk="0">
                  <a:moveTo>
                    <a:pt x="0" y="0"/>
                  </a:moveTo>
                  <a:lnTo>
                    <a:pt x="0" y="5557"/>
                  </a:lnTo>
                  <a:lnTo>
                    <a:pt x="0" y="5557"/>
                  </a:lnTo>
                  <a:lnTo>
                    <a:pt x="0" y="5789"/>
                  </a:lnTo>
                  <a:lnTo>
                    <a:pt x="154" y="6097"/>
                  </a:lnTo>
                  <a:lnTo>
                    <a:pt x="309" y="6406"/>
                  </a:lnTo>
                  <a:lnTo>
                    <a:pt x="540" y="6638"/>
                  </a:lnTo>
                  <a:lnTo>
                    <a:pt x="1158" y="7178"/>
                  </a:lnTo>
                  <a:lnTo>
                    <a:pt x="2084" y="7641"/>
                  </a:lnTo>
                  <a:lnTo>
                    <a:pt x="3165" y="8181"/>
                  </a:lnTo>
                  <a:lnTo>
                    <a:pt x="4477" y="8644"/>
                  </a:lnTo>
                  <a:lnTo>
                    <a:pt x="6020" y="9030"/>
                  </a:lnTo>
                  <a:lnTo>
                    <a:pt x="7718" y="9416"/>
                  </a:lnTo>
                  <a:lnTo>
                    <a:pt x="9571" y="9802"/>
                  </a:lnTo>
                  <a:lnTo>
                    <a:pt x="11655" y="10111"/>
                  </a:lnTo>
                  <a:lnTo>
                    <a:pt x="13816" y="10420"/>
                  </a:lnTo>
                  <a:lnTo>
                    <a:pt x="16131" y="10651"/>
                  </a:lnTo>
                  <a:lnTo>
                    <a:pt x="18524" y="10806"/>
                  </a:lnTo>
                  <a:lnTo>
                    <a:pt x="21071" y="10960"/>
                  </a:lnTo>
                  <a:lnTo>
                    <a:pt x="23695" y="11037"/>
                  </a:lnTo>
                  <a:lnTo>
                    <a:pt x="26396" y="11037"/>
                  </a:lnTo>
                  <a:lnTo>
                    <a:pt x="26396" y="11037"/>
                  </a:lnTo>
                  <a:lnTo>
                    <a:pt x="29098" y="11037"/>
                  </a:lnTo>
                  <a:lnTo>
                    <a:pt x="31722" y="10960"/>
                  </a:lnTo>
                  <a:lnTo>
                    <a:pt x="34269" y="10806"/>
                  </a:lnTo>
                  <a:lnTo>
                    <a:pt x="36662" y="10651"/>
                  </a:lnTo>
                  <a:lnTo>
                    <a:pt x="38977" y="10420"/>
                  </a:lnTo>
                  <a:lnTo>
                    <a:pt x="41138" y="10111"/>
                  </a:lnTo>
                  <a:lnTo>
                    <a:pt x="43222" y="9802"/>
                  </a:lnTo>
                  <a:lnTo>
                    <a:pt x="45074" y="9416"/>
                  </a:lnTo>
                  <a:lnTo>
                    <a:pt x="46772" y="9030"/>
                  </a:lnTo>
                  <a:lnTo>
                    <a:pt x="48316" y="8644"/>
                  </a:lnTo>
                  <a:lnTo>
                    <a:pt x="49628" y="8181"/>
                  </a:lnTo>
                  <a:lnTo>
                    <a:pt x="50709" y="7641"/>
                  </a:lnTo>
                  <a:lnTo>
                    <a:pt x="51635" y="7178"/>
                  </a:lnTo>
                  <a:lnTo>
                    <a:pt x="52252" y="6638"/>
                  </a:lnTo>
                  <a:lnTo>
                    <a:pt x="52484" y="6406"/>
                  </a:lnTo>
                  <a:lnTo>
                    <a:pt x="52715" y="6097"/>
                  </a:lnTo>
                  <a:lnTo>
                    <a:pt x="52793" y="5789"/>
                  </a:lnTo>
                  <a:lnTo>
                    <a:pt x="52793" y="5557"/>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5453975" y="3720975"/>
              <a:ext cx="1319825" cy="275950"/>
            </a:xfrm>
            <a:custGeom>
              <a:avLst/>
              <a:gdLst/>
              <a:ahLst/>
              <a:cxnLst/>
              <a:rect l="l" t="t" r="r" b="b"/>
              <a:pathLst>
                <a:path w="52793" h="11038" extrusionOk="0">
                  <a:moveTo>
                    <a:pt x="23695" y="0"/>
                  </a:moveTo>
                  <a:lnTo>
                    <a:pt x="21071" y="77"/>
                  </a:lnTo>
                  <a:lnTo>
                    <a:pt x="18524" y="232"/>
                  </a:lnTo>
                  <a:lnTo>
                    <a:pt x="16131" y="386"/>
                  </a:lnTo>
                  <a:lnTo>
                    <a:pt x="13816" y="618"/>
                  </a:lnTo>
                  <a:lnTo>
                    <a:pt x="11655" y="926"/>
                  </a:lnTo>
                  <a:lnTo>
                    <a:pt x="9571" y="1235"/>
                  </a:lnTo>
                  <a:lnTo>
                    <a:pt x="7718" y="1621"/>
                  </a:lnTo>
                  <a:lnTo>
                    <a:pt x="6020" y="2007"/>
                  </a:lnTo>
                  <a:lnTo>
                    <a:pt x="4477" y="2393"/>
                  </a:lnTo>
                  <a:lnTo>
                    <a:pt x="3165" y="2856"/>
                  </a:lnTo>
                  <a:lnTo>
                    <a:pt x="2084" y="3319"/>
                  </a:lnTo>
                  <a:lnTo>
                    <a:pt x="1158" y="3859"/>
                  </a:lnTo>
                  <a:lnTo>
                    <a:pt x="540" y="4399"/>
                  </a:lnTo>
                  <a:lnTo>
                    <a:pt x="309" y="4631"/>
                  </a:lnTo>
                  <a:lnTo>
                    <a:pt x="154" y="4940"/>
                  </a:lnTo>
                  <a:lnTo>
                    <a:pt x="0" y="5171"/>
                  </a:lnTo>
                  <a:lnTo>
                    <a:pt x="0" y="5480"/>
                  </a:lnTo>
                  <a:lnTo>
                    <a:pt x="0" y="5789"/>
                  </a:lnTo>
                  <a:lnTo>
                    <a:pt x="154" y="6020"/>
                  </a:lnTo>
                  <a:lnTo>
                    <a:pt x="309" y="6329"/>
                  </a:lnTo>
                  <a:lnTo>
                    <a:pt x="540" y="6638"/>
                  </a:lnTo>
                  <a:lnTo>
                    <a:pt x="1158" y="7101"/>
                  </a:lnTo>
                  <a:lnTo>
                    <a:pt x="2084" y="7641"/>
                  </a:lnTo>
                  <a:lnTo>
                    <a:pt x="3165" y="8104"/>
                  </a:lnTo>
                  <a:lnTo>
                    <a:pt x="4477" y="8567"/>
                  </a:lnTo>
                  <a:lnTo>
                    <a:pt x="6020" y="9030"/>
                  </a:lnTo>
                  <a:lnTo>
                    <a:pt x="7718" y="9416"/>
                  </a:lnTo>
                  <a:lnTo>
                    <a:pt x="9571" y="9725"/>
                  </a:lnTo>
                  <a:lnTo>
                    <a:pt x="11655" y="10034"/>
                  </a:lnTo>
                  <a:lnTo>
                    <a:pt x="13816" y="10343"/>
                  </a:lnTo>
                  <a:lnTo>
                    <a:pt x="16131" y="10574"/>
                  </a:lnTo>
                  <a:lnTo>
                    <a:pt x="18524" y="10728"/>
                  </a:lnTo>
                  <a:lnTo>
                    <a:pt x="21071" y="10883"/>
                  </a:lnTo>
                  <a:lnTo>
                    <a:pt x="23695" y="10960"/>
                  </a:lnTo>
                  <a:lnTo>
                    <a:pt x="26396" y="11037"/>
                  </a:lnTo>
                  <a:lnTo>
                    <a:pt x="29098" y="10960"/>
                  </a:lnTo>
                  <a:lnTo>
                    <a:pt x="31722" y="10883"/>
                  </a:lnTo>
                  <a:lnTo>
                    <a:pt x="34269" y="10728"/>
                  </a:lnTo>
                  <a:lnTo>
                    <a:pt x="36662" y="10574"/>
                  </a:lnTo>
                  <a:lnTo>
                    <a:pt x="38977" y="10343"/>
                  </a:lnTo>
                  <a:lnTo>
                    <a:pt x="41138" y="10034"/>
                  </a:lnTo>
                  <a:lnTo>
                    <a:pt x="43222" y="9725"/>
                  </a:lnTo>
                  <a:lnTo>
                    <a:pt x="45074" y="9416"/>
                  </a:lnTo>
                  <a:lnTo>
                    <a:pt x="46772" y="9030"/>
                  </a:lnTo>
                  <a:lnTo>
                    <a:pt x="48316" y="8567"/>
                  </a:lnTo>
                  <a:lnTo>
                    <a:pt x="49628" y="8104"/>
                  </a:lnTo>
                  <a:lnTo>
                    <a:pt x="50709" y="7641"/>
                  </a:lnTo>
                  <a:lnTo>
                    <a:pt x="51635" y="7101"/>
                  </a:lnTo>
                  <a:lnTo>
                    <a:pt x="52252" y="6638"/>
                  </a:lnTo>
                  <a:lnTo>
                    <a:pt x="52484" y="6329"/>
                  </a:lnTo>
                  <a:lnTo>
                    <a:pt x="52715" y="6020"/>
                  </a:lnTo>
                  <a:lnTo>
                    <a:pt x="52793" y="5789"/>
                  </a:lnTo>
                  <a:lnTo>
                    <a:pt x="52793" y="5480"/>
                  </a:lnTo>
                  <a:lnTo>
                    <a:pt x="52793" y="5171"/>
                  </a:lnTo>
                  <a:lnTo>
                    <a:pt x="52715" y="4940"/>
                  </a:lnTo>
                  <a:lnTo>
                    <a:pt x="52484" y="4631"/>
                  </a:lnTo>
                  <a:lnTo>
                    <a:pt x="52252" y="4399"/>
                  </a:lnTo>
                  <a:lnTo>
                    <a:pt x="51635" y="3859"/>
                  </a:lnTo>
                  <a:lnTo>
                    <a:pt x="50709" y="3319"/>
                  </a:lnTo>
                  <a:lnTo>
                    <a:pt x="49628" y="2856"/>
                  </a:lnTo>
                  <a:lnTo>
                    <a:pt x="48316" y="2393"/>
                  </a:lnTo>
                  <a:lnTo>
                    <a:pt x="46772" y="2007"/>
                  </a:lnTo>
                  <a:lnTo>
                    <a:pt x="45074" y="1621"/>
                  </a:lnTo>
                  <a:lnTo>
                    <a:pt x="43222" y="1235"/>
                  </a:lnTo>
                  <a:lnTo>
                    <a:pt x="41138" y="926"/>
                  </a:lnTo>
                  <a:lnTo>
                    <a:pt x="38977" y="618"/>
                  </a:lnTo>
                  <a:lnTo>
                    <a:pt x="36662" y="386"/>
                  </a:lnTo>
                  <a:lnTo>
                    <a:pt x="34269" y="232"/>
                  </a:lnTo>
                  <a:lnTo>
                    <a:pt x="31722" y="77"/>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5453975" y="3720975"/>
              <a:ext cx="1319825" cy="275950"/>
            </a:xfrm>
            <a:custGeom>
              <a:avLst/>
              <a:gdLst/>
              <a:ahLst/>
              <a:cxnLst/>
              <a:rect l="l" t="t" r="r" b="b"/>
              <a:pathLst>
                <a:path w="52793" h="11038" fill="none" extrusionOk="0">
                  <a:moveTo>
                    <a:pt x="52793" y="5480"/>
                  </a:moveTo>
                  <a:lnTo>
                    <a:pt x="52793" y="5480"/>
                  </a:lnTo>
                  <a:lnTo>
                    <a:pt x="52793" y="5789"/>
                  </a:lnTo>
                  <a:lnTo>
                    <a:pt x="52715" y="6020"/>
                  </a:lnTo>
                  <a:lnTo>
                    <a:pt x="52484" y="6329"/>
                  </a:lnTo>
                  <a:lnTo>
                    <a:pt x="52252" y="6638"/>
                  </a:lnTo>
                  <a:lnTo>
                    <a:pt x="51635" y="7101"/>
                  </a:lnTo>
                  <a:lnTo>
                    <a:pt x="50709" y="7641"/>
                  </a:lnTo>
                  <a:lnTo>
                    <a:pt x="49628" y="8104"/>
                  </a:lnTo>
                  <a:lnTo>
                    <a:pt x="48316" y="8567"/>
                  </a:lnTo>
                  <a:lnTo>
                    <a:pt x="46772" y="9030"/>
                  </a:lnTo>
                  <a:lnTo>
                    <a:pt x="45074" y="9416"/>
                  </a:lnTo>
                  <a:lnTo>
                    <a:pt x="43222" y="9725"/>
                  </a:lnTo>
                  <a:lnTo>
                    <a:pt x="41138" y="10034"/>
                  </a:lnTo>
                  <a:lnTo>
                    <a:pt x="38977" y="10343"/>
                  </a:lnTo>
                  <a:lnTo>
                    <a:pt x="36662" y="10574"/>
                  </a:lnTo>
                  <a:lnTo>
                    <a:pt x="34269" y="10728"/>
                  </a:lnTo>
                  <a:lnTo>
                    <a:pt x="31722" y="10883"/>
                  </a:lnTo>
                  <a:lnTo>
                    <a:pt x="29098" y="10960"/>
                  </a:lnTo>
                  <a:lnTo>
                    <a:pt x="26396" y="11037"/>
                  </a:lnTo>
                  <a:lnTo>
                    <a:pt x="26396" y="11037"/>
                  </a:lnTo>
                  <a:lnTo>
                    <a:pt x="23695" y="10960"/>
                  </a:lnTo>
                  <a:lnTo>
                    <a:pt x="21071" y="10883"/>
                  </a:lnTo>
                  <a:lnTo>
                    <a:pt x="18524" y="10728"/>
                  </a:lnTo>
                  <a:lnTo>
                    <a:pt x="16131" y="10574"/>
                  </a:lnTo>
                  <a:lnTo>
                    <a:pt x="13816" y="10343"/>
                  </a:lnTo>
                  <a:lnTo>
                    <a:pt x="11655" y="10034"/>
                  </a:lnTo>
                  <a:lnTo>
                    <a:pt x="9571" y="9725"/>
                  </a:lnTo>
                  <a:lnTo>
                    <a:pt x="7718" y="9416"/>
                  </a:lnTo>
                  <a:lnTo>
                    <a:pt x="6020" y="9030"/>
                  </a:lnTo>
                  <a:lnTo>
                    <a:pt x="4477" y="8567"/>
                  </a:lnTo>
                  <a:lnTo>
                    <a:pt x="3165" y="8104"/>
                  </a:lnTo>
                  <a:lnTo>
                    <a:pt x="2084" y="7641"/>
                  </a:lnTo>
                  <a:lnTo>
                    <a:pt x="1158" y="7101"/>
                  </a:lnTo>
                  <a:lnTo>
                    <a:pt x="540" y="6638"/>
                  </a:lnTo>
                  <a:lnTo>
                    <a:pt x="309" y="6329"/>
                  </a:lnTo>
                  <a:lnTo>
                    <a:pt x="154" y="6020"/>
                  </a:lnTo>
                  <a:lnTo>
                    <a:pt x="0" y="5789"/>
                  </a:lnTo>
                  <a:lnTo>
                    <a:pt x="0" y="5480"/>
                  </a:lnTo>
                  <a:lnTo>
                    <a:pt x="0" y="5480"/>
                  </a:lnTo>
                  <a:lnTo>
                    <a:pt x="0" y="5171"/>
                  </a:lnTo>
                  <a:lnTo>
                    <a:pt x="154" y="4940"/>
                  </a:lnTo>
                  <a:lnTo>
                    <a:pt x="309" y="4631"/>
                  </a:lnTo>
                  <a:lnTo>
                    <a:pt x="540" y="4399"/>
                  </a:lnTo>
                  <a:lnTo>
                    <a:pt x="1158" y="3859"/>
                  </a:lnTo>
                  <a:lnTo>
                    <a:pt x="2084" y="3319"/>
                  </a:lnTo>
                  <a:lnTo>
                    <a:pt x="3165" y="2856"/>
                  </a:lnTo>
                  <a:lnTo>
                    <a:pt x="4477" y="2393"/>
                  </a:lnTo>
                  <a:lnTo>
                    <a:pt x="6020" y="2007"/>
                  </a:lnTo>
                  <a:lnTo>
                    <a:pt x="7718" y="1621"/>
                  </a:lnTo>
                  <a:lnTo>
                    <a:pt x="9571" y="1235"/>
                  </a:lnTo>
                  <a:lnTo>
                    <a:pt x="11655" y="926"/>
                  </a:lnTo>
                  <a:lnTo>
                    <a:pt x="13816" y="618"/>
                  </a:lnTo>
                  <a:lnTo>
                    <a:pt x="16131" y="386"/>
                  </a:lnTo>
                  <a:lnTo>
                    <a:pt x="18524" y="232"/>
                  </a:lnTo>
                  <a:lnTo>
                    <a:pt x="21071" y="77"/>
                  </a:lnTo>
                  <a:lnTo>
                    <a:pt x="23695" y="0"/>
                  </a:lnTo>
                  <a:lnTo>
                    <a:pt x="26396" y="0"/>
                  </a:lnTo>
                  <a:lnTo>
                    <a:pt x="26396" y="0"/>
                  </a:lnTo>
                  <a:lnTo>
                    <a:pt x="29098" y="0"/>
                  </a:lnTo>
                  <a:lnTo>
                    <a:pt x="31722" y="77"/>
                  </a:lnTo>
                  <a:lnTo>
                    <a:pt x="34269" y="232"/>
                  </a:lnTo>
                  <a:lnTo>
                    <a:pt x="36662" y="386"/>
                  </a:lnTo>
                  <a:lnTo>
                    <a:pt x="38977" y="618"/>
                  </a:lnTo>
                  <a:lnTo>
                    <a:pt x="41138" y="926"/>
                  </a:lnTo>
                  <a:lnTo>
                    <a:pt x="43222" y="1235"/>
                  </a:lnTo>
                  <a:lnTo>
                    <a:pt x="45074" y="1621"/>
                  </a:lnTo>
                  <a:lnTo>
                    <a:pt x="46772" y="2007"/>
                  </a:lnTo>
                  <a:lnTo>
                    <a:pt x="48316" y="2393"/>
                  </a:lnTo>
                  <a:lnTo>
                    <a:pt x="49628" y="2856"/>
                  </a:lnTo>
                  <a:lnTo>
                    <a:pt x="50709" y="3319"/>
                  </a:lnTo>
                  <a:lnTo>
                    <a:pt x="51635" y="3859"/>
                  </a:lnTo>
                  <a:lnTo>
                    <a:pt x="52252" y="4399"/>
                  </a:lnTo>
                  <a:lnTo>
                    <a:pt x="52484" y="4631"/>
                  </a:lnTo>
                  <a:lnTo>
                    <a:pt x="52715" y="4940"/>
                  </a:lnTo>
                  <a:lnTo>
                    <a:pt x="52793" y="5171"/>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0"/>
            <p:cNvSpPr/>
            <p:nvPr/>
          </p:nvSpPr>
          <p:spPr>
            <a:xfrm>
              <a:off x="5571675" y="3744125"/>
              <a:ext cx="1084425" cy="194900"/>
            </a:xfrm>
            <a:custGeom>
              <a:avLst/>
              <a:gdLst/>
              <a:ahLst/>
              <a:cxnLst/>
              <a:rect l="l" t="t" r="r" b="b"/>
              <a:pathLst>
                <a:path w="43377" h="7796" extrusionOk="0">
                  <a:moveTo>
                    <a:pt x="21688" y="0"/>
                  </a:moveTo>
                  <a:lnTo>
                    <a:pt x="17289" y="77"/>
                  </a:lnTo>
                  <a:lnTo>
                    <a:pt x="13276" y="309"/>
                  </a:lnTo>
                  <a:lnTo>
                    <a:pt x="9571" y="695"/>
                  </a:lnTo>
                  <a:lnTo>
                    <a:pt x="6329" y="1158"/>
                  </a:lnTo>
                  <a:lnTo>
                    <a:pt x="4940" y="1467"/>
                  </a:lnTo>
                  <a:lnTo>
                    <a:pt x="3705" y="1775"/>
                  </a:lnTo>
                  <a:lnTo>
                    <a:pt x="2624" y="2084"/>
                  </a:lnTo>
                  <a:lnTo>
                    <a:pt x="1698" y="2393"/>
                  </a:lnTo>
                  <a:lnTo>
                    <a:pt x="1004" y="2779"/>
                  </a:lnTo>
                  <a:lnTo>
                    <a:pt x="463" y="3165"/>
                  </a:lnTo>
                  <a:lnTo>
                    <a:pt x="77" y="3551"/>
                  </a:lnTo>
                  <a:lnTo>
                    <a:pt x="0" y="3705"/>
                  </a:lnTo>
                  <a:lnTo>
                    <a:pt x="0" y="3937"/>
                  </a:lnTo>
                  <a:lnTo>
                    <a:pt x="0" y="4091"/>
                  </a:lnTo>
                  <a:lnTo>
                    <a:pt x="77" y="4322"/>
                  </a:lnTo>
                  <a:lnTo>
                    <a:pt x="463" y="4708"/>
                  </a:lnTo>
                  <a:lnTo>
                    <a:pt x="1004" y="5094"/>
                  </a:lnTo>
                  <a:lnTo>
                    <a:pt x="1698" y="5403"/>
                  </a:lnTo>
                  <a:lnTo>
                    <a:pt x="2624" y="5789"/>
                  </a:lnTo>
                  <a:lnTo>
                    <a:pt x="3705" y="6098"/>
                  </a:lnTo>
                  <a:lnTo>
                    <a:pt x="4940" y="6406"/>
                  </a:lnTo>
                  <a:lnTo>
                    <a:pt x="6329" y="6638"/>
                  </a:lnTo>
                  <a:lnTo>
                    <a:pt x="9571" y="7101"/>
                  </a:lnTo>
                  <a:lnTo>
                    <a:pt x="13276" y="7487"/>
                  </a:lnTo>
                  <a:lnTo>
                    <a:pt x="17289" y="7719"/>
                  </a:lnTo>
                  <a:lnTo>
                    <a:pt x="21688" y="7796"/>
                  </a:lnTo>
                  <a:lnTo>
                    <a:pt x="26088" y="7719"/>
                  </a:lnTo>
                  <a:lnTo>
                    <a:pt x="30101" y="7487"/>
                  </a:lnTo>
                  <a:lnTo>
                    <a:pt x="33806" y="7101"/>
                  </a:lnTo>
                  <a:lnTo>
                    <a:pt x="37048" y="6638"/>
                  </a:lnTo>
                  <a:lnTo>
                    <a:pt x="38437" y="6406"/>
                  </a:lnTo>
                  <a:lnTo>
                    <a:pt x="39672" y="6098"/>
                  </a:lnTo>
                  <a:lnTo>
                    <a:pt x="40752" y="5789"/>
                  </a:lnTo>
                  <a:lnTo>
                    <a:pt x="41679" y="5403"/>
                  </a:lnTo>
                  <a:lnTo>
                    <a:pt x="42373" y="5094"/>
                  </a:lnTo>
                  <a:lnTo>
                    <a:pt x="42913" y="4708"/>
                  </a:lnTo>
                  <a:lnTo>
                    <a:pt x="43299" y="4322"/>
                  </a:lnTo>
                  <a:lnTo>
                    <a:pt x="43377" y="4091"/>
                  </a:lnTo>
                  <a:lnTo>
                    <a:pt x="43377" y="3937"/>
                  </a:lnTo>
                  <a:lnTo>
                    <a:pt x="43377" y="3705"/>
                  </a:lnTo>
                  <a:lnTo>
                    <a:pt x="43299" y="3551"/>
                  </a:lnTo>
                  <a:lnTo>
                    <a:pt x="42913" y="3165"/>
                  </a:lnTo>
                  <a:lnTo>
                    <a:pt x="42373" y="2779"/>
                  </a:lnTo>
                  <a:lnTo>
                    <a:pt x="41679" y="2393"/>
                  </a:lnTo>
                  <a:lnTo>
                    <a:pt x="40752" y="2084"/>
                  </a:lnTo>
                  <a:lnTo>
                    <a:pt x="39672" y="1775"/>
                  </a:lnTo>
                  <a:lnTo>
                    <a:pt x="38437" y="1467"/>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0"/>
            <p:cNvSpPr/>
            <p:nvPr/>
          </p:nvSpPr>
          <p:spPr>
            <a:xfrm>
              <a:off x="5571675" y="3744125"/>
              <a:ext cx="1084425" cy="194900"/>
            </a:xfrm>
            <a:custGeom>
              <a:avLst/>
              <a:gdLst/>
              <a:ahLst/>
              <a:cxnLst/>
              <a:rect l="l" t="t" r="r" b="b"/>
              <a:pathLst>
                <a:path w="43377" h="7796" fill="none" extrusionOk="0">
                  <a:moveTo>
                    <a:pt x="43377" y="3937"/>
                  </a:moveTo>
                  <a:lnTo>
                    <a:pt x="43377" y="3937"/>
                  </a:lnTo>
                  <a:lnTo>
                    <a:pt x="43377" y="4091"/>
                  </a:lnTo>
                  <a:lnTo>
                    <a:pt x="43299" y="4322"/>
                  </a:lnTo>
                  <a:lnTo>
                    <a:pt x="42913" y="4708"/>
                  </a:lnTo>
                  <a:lnTo>
                    <a:pt x="42373" y="5094"/>
                  </a:lnTo>
                  <a:lnTo>
                    <a:pt x="41679" y="5403"/>
                  </a:lnTo>
                  <a:lnTo>
                    <a:pt x="40752" y="5789"/>
                  </a:lnTo>
                  <a:lnTo>
                    <a:pt x="39672" y="6098"/>
                  </a:lnTo>
                  <a:lnTo>
                    <a:pt x="38437" y="6406"/>
                  </a:lnTo>
                  <a:lnTo>
                    <a:pt x="37048" y="6638"/>
                  </a:lnTo>
                  <a:lnTo>
                    <a:pt x="33806" y="7101"/>
                  </a:lnTo>
                  <a:lnTo>
                    <a:pt x="30101" y="7487"/>
                  </a:lnTo>
                  <a:lnTo>
                    <a:pt x="26088" y="7719"/>
                  </a:lnTo>
                  <a:lnTo>
                    <a:pt x="21688" y="7796"/>
                  </a:lnTo>
                  <a:lnTo>
                    <a:pt x="21688" y="7796"/>
                  </a:lnTo>
                  <a:lnTo>
                    <a:pt x="17289" y="7719"/>
                  </a:lnTo>
                  <a:lnTo>
                    <a:pt x="13276" y="7487"/>
                  </a:lnTo>
                  <a:lnTo>
                    <a:pt x="9571" y="7101"/>
                  </a:lnTo>
                  <a:lnTo>
                    <a:pt x="6329" y="6638"/>
                  </a:lnTo>
                  <a:lnTo>
                    <a:pt x="4940" y="6406"/>
                  </a:lnTo>
                  <a:lnTo>
                    <a:pt x="3705" y="6098"/>
                  </a:lnTo>
                  <a:lnTo>
                    <a:pt x="2624" y="5789"/>
                  </a:lnTo>
                  <a:lnTo>
                    <a:pt x="1698" y="5403"/>
                  </a:lnTo>
                  <a:lnTo>
                    <a:pt x="1004" y="5094"/>
                  </a:lnTo>
                  <a:lnTo>
                    <a:pt x="463" y="4708"/>
                  </a:lnTo>
                  <a:lnTo>
                    <a:pt x="77" y="4322"/>
                  </a:lnTo>
                  <a:lnTo>
                    <a:pt x="0" y="4091"/>
                  </a:lnTo>
                  <a:lnTo>
                    <a:pt x="0" y="3937"/>
                  </a:lnTo>
                  <a:lnTo>
                    <a:pt x="0" y="3937"/>
                  </a:lnTo>
                  <a:lnTo>
                    <a:pt x="0" y="3705"/>
                  </a:lnTo>
                  <a:lnTo>
                    <a:pt x="77" y="3551"/>
                  </a:lnTo>
                  <a:lnTo>
                    <a:pt x="463" y="3165"/>
                  </a:lnTo>
                  <a:lnTo>
                    <a:pt x="1004" y="2779"/>
                  </a:lnTo>
                  <a:lnTo>
                    <a:pt x="1698" y="2393"/>
                  </a:lnTo>
                  <a:lnTo>
                    <a:pt x="2624" y="2084"/>
                  </a:lnTo>
                  <a:lnTo>
                    <a:pt x="3705" y="1775"/>
                  </a:lnTo>
                  <a:lnTo>
                    <a:pt x="4940" y="1467"/>
                  </a:lnTo>
                  <a:lnTo>
                    <a:pt x="6329" y="1158"/>
                  </a:lnTo>
                  <a:lnTo>
                    <a:pt x="9571" y="695"/>
                  </a:lnTo>
                  <a:lnTo>
                    <a:pt x="13276" y="309"/>
                  </a:lnTo>
                  <a:lnTo>
                    <a:pt x="17289" y="77"/>
                  </a:lnTo>
                  <a:lnTo>
                    <a:pt x="21688" y="0"/>
                  </a:lnTo>
                  <a:lnTo>
                    <a:pt x="21688" y="0"/>
                  </a:lnTo>
                  <a:lnTo>
                    <a:pt x="26088" y="77"/>
                  </a:lnTo>
                  <a:lnTo>
                    <a:pt x="30101" y="309"/>
                  </a:lnTo>
                  <a:lnTo>
                    <a:pt x="33806" y="695"/>
                  </a:lnTo>
                  <a:lnTo>
                    <a:pt x="37048" y="1158"/>
                  </a:lnTo>
                  <a:lnTo>
                    <a:pt x="38437" y="1467"/>
                  </a:lnTo>
                  <a:lnTo>
                    <a:pt x="39672" y="1775"/>
                  </a:lnTo>
                  <a:lnTo>
                    <a:pt x="40752" y="2084"/>
                  </a:lnTo>
                  <a:lnTo>
                    <a:pt x="41679" y="2393"/>
                  </a:lnTo>
                  <a:lnTo>
                    <a:pt x="42373" y="2779"/>
                  </a:lnTo>
                  <a:lnTo>
                    <a:pt x="42913" y="3165"/>
                  </a:lnTo>
                  <a:lnTo>
                    <a:pt x="43299" y="3551"/>
                  </a:lnTo>
                  <a:lnTo>
                    <a:pt x="43377" y="3705"/>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a:off x="5602550" y="3744125"/>
              <a:ext cx="1053550" cy="144725"/>
            </a:xfrm>
            <a:custGeom>
              <a:avLst/>
              <a:gdLst/>
              <a:ahLst/>
              <a:cxnLst/>
              <a:rect l="l" t="t" r="r" b="b"/>
              <a:pathLst>
                <a:path w="42142" h="5789" extrusionOk="0">
                  <a:moveTo>
                    <a:pt x="20376" y="0"/>
                  </a:moveTo>
                  <a:lnTo>
                    <a:pt x="16980" y="77"/>
                  </a:lnTo>
                  <a:lnTo>
                    <a:pt x="13661" y="232"/>
                  </a:lnTo>
                  <a:lnTo>
                    <a:pt x="10574" y="463"/>
                  </a:lnTo>
                  <a:lnTo>
                    <a:pt x="7796" y="772"/>
                  </a:lnTo>
                  <a:lnTo>
                    <a:pt x="5326" y="1158"/>
                  </a:lnTo>
                  <a:lnTo>
                    <a:pt x="3165" y="1544"/>
                  </a:lnTo>
                  <a:lnTo>
                    <a:pt x="1312" y="2084"/>
                  </a:lnTo>
                  <a:lnTo>
                    <a:pt x="618" y="2316"/>
                  </a:lnTo>
                  <a:lnTo>
                    <a:pt x="0" y="2624"/>
                  </a:lnTo>
                  <a:lnTo>
                    <a:pt x="1544" y="2161"/>
                  </a:lnTo>
                  <a:lnTo>
                    <a:pt x="3396" y="1775"/>
                  </a:lnTo>
                  <a:lnTo>
                    <a:pt x="5480" y="1467"/>
                  </a:lnTo>
                  <a:lnTo>
                    <a:pt x="7796" y="1158"/>
                  </a:lnTo>
                  <a:lnTo>
                    <a:pt x="10343" y="926"/>
                  </a:lnTo>
                  <a:lnTo>
                    <a:pt x="13044" y="772"/>
                  </a:lnTo>
                  <a:lnTo>
                    <a:pt x="15977" y="618"/>
                  </a:lnTo>
                  <a:lnTo>
                    <a:pt x="18987" y="618"/>
                  </a:lnTo>
                  <a:lnTo>
                    <a:pt x="23309" y="695"/>
                  </a:lnTo>
                  <a:lnTo>
                    <a:pt x="27400" y="926"/>
                  </a:lnTo>
                  <a:lnTo>
                    <a:pt x="31105" y="1235"/>
                  </a:lnTo>
                  <a:lnTo>
                    <a:pt x="34269" y="1775"/>
                  </a:lnTo>
                  <a:lnTo>
                    <a:pt x="35735" y="2007"/>
                  </a:lnTo>
                  <a:lnTo>
                    <a:pt x="36970" y="2316"/>
                  </a:lnTo>
                  <a:lnTo>
                    <a:pt x="38051" y="2624"/>
                  </a:lnTo>
                  <a:lnTo>
                    <a:pt x="38977" y="3010"/>
                  </a:lnTo>
                  <a:lnTo>
                    <a:pt x="39672" y="3319"/>
                  </a:lnTo>
                  <a:lnTo>
                    <a:pt x="40212" y="3705"/>
                  </a:lnTo>
                  <a:lnTo>
                    <a:pt x="40521" y="4091"/>
                  </a:lnTo>
                  <a:lnTo>
                    <a:pt x="40598" y="4245"/>
                  </a:lnTo>
                  <a:lnTo>
                    <a:pt x="40675" y="4477"/>
                  </a:lnTo>
                  <a:lnTo>
                    <a:pt x="40598" y="4786"/>
                  </a:lnTo>
                  <a:lnTo>
                    <a:pt x="40289" y="5171"/>
                  </a:lnTo>
                  <a:lnTo>
                    <a:pt x="39903" y="5480"/>
                  </a:lnTo>
                  <a:lnTo>
                    <a:pt x="39363" y="5789"/>
                  </a:lnTo>
                  <a:lnTo>
                    <a:pt x="40521" y="5326"/>
                  </a:lnTo>
                  <a:lnTo>
                    <a:pt x="41370" y="4863"/>
                  </a:lnTo>
                  <a:lnTo>
                    <a:pt x="41678" y="4631"/>
                  </a:lnTo>
                  <a:lnTo>
                    <a:pt x="41910" y="4400"/>
                  </a:lnTo>
                  <a:lnTo>
                    <a:pt x="42064" y="4168"/>
                  </a:lnTo>
                  <a:lnTo>
                    <a:pt x="42142" y="3937"/>
                  </a:lnTo>
                  <a:lnTo>
                    <a:pt x="42064" y="3705"/>
                  </a:lnTo>
                  <a:lnTo>
                    <a:pt x="41987" y="3551"/>
                  </a:lnTo>
                  <a:lnTo>
                    <a:pt x="41678" y="3165"/>
                  </a:lnTo>
                  <a:lnTo>
                    <a:pt x="41138" y="2779"/>
                  </a:lnTo>
                  <a:lnTo>
                    <a:pt x="40366" y="2393"/>
                  </a:lnTo>
                  <a:lnTo>
                    <a:pt x="39517" y="2084"/>
                  </a:lnTo>
                  <a:lnTo>
                    <a:pt x="38437" y="1775"/>
                  </a:lnTo>
                  <a:lnTo>
                    <a:pt x="37125" y="1467"/>
                  </a:lnTo>
                  <a:lnTo>
                    <a:pt x="35735" y="1158"/>
                  </a:lnTo>
                  <a:lnTo>
                    <a:pt x="32571" y="695"/>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a:off x="5602550" y="3744125"/>
              <a:ext cx="1053550" cy="144725"/>
            </a:xfrm>
            <a:custGeom>
              <a:avLst/>
              <a:gdLst/>
              <a:ahLst/>
              <a:cxnLst/>
              <a:rect l="l" t="t" r="r" b="b"/>
              <a:pathLst>
                <a:path w="42142" h="5789" fill="none" extrusionOk="0">
                  <a:moveTo>
                    <a:pt x="18987" y="618"/>
                  </a:moveTo>
                  <a:lnTo>
                    <a:pt x="18987" y="618"/>
                  </a:lnTo>
                  <a:lnTo>
                    <a:pt x="23309" y="695"/>
                  </a:lnTo>
                  <a:lnTo>
                    <a:pt x="27400" y="926"/>
                  </a:lnTo>
                  <a:lnTo>
                    <a:pt x="31105" y="1235"/>
                  </a:lnTo>
                  <a:lnTo>
                    <a:pt x="34269" y="1775"/>
                  </a:lnTo>
                  <a:lnTo>
                    <a:pt x="35735" y="2007"/>
                  </a:lnTo>
                  <a:lnTo>
                    <a:pt x="36970" y="2316"/>
                  </a:lnTo>
                  <a:lnTo>
                    <a:pt x="38051" y="2624"/>
                  </a:lnTo>
                  <a:lnTo>
                    <a:pt x="38977" y="3010"/>
                  </a:lnTo>
                  <a:lnTo>
                    <a:pt x="39672" y="3319"/>
                  </a:lnTo>
                  <a:lnTo>
                    <a:pt x="40212" y="3705"/>
                  </a:lnTo>
                  <a:lnTo>
                    <a:pt x="40521" y="4091"/>
                  </a:lnTo>
                  <a:lnTo>
                    <a:pt x="40598" y="4245"/>
                  </a:lnTo>
                  <a:lnTo>
                    <a:pt x="40675" y="4477"/>
                  </a:lnTo>
                  <a:lnTo>
                    <a:pt x="40675" y="4477"/>
                  </a:lnTo>
                  <a:lnTo>
                    <a:pt x="40598" y="4786"/>
                  </a:lnTo>
                  <a:lnTo>
                    <a:pt x="40289" y="5171"/>
                  </a:lnTo>
                  <a:lnTo>
                    <a:pt x="39903" y="5480"/>
                  </a:lnTo>
                  <a:lnTo>
                    <a:pt x="39363" y="5789"/>
                  </a:lnTo>
                  <a:lnTo>
                    <a:pt x="39363" y="5789"/>
                  </a:lnTo>
                  <a:lnTo>
                    <a:pt x="40521" y="5326"/>
                  </a:lnTo>
                  <a:lnTo>
                    <a:pt x="41370" y="4863"/>
                  </a:lnTo>
                  <a:lnTo>
                    <a:pt x="41678" y="4631"/>
                  </a:lnTo>
                  <a:lnTo>
                    <a:pt x="41910" y="4400"/>
                  </a:lnTo>
                  <a:lnTo>
                    <a:pt x="42064" y="4168"/>
                  </a:lnTo>
                  <a:lnTo>
                    <a:pt x="42142" y="3937"/>
                  </a:lnTo>
                  <a:lnTo>
                    <a:pt x="42142" y="3937"/>
                  </a:lnTo>
                  <a:lnTo>
                    <a:pt x="42064" y="3705"/>
                  </a:lnTo>
                  <a:lnTo>
                    <a:pt x="41987" y="3551"/>
                  </a:lnTo>
                  <a:lnTo>
                    <a:pt x="41678" y="3165"/>
                  </a:lnTo>
                  <a:lnTo>
                    <a:pt x="41138" y="2779"/>
                  </a:lnTo>
                  <a:lnTo>
                    <a:pt x="40366" y="2393"/>
                  </a:lnTo>
                  <a:lnTo>
                    <a:pt x="39517" y="2084"/>
                  </a:lnTo>
                  <a:lnTo>
                    <a:pt x="38437" y="1775"/>
                  </a:lnTo>
                  <a:lnTo>
                    <a:pt x="37125" y="1467"/>
                  </a:lnTo>
                  <a:lnTo>
                    <a:pt x="35735" y="1158"/>
                  </a:lnTo>
                  <a:lnTo>
                    <a:pt x="32571" y="695"/>
                  </a:lnTo>
                  <a:lnTo>
                    <a:pt x="28866" y="309"/>
                  </a:lnTo>
                  <a:lnTo>
                    <a:pt x="24776" y="77"/>
                  </a:lnTo>
                  <a:lnTo>
                    <a:pt x="20376" y="0"/>
                  </a:lnTo>
                  <a:lnTo>
                    <a:pt x="20376" y="0"/>
                  </a:lnTo>
                  <a:lnTo>
                    <a:pt x="16980" y="77"/>
                  </a:lnTo>
                  <a:lnTo>
                    <a:pt x="13661" y="232"/>
                  </a:lnTo>
                  <a:lnTo>
                    <a:pt x="10574" y="463"/>
                  </a:lnTo>
                  <a:lnTo>
                    <a:pt x="7796" y="772"/>
                  </a:lnTo>
                  <a:lnTo>
                    <a:pt x="5326" y="1158"/>
                  </a:lnTo>
                  <a:lnTo>
                    <a:pt x="3165" y="1544"/>
                  </a:lnTo>
                  <a:lnTo>
                    <a:pt x="1312" y="2084"/>
                  </a:lnTo>
                  <a:lnTo>
                    <a:pt x="618" y="2316"/>
                  </a:lnTo>
                  <a:lnTo>
                    <a:pt x="0" y="2624"/>
                  </a:lnTo>
                  <a:lnTo>
                    <a:pt x="0" y="2624"/>
                  </a:lnTo>
                  <a:lnTo>
                    <a:pt x="1544" y="2161"/>
                  </a:lnTo>
                  <a:lnTo>
                    <a:pt x="3396" y="1775"/>
                  </a:lnTo>
                  <a:lnTo>
                    <a:pt x="5480" y="1467"/>
                  </a:lnTo>
                  <a:lnTo>
                    <a:pt x="7796" y="1158"/>
                  </a:lnTo>
                  <a:lnTo>
                    <a:pt x="10343" y="926"/>
                  </a:lnTo>
                  <a:lnTo>
                    <a:pt x="13044"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a:off x="5453975" y="3724825"/>
              <a:ext cx="1319825" cy="275950"/>
            </a:xfrm>
            <a:custGeom>
              <a:avLst/>
              <a:gdLst/>
              <a:ahLst/>
              <a:cxnLst/>
              <a:rect l="l" t="t" r="r" b="b"/>
              <a:pathLst>
                <a:path w="52793" h="11038" extrusionOk="0">
                  <a:moveTo>
                    <a:pt x="0" y="0"/>
                  </a:moveTo>
                  <a:lnTo>
                    <a:pt x="0" y="5558"/>
                  </a:lnTo>
                  <a:lnTo>
                    <a:pt x="0" y="5789"/>
                  </a:lnTo>
                  <a:lnTo>
                    <a:pt x="154" y="6098"/>
                  </a:lnTo>
                  <a:lnTo>
                    <a:pt x="309" y="6329"/>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343"/>
                  </a:lnTo>
                  <a:lnTo>
                    <a:pt x="16131" y="10574"/>
                  </a:lnTo>
                  <a:lnTo>
                    <a:pt x="18524" y="10806"/>
                  </a:lnTo>
                  <a:lnTo>
                    <a:pt x="21071" y="10960"/>
                  </a:lnTo>
                  <a:lnTo>
                    <a:pt x="23695" y="11038"/>
                  </a:lnTo>
                  <a:lnTo>
                    <a:pt x="29098" y="11038"/>
                  </a:lnTo>
                  <a:lnTo>
                    <a:pt x="31722" y="10960"/>
                  </a:lnTo>
                  <a:lnTo>
                    <a:pt x="34269" y="10806"/>
                  </a:lnTo>
                  <a:lnTo>
                    <a:pt x="36662" y="10574"/>
                  </a:lnTo>
                  <a:lnTo>
                    <a:pt x="38977" y="10343"/>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329"/>
                  </a:lnTo>
                  <a:lnTo>
                    <a:pt x="52715" y="6098"/>
                  </a:lnTo>
                  <a:lnTo>
                    <a:pt x="52793" y="5789"/>
                  </a:lnTo>
                  <a:lnTo>
                    <a:pt x="52793" y="5558"/>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a:off x="5453975" y="3724825"/>
              <a:ext cx="1319825" cy="275950"/>
            </a:xfrm>
            <a:custGeom>
              <a:avLst/>
              <a:gdLst/>
              <a:ahLst/>
              <a:cxnLst/>
              <a:rect l="l" t="t" r="r" b="b"/>
              <a:pathLst>
                <a:path w="52793" h="11038" fill="none" extrusionOk="0">
                  <a:moveTo>
                    <a:pt x="0" y="0"/>
                  </a:moveTo>
                  <a:lnTo>
                    <a:pt x="0" y="5558"/>
                  </a:lnTo>
                  <a:lnTo>
                    <a:pt x="0" y="5558"/>
                  </a:lnTo>
                  <a:lnTo>
                    <a:pt x="0" y="5789"/>
                  </a:lnTo>
                  <a:lnTo>
                    <a:pt x="154" y="6098"/>
                  </a:lnTo>
                  <a:lnTo>
                    <a:pt x="309" y="6329"/>
                  </a:lnTo>
                  <a:lnTo>
                    <a:pt x="540" y="6638"/>
                  </a:lnTo>
                  <a:lnTo>
                    <a:pt x="1158" y="7178"/>
                  </a:lnTo>
                  <a:lnTo>
                    <a:pt x="2084" y="7642"/>
                  </a:lnTo>
                  <a:lnTo>
                    <a:pt x="3165" y="8182"/>
                  </a:lnTo>
                  <a:lnTo>
                    <a:pt x="4477" y="8645"/>
                  </a:lnTo>
                  <a:lnTo>
                    <a:pt x="6020" y="9031"/>
                  </a:lnTo>
                  <a:lnTo>
                    <a:pt x="7718" y="9417"/>
                  </a:lnTo>
                  <a:lnTo>
                    <a:pt x="9571" y="9803"/>
                  </a:lnTo>
                  <a:lnTo>
                    <a:pt x="11655" y="10111"/>
                  </a:lnTo>
                  <a:lnTo>
                    <a:pt x="13816" y="10343"/>
                  </a:lnTo>
                  <a:lnTo>
                    <a:pt x="16131" y="10574"/>
                  </a:lnTo>
                  <a:lnTo>
                    <a:pt x="18524" y="10806"/>
                  </a:lnTo>
                  <a:lnTo>
                    <a:pt x="21071" y="10960"/>
                  </a:lnTo>
                  <a:lnTo>
                    <a:pt x="23695" y="11038"/>
                  </a:lnTo>
                  <a:lnTo>
                    <a:pt x="26396" y="11038"/>
                  </a:lnTo>
                  <a:lnTo>
                    <a:pt x="26396" y="11038"/>
                  </a:lnTo>
                  <a:lnTo>
                    <a:pt x="29098" y="11038"/>
                  </a:lnTo>
                  <a:lnTo>
                    <a:pt x="31722" y="10960"/>
                  </a:lnTo>
                  <a:lnTo>
                    <a:pt x="34269" y="10806"/>
                  </a:lnTo>
                  <a:lnTo>
                    <a:pt x="36662" y="10574"/>
                  </a:lnTo>
                  <a:lnTo>
                    <a:pt x="38977" y="10343"/>
                  </a:lnTo>
                  <a:lnTo>
                    <a:pt x="41138" y="10111"/>
                  </a:lnTo>
                  <a:lnTo>
                    <a:pt x="43222" y="9803"/>
                  </a:lnTo>
                  <a:lnTo>
                    <a:pt x="45074" y="9417"/>
                  </a:lnTo>
                  <a:lnTo>
                    <a:pt x="46772" y="9031"/>
                  </a:lnTo>
                  <a:lnTo>
                    <a:pt x="48316" y="8645"/>
                  </a:lnTo>
                  <a:lnTo>
                    <a:pt x="49628" y="8182"/>
                  </a:lnTo>
                  <a:lnTo>
                    <a:pt x="50709" y="7642"/>
                  </a:lnTo>
                  <a:lnTo>
                    <a:pt x="51635" y="7178"/>
                  </a:lnTo>
                  <a:lnTo>
                    <a:pt x="52252" y="6638"/>
                  </a:lnTo>
                  <a:lnTo>
                    <a:pt x="52484" y="6329"/>
                  </a:lnTo>
                  <a:lnTo>
                    <a:pt x="52715" y="6098"/>
                  </a:lnTo>
                  <a:lnTo>
                    <a:pt x="52793" y="5789"/>
                  </a:lnTo>
                  <a:lnTo>
                    <a:pt x="52793" y="5558"/>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a:off x="5453975" y="3587825"/>
              <a:ext cx="1319825" cy="275950"/>
            </a:xfrm>
            <a:custGeom>
              <a:avLst/>
              <a:gdLst/>
              <a:ahLst/>
              <a:cxnLst/>
              <a:rect l="l" t="t" r="r" b="b"/>
              <a:pathLst>
                <a:path w="52793" h="11038" extrusionOk="0">
                  <a:moveTo>
                    <a:pt x="23695" y="1"/>
                  </a:moveTo>
                  <a:lnTo>
                    <a:pt x="21071" y="78"/>
                  </a:lnTo>
                  <a:lnTo>
                    <a:pt x="18524" y="232"/>
                  </a:lnTo>
                  <a:lnTo>
                    <a:pt x="16131" y="386"/>
                  </a:lnTo>
                  <a:lnTo>
                    <a:pt x="13816" y="618"/>
                  </a:lnTo>
                  <a:lnTo>
                    <a:pt x="11655" y="927"/>
                  </a:lnTo>
                  <a:lnTo>
                    <a:pt x="9571" y="1235"/>
                  </a:lnTo>
                  <a:lnTo>
                    <a:pt x="7718" y="1621"/>
                  </a:lnTo>
                  <a:lnTo>
                    <a:pt x="6020" y="2007"/>
                  </a:lnTo>
                  <a:lnTo>
                    <a:pt x="4477" y="2393"/>
                  </a:lnTo>
                  <a:lnTo>
                    <a:pt x="3165" y="2856"/>
                  </a:lnTo>
                  <a:lnTo>
                    <a:pt x="2084" y="3319"/>
                  </a:lnTo>
                  <a:lnTo>
                    <a:pt x="1158" y="3860"/>
                  </a:lnTo>
                  <a:lnTo>
                    <a:pt x="540" y="4400"/>
                  </a:lnTo>
                  <a:lnTo>
                    <a:pt x="309" y="4631"/>
                  </a:lnTo>
                  <a:lnTo>
                    <a:pt x="154" y="4940"/>
                  </a:lnTo>
                  <a:lnTo>
                    <a:pt x="0" y="5172"/>
                  </a:lnTo>
                  <a:lnTo>
                    <a:pt x="0" y="5480"/>
                  </a:lnTo>
                  <a:lnTo>
                    <a:pt x="0" y="5789"/>
                  </a:lnTo>
                  <a:lnTo>
                    <a:pt x="154" y="6021"/>
                  </a:lnTo>
                  <a:lnTo>
                    <a:pt x="309" y="6329"/>
                  </a:lnTo>
                  <a:lnTo>
                    <a:pt x="540" y="6561"/>
                  </a:lnTo>
                  <a:lnTo>
                    <a:pt x="1158" y="7101"/>
                  </a:lnTo>
                  <a:lnTo>
                    <a:pt x="2084" y="7642"/>
                  </a:lnTo>
                  <a:lnTo>
                    <a:pt x="3165" y="8105"/>
                  </a:lnTo>
                  <a:lnTo>
                    <a:pt x="4477" y="8568"/>
                  </a:lnTo>
                  <a:lnTo>
                    <a:pt x="6020" y="9031"/>
                  </a:lnTo>
                  <a:lnTo>
                    <a:pt x="7718" y="9417"/>
                  </a:lnTo>
                  <a:lnTo>
                    <a:pt x="9571" y="9725"/>
                  </a:lnTo>
                  <a:lnTo>
                    <a:pt x="11655" y="10034"/>
                  </a:lnTo>
                  <a:lnTo>
                    <a:pt x="13816" y="10343"/>
                  </a:lnTo>
                  <a:lnTo>
                    <a:pt x="16131" y="10574"/>
                  </a:lnTo>
                  <a:lnTo>
                    <a:pt x="18524" y="10729"/>
                  </a:lnTo>
                  <a:lnTo>
                    <a:pt x="21071" y="10883"/>
                  </a:lnTo>
                  <a:lnTo>
                    <a:pt x="23695" y="10960"/>
                  </a:lnTo>
                  <a:lnTo>
                    <a:pt x="26396" y="11038"/>
                  </a:lnTo>
                  <a:lnTo>
                    <a:pt x="29098" y="10960"/>
                  </a:lnTo>
                  <a:lnTo>
                    <a:pt x="31722" y="10883"/>
                  </a:lnTo>
                  <a:lnTo>
                    <a:pt x="34269" y="10729"/>
                  </a:lnTo>
                  <a:lnTo>
                    <a:pt x="36662" y="10574"/>
                  </a:lnTo>
                  <a:lnTo>
                    <a:pt x="38977" y="10343"/>
                  </a:lnTo>
                  <a:lnTo>
                    <a:pt x="41138" y="10034"/>
                  </a:lnTo>
                  <a:lnTo>
                    <a:pt x="43222" y="9725"/>
                  </a:lnTo>
                  <a:lnTo>
                    <a:pt x="45074" y="9417"/>
                  </a:lnTo>
                  <a:lnTo>
                    <a:pt x="46772" y="9031"/>
                  </a:lnTo>
                  <a:lnTo>
                    <a:pt x="48316" y="8568"/>
                  </a:lnTo>
                  <a:lnTo>
                    <a:pt x="49628" y="8105"/>
                  </a:lnTo>
                  <a:lnTo>
                    <a:pt x="50709" y="7642"/>
                  </a:lnTo>
                  <a:lnTo>
                    <a:pt x="51635" y="7101"/>
                  </a:lnTo>
                  <a:lnTo>
                    <a:pt x="52252" y="6561"/>
                  </a:lnTo>
                  <a:lnTo>
                    <a:pt x="52484" y="6329"/>
                  </a:lnTo>
                  <a:lnTo>
                    <a:pt x="52715" y="6021"/>
                  </a:lnTo>
                  <a:lnTo>
                    <a:pt x="52793" y="5789"/>
                  </a:lnTo>
                  <a:lnTo>
                    <a:pt x="52793" y="5480"/>
                  </a:lnTo>
                  <a:lnTo>
                    <a:pt x="52793" y="5172"/>
                  </a:lnTo>
                  <a:lnTo>
                    <a:pt x="52715" y="4940"/>
                  </a:lnTo>
                  <a:lnTo>
                    <a:pt x="52484" y="4631"/>
                  </a:lnTo>
                  <a:lnTo>
                    <a:pt x="52252" y="4400"/>
                  </a:lnTo>
                  <a:lnTo>
                    <a:pt x="51635" y="3860"/>
                  </a:lnTo>
                  <a:lnTo>
                    <a:pt x="50709" y="3319"/>
                  </a:lnTo>
                  <a:lnTo>
                    <a:pt x="49628" y="2856"/>
                  </a:lnTo>
                  <a:lnTo>
                    <a:pt x="48316" y="2393"/>
                  </a:lnTo>
                  <a:lnTo>
                    <a:pt x="46772" y="2007"/>
                  </a:lnTo>
                  <a:lnTo>
                    <a:pt x="45074" y="1621"/>
                  </a:lnTo>
                  <a:lnTo>
                    <a:pt x="43222" y="1235"/>
                  </a:lnTo>
                  <a:lnTo>
                    <a:pt x="41138" y="927"/>
                  </a:lnTo>
                  <a:lnTo>
                    <a:pt x="38977" y="618"/>
                  </a:lnTo>
                  <a:lnTo>
                    <a:pt x="36662" y="386"/>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0"/>
            <p:cNvSpPr/>
            <p:nvPr/>
          </p:nvSpPr>
          <p:spPr>
            <a:xfrm>
              <a:off x="5453975" y="3587825"/>
              <a:ext cx="1319825" cy="275950"/>
            </a:xfrm>
            <a:custGeom>
              <a:avLst/>
              <a:gdLst/>
              <a:ahLst/>
              <a:cxnLst/>
              <a:rect l="l" t="t" r="r" b="b"/>
              <a:pathLst>
                <a:path w="52793" h="11038" fill="none" extrusionOk="0">
                  <a:moveTo>
                    <a:pt x="52793" y="5480"/>
                  </a:moveTo>
                  <a:lnTo>
                    <a:pt x="52793" y="5480"/>
                  </a:lnTo>
                  <a:lnTo>
                    <a:pt x="52793" y="5789"/>
                  </a:lnTo>
                  <a:lnTo>
                    <a:pt x="52715" y="6021"/>
                  </a:lnTo>
                  <a:lnTo>
                    <a:pt x="52484" y="6329"/>
                  </a:lnTo>
                  <a:lnTo>
                    <a:pt x="52252" y="6561"/>
                  </a:lnTo>
                  <a:lnTo>
                    <a:pt x="51635" y="7101"/>
                  </a:lnTo>
                  <a:lnTo>
                    <a:pt x="50709" y="7642"/>
                  </a:lnTo>
                  <a:lnTo>
                    <a:pt x="49628" y="8105"/>
                  </a:lnTo>
                  <a:lnTo>
                    <a:pt x="48316" y="8568"/>
                  </a:lnTo>
                  <a:lnTo>
                    <a:pt x="46772" y="9031"/>
                  </a:lnTo>
                  <a:lnTo>
                    <a:pt x="45074" y="9417"/>
                  </a:lnTo>
                  <a:lnTo>
                    <a:pt x="43222" y="9725"/>
                  </a:lnTo>
                  <a:lnTo>
                    <a:pt x="41138" y="10034"/>
                  </a:lnTo>
                  <a:lnTo>
                    <a:pt x="38977" y="10343"/>
                  </a:lnTo>
                  <a:lnTo>
                    <a:pt x="36662" y="10574"/>
                  </a:lnTo>
                  <a:lnTo>
                    <a:pt x="34269" y="10729"/>
                  </a:lnTo>
                  <a:lnTo>
                    <a:pt x="31722" y="10883"/>
                  </a:lnTo>
                  <a:lnTo>
                    <a:pt x="29098" y="10960"/>
                  </a:lnTo>
                  <a:lnTo>
                    <a:pt x="26396" y="11038"/>
                  </a:lnTo>
                  <a:lnTo>
                    <a:pt x="26396" y="11038"/>
                  </a:lnTo>
                  <a:lnTo>
                    <a:pt x="23695" y="10960"/>
                  </a:lnTo>
                  <a:lnTo>
                    <a:pt x="21071" y="10883"/>
                  </a:lnTo>
                  <a:lnTo>
                    <a:pt x="18524" y="10729"/>
                  </a:lnTo>
                  <a:lnTo>
                    <a:pt x="16131" y="10574"/>
                  </a:lnTo>
                  <a:lnTo>
                    <a:pt x="13816" y="10343"/>
                  </a:lnTo>
                  <a:lnTo>
                    <a:pt x="11655" y="10034"/>
                  </a:lnTo>
                  <a:lnTo>
                    <a:pt x="9571" y="9725"/>
                  </a:lnTo>
                  <a:lnTo>
                    <a:pt x="7718" y="9417"/>
                  </a:lnTo>
                  <a:lnTo>
                    <a:pt x="6020" y="9031"/>
                  </a:lnTo>
                  <a:lnTo>
                    <a:pt x="4477" y="8568"/>
                  </a:lnTo>
                  <a:lnTo>
                    <a:pt x="3165" y="8105"/>
                  </a:lnTo>
                  <a:lnTo>
                    <a:pt x="2084" y="7642"/>
                  </a:lnTo>
                  <a:lnTo>
                    <a:pt x="1158" y="7101"/>
                  </a:lnTo>
                  <a:lnTo>
                    <a:pt x="540" y="6561"/>
                  </a:lnTo>
                  <a:lnTo>
                    <a:pt x="309" y="6329"/>
                  </a:lnTo>
                  <a:lnTo>
                    <a:pt x="154" y="6021"/>
                  </a:lnTo>
                  <a:lnTo>
                    <a:pt x="0" y="5789"/>
                  </a:lnTo>
                  <a:lnTo>
                    <a:pt x="0" y="5480"/>
                  </a:lnTo>
                  <a:lnTo>
                    <a:pt x="0" y="5480"/>
                  </a:lnTo>
                  <a:lnTo>
                    <a:pt x="0" y="5172"/>
                  </a:lnTo>
                  <a:lnTo>
                    <a:pt x="154" y="4940"/>
                  </a:lnTo>
                  <a:lnTo>
                    <a:pt x="309" y="4631"/>
                  </a:lnTo>
                  <a:lnTo>
                    <a:pt x="540" y="4400"/>
                  </a:lnTo>
                  <a:lnTo>
                    <a:pt x="1158" y="3860"/>
                  </a:lnTo>
                  <a:lnTo>
                    <a:pt x="2084" y="3319"/>
                  </a:lnTo>
                  <a:lnTo>
                    <a:pt x="3165" y="2856"/>
                  </a:lnTo>
                  <a:lnTo>
                    <a:pt x="4477" y="2393"/>
                  </a:lnTo>
                  <a:lnTo>
                    <a:pt x="6020" y="2007"/>
                  </a:lnTo>
                  <a:lnTo>
                    <a:pt x="7718" y="1621"/>
                  </a:lnTo>
                  <a:lnTo>
                    <a:pt x="9571" y="1235"/>
                  </a:lnTo>
                  <a:lnTo>
                    <a:pt x="11655" y="927"/>
                  </a:lnTo>
                  <a:lnTo>
                    <a:pt x="13816" y="618"/>
                  </a:lnTo>
                  <a:lnTo>
                    <a:pt x="16131" y="386"/>
                  </a:lnTo>
                  <a:lnTo>
                    <a:pt x="18524" y="232"/>
                  </a:lnTo>
                  <a:lnTo>
                    <a:pt x="21071" y="78"/>
                  </a:lnTo>
                  <a:lnTo>
                    <a:pt x="23695" y="1"/>
                  </a:lnTo>
                  <a:lnTo>
                    <a:pt x="26396" y="1"/>
                  </a:lnTo>
                  <a:lnTo>
                    <a:pt x="26396" y="1"/>
                  </a:lnTo>
                  <a:lnTo>
                    <a:pt x="29098" y="1"/>
                  </a:lnTo>
                  <a:lnTo>
                    <a:pt x="31722" y="78"/>
                  </a:lnTo>
                  <a:lnTo>
                    <a:pt x="34269" y="232"/>
                  </a:lnTo>
                  <a:lnTo>
                    <a:pt x="36662" y="386"/>
                  </a:lnTo>
                  <a:lnTo>
                    <a:pt x="38977" y="618"/>
                  </a:lnTo>
                  <a:lnTo>
                    <a:pt x="41138" y="927"/>
                  </a:lnTo>
                  <a:lnTo>
                    <a:pt x="43222" y="1235"/>
                  </a:lnTo>
                  <a:lnTo>
                    <a:pt x="45074" y="1621"/>
                  </a:lnTo>
                  <a:lnTo>
                    <a:pt x="46772" y="2007"/>
                  </a:lnTo>
                  <a:lnTo>
                    <a:pt x="48316" y="2393"/>
                  </a:lnTo>
                  <a:lnTo>
                    <a:pt x="49628" y="2856"/>
                  </a:lnTo>
                  <a:lnTo>
                    <a:pt x="50709" y="3319"/>
                  </a:lnTo>
                  <a:lnTo>
                    <a:pt x="51635" y="3860"/>
                  </a:lnTo>
                  <a:lnTo>
                    <a:pt x="52252" y="4400"/>
                  </a:lnTo>
                  <a:lnTo>
                    <a:pt x="52484" y="4631"/>
                  </a:lnTo>
                  <a:lnTo>
                    <a:pt x="52715" y="4940"/>
                  </a:lnTo>
                  <a:lnTo>
                    <a:pt x="52793" y="5172"/>
                  </a:lnTo>
                  <a:lnTo>
                    <a:pt x="52793" y="5480"/>
                  </a:lnTo>
                  <a:lnTo>
                    <a:pt x="52793" y="548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5571675" y="3610975"/>
              <a:ext cx="1084425" cy="194925"/>
            </a:xfrm>
            <a:custGeom>
              <a:avLst/>
              <a:gdLst/>
              <a:ahLst/>
              <a:cxnLst/>
              <a:rect l="l" t="t" r="r" b="b"/>
              <a:pathLst>
                <a:path w="43377" h="7797" extrusionOk="0">
                  <a:moveTo>
                    <a:pt x="21688" y="1"/>
                  </a:moveTo>
                  <a:lnTo>
                    <a:pt x="17289" y="78"/>
                  </a:lnTo>
                  <a:lnTo>
                    <a:pt x="13276" y="309"/>
                  </a:lnTo>
                  <a:lnTo>
                    <a:pt x="9571" y="695"/>
                  </a:lnTo>
                  <a:lnTo>
                    <a:pt x="6329" y="1158"/>
                  </a:lnTo>
                  <a:lnTo>
                    <a:pt x="4940" y="1467"/>
                  </a:lnTo>
                  <a:lnTo>
                    <a:pt x="3705" y="1776"/>
                  </a:lnTo>
                  <a:lnTo>
                    <a:pt x="2624" y="2085"/>
                  </a:lnTo>
                  <a:lnTo>
                    <a:pt x="1698" y="2393"/>
                  </a:lnTo>
                  <a:lnTo>
                    <a:pt x="1004" y="2779"/>
                  </a:lnTo>
                  <a:lnTo>
                    <a:pt x="463" y="3088"/>
                  </a:lnTo>
                  <a:lnTo>
                    <a:pt x="77" y="3474"/>
                  </a:lnTo>
                  <a:lnTo>
                    <a:pt x="0" y="3705"/>
                  </a:lnTo>
                  <a:lnTo>
                    <a:pt x="0" y="3937"/>
                  </a:lnTo>
                  <a:lnTo>
                    <a:pt x="0" y="4091"/>
                  </a:lnTo>
                  <a:lnTo>
                    <a:pt x="77" y="4323"/>
                  </a:lnTo>
                  <a:lnTo>
                    <a:pt x="463" y="4709"/>
                  </a:lnTo>
                  <a:lnTo>
                    <a:pt x="1004" y="5095"/>
                  </a:lnTo>
                  <a:lnTo>
                    <a:pt x="1698" y="5403"/>
                  </a:lnTo>
                  <a:lnTo>
                    <a:pt x="2624" y="5789"/>
                  </a:lnTo>
                  <a:lnTo>
                    <a:pt x="3705" y="6098"/>
                  </a:lnTo>
                  <a:lnTo>
                    <a:pt x="4940" y="6407"/>
                  </a:lnTo>
                  <a:lnTo>
                    <a:pt x="6329" y="6638"/>
                  </a:lnTo>
                  <a:lnTo>
                    <a:pt x="9571" y="7101"/>
                  </a:lnTo>
                  <a:lnTo>
                    <a:pt x="13276" y="7487"/>
                  </a:lnTo>
                  <a:lnTo>
                    <a:pt x="17289" y="7719"/>
                  </a:lnTo>
                  <a:lnTo>
                    <a:pt x="21688" y="7796"/>
                  </a:lnTo>
                  <a:lnTo>
                    <a:pt x="26088" y="7719"/>
                  </a:lnTo>
                  <a:lnTo>
                    <a:pt x="30101" y="7487"/>
                  </a:lnTo>
                  <a:lnTo>
                    <a:pt x="33806" y="7101"/>
                  </a:lnTo>
                  <a:lnTo>
                    <a:pt x="37048" y="6638"/>
                  </a:lnTo>
                  <a:lnTo>
                    <a:pt x="38437" y="6407"/>
                  </a:lnTo>
                  <a:lnTo>
                    <a:pt x="39672" y="6098"/>
                  </a:lnTo>
                  <a:lnTo>
                    <a:pt x="40752" y="5789"/>
                  </a:lnTo>
                  <a:lnTo>
                    <a:pt x="41679" y="5403"/>
                  </a:lnTo>
                  <a:lnTo>
                    <a:pt x="42373" y="5095"/>
                  </a:lnTo>
                  <a:lnTo>
                    <a:pt x="42913" y="4709"/>
                  </a:lnTo>
                  <a:lnTo>
                    <a:pt x="43299" y="4323"/>
                  </a:lnTo>
                  <a:lnTo>
                    <a:pt x="43377" y="4091"/>
                  </a:lnTo>
                  <a:lnTo>
                    <a:pt x="43377" y="3937"/>
                  </a:lnTo>
                  <a:lnTo>
                    <a:pt x="43377" y="3705"/>
                  </a:lnTo>
                  <a:lnTo>
                    <a:pt x="43299" y="3474"/>
                  </a:lnTo>
                  <a:lnTo>
                    <a:pt x="42913" y="3088"/>
                  </a:lnTo>
                  <a:lnTo>
                    <a:pt x="42373" y="2779"/>
                  </a:lnTo>
                  <a:lnTo>
                    <a:pt x="41679" y="2393"/>
                  </a:lnTo>
                  <a:lnTo>
                    <a:pt x="40752" y="2085"/>
                  </a:lnTo>
                  <a:lnTo>
                    <a:pt x="39672" y="1776"/>
                  </a:lnTo>
                  <a:lnTo>
                    <a:pt x="38437" y="1467"/>
                  </a:lnTo>
                  <a:lnTo>
                    <a:pt x="37048" y="1158"/>
                  </a:lnTo>
                  <a:lnTo>
                    <a:pt x="33806" y="695"/>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5571675" y="3610975"/>
              <a:ext cx="1084425" cy="194925"/>
            </a:xfrm>
            <a:custGeom>
              <a:avLst/>
              <a:gdLst/>
              <a:ahLst/>
              <a:cxnLst/>
              <a:rect l="l" t="t" r="r" b="b"/>
              <a:pathLst>
                <a:path w="43377" h="7797" fill="none" extrusionOk="0">
                  <a:moveTo>
                    <a:pt x="43377" y="3937"/>
                  </a:moveTo>
                  <a:lnTo>
                    <a:pt x="43377" y="3937"/>
                  </a:lnTo>
                  <a:lnTo>
                    <a:pt x="43377" y="4091"/>
                  </a:lnTo>
                  <a:lnTo>
                    <a:pt x="43299" y="4323"/>
                  </a:lnTo>
                  <a:lnTo>
                    <a:pt x="42913" y="4709"/>
                  </a:lnTo>
                  <a:lnTo>
                    <a:pt x="42373" y="5095"/>
                  </a:lnTo>
                  <a:lnTo>
                    <a:pt x="41679" y="5403"/>
                  </a:lnTo>
                  <a:lnTo>
                    <a:pt x="40752" y="5789"/>
                  </a:lnTo>
                  <a:lnTo>
                    <a:pt x="39672" y="6098"/>
                  </a:lnTo>
                  <a:lnTo>
                    <a:pt x="38437" y="6407"/>
                  </a:lnTo>
                  <a:lnTo>
                    <a:pt x="37048" y="6638"/>
                  </a:lnTo>
                  <a:lnTo>
                    <a:pt x="33806" y="7101"/>
                  </a:lnTo>
                  <a:lnTo>
                    <a:pt x="30101" y="7487"/>
                  </a:lnTo>
                  <a:lnTo>
                    <a:pt x="26088" y="7719"/>
                  </a:lnTo>
                  <a:lnTo>
                    <a:pt x="21688" y="7796"/>
                  </a:lnTo>
                  <a:lnTo>
                    <a:pt x="21688" y="7796"/>
                  </a:lnTo>
                  <a:lnTo>
                    <a:pt x="17289" y="7719"/>
                  </a:lnTo>
                  <a:lnTo>
                    <a:pt x="13276" y="7487"/>
                  </a:lnTo>
                  <a:lnTo>
                    <a:pt x="9571" y="7101"/>
                  </a:lnTo>
                  <a:lnTo>
                    <a:pt x="6329" y="6638"/>
                  </a:lnTo>
                  <a:lnTo>
                    <a:pt x="4940" y="6407"/>
                  </a:lnTo>
                  <a:lnTo>
                    <a:pt x="3705" y="6098"/>
                  </a:lnTo>
                  <a:lnTo>
                    <a:pt x="2624" y="5789"/>
                  </a:lnTo>
                  <a:lnTo>
                    <a:pt x="1698" y="5403"/>
                  </a:lnTo>
                  <a:lnTo>
                    <a:pt x="1004" y="5095"/>
                  </a:lnTo>
                  <a:lnTo>
                    <a:pt x="463" y="4709"/>
                  </a:lnTo>
                  <a:lnTo>
                    <a:pt x="77" y="4323"/>
                  </a:lnTo>
                  <a:lnTo>
                    <a:pt x="0" y="4091"/>
                  </a:lnTo>
                  <a:lnTo>
                    <a:pt x="0" y="3937"/>
                  </a:lnTo>
                  <a:lnTo>
                    <a:pt x="0" y="3937"/>
                  </a:lnTo>
                  <a:lnTo>
                    <a:pt x="0" y="3705"/>
                  </a:lnTo>
                  <a:lnTo>
                    <a:pt x="77" y="3474"/>
                  </a:lnTo>
                  <a:lnTo>
                    <a:pt x="463" y="3088"/>
                  </a:lnTo>
                  <a:lnTo>
                    <a:pt x="1004" y="2779"/>
                  </a:lnTo>
                  <a:lnTo>
                    <a:pt x="1698" y="2393"/>
                  </a:lnTo>
                  <a:lnTo>
                    <a:pt x="2624" y="2085"/>
                  </a:lnTo>
                  <a:lnTo>
                    <a:pt x="3705" y="1776"/>
                  </a:lnTo>
                  <a:lnTo>
                    <a:pt x="4940" y="1467"/>
                  </a:lnTo>
                  <a:lnTo>
                    <a:pt x="6329" y="1158"/>
                  </a:lnTo>
                  <a:lnTo>
                    <a:pt x="9571" y="695"/>
                  </a:lnTo>
                  <a:lnTo>
                    <a:pt x="13276" y="309"/>
                  </a:lnTo>
                  <a:lnTo>
                    <a:pt x="17289" y="78"/>
                  </a:lnTo>
                  <a:lnTo>
                    <a:pt x="21688" y="1"/>
                  </a:lnTo>
                  <a:lnTo>
                    <a:pt x="21688" y="1"/>
                  </a:lnTo>
                  <a:lnTo>
                    <a:pt x="26088" y="78"/>
                  </a:lnTo>
                  <a:lnTo>
                    <a:pt x="30101" y="309"/>
                  </a:lnTo>
                  <a:lnTo>
                    <a:pt x="33806" y="695"/>
                  </a:lnTo>
                  <a:lnTo>
                    <a:pt x="37048" y="1158"/>
                  </a:lnTo>
                  <a:lnTo>
                    <a:pt x="38437" y="1467"/>
                  </a:lnTo>
                  <a:lnTo>
                    <a:pt x="39672" y="1776"/>
                  </a:lnTo>
                  <a:lnTo>
                    <a:pt x="40752" y="2085"/>
                  </a:lnTo>
                  <a:lnTo>
                    <a:pt x="41679" y="2393"/>
                  </a:lnTo>
                  <a:lnTo>
                    <a:pt x="42373" y="2779"/>
                  </a:lnTo>
                  <a:lnTo>
                    <a:pt x="42913" y="3088"/>
                  </a:lnTo>
                  <a:lnTo>
                    <a:pt x="43299" y="3474"/>
                  </a:lnTo>
                  <a:lnTo>
                    <a:pt x="43377" y="3705"/>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0"/>
            <p:cNvSpPr/>
            <p:nvPr/>
          </p:nvSpPr>
          <p:spPr>
            <a:xfrm>
              <a:off x="5602550" y="3610975"/>
              <a:ext cx="1053550" cy="144750"/>
            </a:xfrm>
            <a:custGeom>
              <a:avLst/>
              <a:gdLst/>
              <a:ahLst/>
              <a:cxnLst/>
              <a:rect l="l" t="t" r="r" b="b"/>
              <a:pathLst>
                <a:path w="42142" h="5790" extrusionOk="0">
                  <a:moveTo>
                    <a:pt x="20376" y="1"/>
                  </a:moveTo>
                  <a:lnTo>
                    <a:pt x="16980" y="78"/>
                  </a:lnTo>
                  <a:lnTo>
                    <a:pt x="13661" y="232"/>
                  </a:lnTo>
                  <a:lnTo>
                    <a:pt x="10574" y="464"/>
                  </a:lnTo>
                  <a:lnTo>
                    <a:pt x="7796" y="773"/>
                  </a:lnTo>
                  <a:lnTo>
                    <a:pt x="5326" y="1158"/>
                  </a:lnTo>
                  <a:lnTo>
                    <a:pt x="3165" y="1544"/>
                  </a:lnTo>
                  <a:lnTo>
                    <a:pt x="1312" y="2085"/>
                  </a:lnTo>
                  <a:lnTo>
                    <a:pt x="618" y="2316"/>
                  </a:lnTo>
                  <a:lnTo>
                    <a:pt x="0" y="2625"/>
                  </a:lnTo>
                  <a:lnTo>
                    <a:pt x="1544" y="2162"/>
                  </a:lnTo>
                  <a:lnTo>
                    <a:pt x="3396" y="1776"/>
                  </a:lnTo>
                  <a:lnTo>
                    <a:pt x="5480" y="1467"/>
                  </a:lnTo>
                  <a:lnTo>
                    <a:pt x="7796" y="1158"/>
                  </a:lnTo>
                  <a:lnTo>
                    <a:pt x="10343" y="927"/>
                  </a:lnTo>
                  <a:lnTo>
                    <a:pt x="13044" y="773"/>
                  </a:lnTo>
                  <a:lnTo>
                    <a:pt x="15977" y="618"/>
                  </a:lnTo>
                  <a:lnTo>
                    <a:pt x="18987" y="618"/>
                  </a:lnTo>
                  <a:lnTo>
                    <a:pt x="23309" y="695"/>
                  </a:lnTo>
                  <a:lnTo>
                    <a:pt x="27400" y="927"/>
                  </a:lnTo>
                  <a:lnTo>
                    <a:pt x="31105" y="1236"/>
                  </a:lnTo>
                  <a:lnTo>
                    <a:pt x="34269" y="1699"/>
                  </a:lnTo>
                  <a:lnTo>
                    <a:pt x="35735" y="2007"/>
                  </a:lnTo>
                  <a:lnTo>
                    <a:pt x="36970" y="2316"/>
                  </a:lnTo>
                  <a:lnTo>
                    <a:pt x="38051" y="2625"/>
                  </a:lnTo>
                  <a:lnTo>
                    <a:pt x="38977" y="2934"/>
                  </a:lnTo>
                  <a:lnTo>
                    <a:pt x="39672" y="3320"/>
                  </a:lnTo>
                  <a:lnTo>
                    <a:pt x="40212" y="3705"/>
                  </a:lnTo>
                  <a:lnTo>
                    <a:pt x="40521" y="4091"/>
                  </a:lnTo>
                  <a:lnTo>
                    <a:pt x="40598" y="4246"/>
                  </a:lnTo>
                  <a:lnTo>
                    <a:pt x="40675" y="4477"/>
                  </a:lnTo>
                  <a:lnTo>
                    <a:pt x="40598" y="4786"/>
                  </a:lnTo>
                  <a:lnTo>
                    <a:pt x="40289" y="5172"/>
                  </a:lnTo>
                  <a:lnTo>
                    <a:pt x="39903" y="5481"/>
                  </a:lnTo>
                  <a:lnTo>
                    <a:pt x="39363" y="5789"/>
                  </a:lnTo>
                  <a:lnTo>
                    <a:pt x="40521" y="5326"/>
                  </a:lnTo>
                  <a:lnTo>
                    <a:pt x="41370" y="4863"/>
                  </a:lnTo>
                  <a:lnTo>
                    <a:pt x="41678" y="4632"/>
                  </a:lnTo>
                  <a:lnTo>
                    <a:pt x="41910" y="4400"/>
                  </a:lnTo>
                  <a:lnTo>
                    <a:pt x="42064" y="4169"/>
                  </a:lnTo>
                  <a:lnTo>
                    <a:pt x="42142" y="3937"/>
                  </a:lnTo>
                  <a:lnTo>
                    <a:pt x="42064" y="3705"/>
                  </a:lnTo>
                  <a:lnTo>
                    <a:pt x="41987" y="3474"/>
                  </a:lnTo>
                  <a:lnTo>
                    <a:pt x="41678" y="3088"/>
                  </a:lnTo>
                  <a:lnTo>
                    <a:pt x="41138" y="2779"/>
                  </a:lnTo>
                  <a:lnTo>
                    <a:pt x="40366" y="2393"/>
                  </a:lnTo>
                  <a:lnTo>
                    <a:pt x="39517" y="2085"/>
                  </a:lnTo>
                  <a:lnTo>
                    <a:pt x="38437" y="1776"/>
                  </a:lnTo>
                  <a:lnTo>
                    <a:pt x="37125" y="1467"/>
                  </a:lnTo>
                  <a:lnTo>
                    <a:pt x="35735" y="1158"/>
                  </a:lnTo>
                  <a:lnTo>
                    <a:pt x="32571" y="695"/>
                  </a:lnTo>
                  <a:lnTo>
                    <a:pt x="28866" y="309"/>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0"/>
            <p:cNvSpPr/>
            <p:nvPr/>
          </p:nvSpPr>
          <p:spPr>
            <a:xfrm>
              <a:off x="5602550" y="3610975"/>
              <a:ext cx="1053550" cy="144750"/>
            </a:xfrm>
            <a:custGeom>
              <a:avLst/>
              <a:gdLst/>
              <a:ahLst/>
              <a:cxnLst/>
              <a:rect l="l" t="t" r="r" b="b"/>
              <a:pathLst>
                <a:path w="42142" h="5790" fill="none" extrusionOk="0">
                  <a:moveTo>
                    <a:pt x="18987" y="618"/>
                  </a:moveTo>
                  <a:lnTo>
                    <a:pt x="18987" y="618"/>
                  </a:lnTo>
                  <a:lnTo>
                    <a:pt x="23309" y="695"/>
                  </a:lnTo>
                  <a:lnTo>
                    <a:pt x="27400" y="927"/>
                  </a:lnTo>
                  <a:lnTo>
                    <a:pt x="31105" y="1236"/>
                  </a:lnTo>
                  <a:lnTo>
                    <a:pt x="34269" y="1699"/>
                  </a:lnTo>
                  <a:lnTo>
                    <a:pt x="35735" y="2007"/>
                  </a:lnTo>
                  <a:lnTo>
                    <a:pt x="36970" y="2316"/>
                  </a:lnTo>
                  <a:lnTo>
                    <a:pt x="38051" y="2625"/>
                  </a:lnTo>
                  <a:lnTo>
                    <a:pt x="38977" y="2934"/>
                  </a:lnTo>
                  <a:lnTo>
                    <a:pt x="39672" y="3320"/>
                  </a:lnTo>
                  <a:lnTo>
                    <a:pt x="40212" y="3705"/>
                  </a:lnTo>
                  <a:lnTo>
                    <a:pt x="40521" y="4091"/>
                  </a:lnTo>
                  <a:lnTo>
                    <a:pt x="40598" y="4246"/>
                  </a:lnTo>
                  <a:lnTo>
                    <a:pt x="40675" y="4477"/>
                  </a:lnTo>
                  <a:lnTo>
                    <a:pt x="40675" y="4477"/>
                  </a:lnTo>
                  <a:lnTo>
                    <a:pt x="40598" y="4786"/>
                  </a:lnTo>
                  <a:lnTo>
                    <a:pt x="40289" y="5172"/>
                  </a:lnTo>
                  <a:lnTo>
                    <a:pt x="39903" y="5481"/>
                  </a:lnTo>
                  <a:lnTo>
                    <a:pt x="39363" y="5789"/>
                  </a:lnTo>
                  <a:lnTo>
                    <a:pt x="39363" y="5789"/>
                  </a:lnTo>
                  <a:lnTo>
                    <a:pt x="40521" y="5326"/>
                  </a:lnTo>
                  <a:lnTo>
                    <a:pt x="41370" y="4863"/>
                  </a:lnTo>
                  <a:lnTo>
                    <a:pt x="41678" y="4632"/>
                  </a:lnTo>
                  <a:lnTo>
                    <a:pt x="41910" y="4400"/>
                  </a:lnTo>
                  <a:lnTo>
                    <a:pt x="42064" y="4169"/>
                  </a:lnTo>
                  <a:lnTo>
                    <a:pt x="42142" y="3937"/>
                  </a:lnTo>
                  <a:lnTo>
                    <a:pt x="42142" y="3937"/>
                  </a:lnTo>
                  <a:lnTo>
                    <a:pt x="42064" y="3705"/>
                  </a:lnTo>
                  <a:lnTo>
                    <a:pt x="41987" y="3474"/>
                  </a:lnTo>
                  <a:lnTo>
                    <a:pt x="41678" y="3088"/>
                  </a:lnTo>
                  <a:lnTo>
                    <a:pt x="41138" y="2779"/>
                  </a:lnTo>
                  <a:lnTo>
                    <a:pt x="40366" y="2393"/>
                  </a:lnTo>
                  <a:lnTo>
                    <a:pt x="39517" y="2085"/>
                  </a:lnTo>
                  <a:lnTo>
                    <a:pt x="38437" y="1776"/>
                  </a:lnTo>
                  <a:lnTo>
                    <a:pt x="37125" y="1467"/>
                  </a:lnTo>
                  <a:lnTo>
                    <a:pt x="35735" y="1158"/>
                  </a:lnTo>
                  <a:lnTo>
                    <a:pt x="32571" y="695"/>
                  </a:lnTo>
                  <a:lnTo>
                    <a:pt x="28866" y="309"/>
                  </a:lnTo>
                  <a:lnTo>
                    <a:pt x="24776" y="78"/>
                  </a:lnTo>
                  <a:lnTo>
                    <a:pt x="20376" y="1"/>
                  </a:lnTo>
                  <a:lnTo>
                    <a:pt x="20376" y="1"/>
                  </a:lnTo>
                  <a:lnTo>
                    <a:pt x="16980" y="78"/>
                  </a:lnTo>
                  <a:lnTo>
                    <a:pt x="13661" y="232"/>
                  </a:lnTo>
                  <a:lnTo>
                    <a:pt x="10574" y="464"/>
                  </a:lnTo>
                  <a:lnTo>
                    <a:pt x="7796" y="773"/>
                  </a:lnTo>
                  <a:lnTo>
                    <a:pt x="5326" y="1158"/>
                  </a:lnTo>
                  <a:lnTo>
                    <a:pt x="3165" y="1544"/>
                  </a:lnTo>
                  <a:lnTo>
                    <a:pt x="1312" y="2085"/>
                  </a:lnTo>
                  <a:lnTo>
                    <a:pt x="618" y="2316"/>
                  </a:lnTo>
                  <a:lnTo>
                    <a:pt x="0" y="2625"/>
                  </a:lnTo>
                  <a:lnTo>
                    <a:pt x="0" y="2625"/>
                  </a:lnTo>
                  <a:lnTo>
                    <a:pt x="1544" y="2162"/>
                  </a:lnTo>
                  <a:lnTo>
                    <a:pt x="3396" y="1776"/>
                  </a:lnTo>
                  <a:lnTo>
                    <a:pt x="5480" y="1467"/>
                  </a:lnTo>
                  <a:lnTo>
                    <a:pt x="7796" y="1158"/>
                  </a:lnTo>
                  <a:lnTo>
                    <a:pt x="10343" y="927"/>
                  </a:lnTo>
                  <a:lnTo>
                    <a:pt x="13044" y="773"/>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5453975" y="3587825"/>
              <a:ext cx="1319825" cy="275950"/>
            </a:xfrm>
            <a:custGeom>
              <a:avLst/>
              <a:gdLst/>
              <a:ahLst/>
              <a:cxnLst/>
              <a:rect l="l" t="t" r="r" b="b"/>
              <a:pathLst>
                <a:path w="52793" h="11038" extrusionOk="0">
                  <a:moveTo>
                    <a:pt x="0" y="1"/>
                  </a:moveTo>
                  <a:lnTo>
                    <a:pt x="0" y="5480"/>
                  </a:lnTo>
                  <a:lnTo>
                    <a:pt x="0" y="5789"/>
                  </a:lnTo>
                  <a:lnTo>
                    <a:pt x="154" y="6021"/>
                  </a:lnTo>
                  <a:lnTo>
                    <a:pt x="309" y="6329"/>
                  </a:lnTo>
                  <a:lnTo>
                    <a:pt x="540" y="6561"/>
                  </a:lnTo>
                  <a:lnTo>
                    <a:pt x="1158" y="7101"/>
                  </a:lnTo>
                  <a:lnTo>
                    <a:pt x="2084" y="7642"/>
                  </a:lnTo>
                  <a:lnTo>
                    <a:pt x="3165" y="8105"/>
                  </a:lnTo>
                  <a:lnTo>
                    <a:pt x="4477" y="8568"/>
                  </a:lnTo>
                  <a:lnTo>
                    <a:pt x="6020" y="9031"/>
                  </a:lnTo>
                  <a:lnTo>
                    <a:pt x="7718" y="9417"/>
                  </a:lnTo>
                  <a:lnTo>
                    <a:pt x="9571" y="9725"/>
                  </a:lnTo>
                  <a:lnTo>
                    <a:pt x="11655" y="10034"/>
                  </a:lnTo>
                  <a:lnTo>
                    <a:pt x="13816" y="10343"/>
                  </a:lnTo>
                  <a:lnTo>
                    <a:pt x="16131" y="10574"/>
                  </a:lnTo>
                  <a:lnTo>
                    <a:pt x="18524" y="10729"/>
                  </a:lnTo>
                  <a:lnTo>
                    <a:pt x="21071" y="10883"/>
                  </a:lnTo>
                  <a:lnTo>
                    <a:pt x="23695" y="10960"/>
                  </a:lnTo>
                  <a:lnTo>
                    <a:pt x="26396" y="11038"/>
                  </a:lnTo>
                  <a:lnTo>
                    <a:pt x="29098" y="10960"/>
                  </a:lnTo>
                  <a:lnTo>
                    <a:pt x="31722" y="10883"/>
                  </a:lnTo>
                  <a:lnTo>
                    <a:pt x="34269" y="10729"/>
                  </a:lnTo>
                  <a:lnTo>
                    <a:pt x="36662" y="10574"/>
                  </a:lnTo>
                  <a:lnTo>
                    <a:pt x="38977" y="10343"/>
                  </a:lnTo>
                  <a:lnTo>
                    <a:pt x="41138" y="10034"/>
                  </a:lnTo>
                  <a:lnTo>
                    <a:pt x="43222" y="9725"/>
                  </a:lnTo>
                  <a:lnTo>
                    <a:pt x="45074" y="9417"/>
                  </a:lnTo>
                  <a:lnTo>
                    <a:pt x="46772" y="9031"/>
                  </a:lnTo>
                  <a:lnTo>
                    <a:pt x="48316" y="8568"/>
                  </a:lnTo>
                  <a:lnTo>
                    <a:pt x="49628" y="8105"/>
                  </a:lnTo>
                  <a:lnTo>
                    <a:pt x="50709" y="7642"/>
                  </a:lnTo>
                  <a:lnTo>
                    <a:pt x="51635" y="7101"/>
                  </a:lnTo>
                  <a:lnTo>
                    <a:pt x="52252" y="6561"/>
                  </a:lnTo>
                  <a:lnTo>
                    <a:pt x="52484" y="6329"/>
                  </a:lnTo>
                  <a:lnTo>
                    <a:pt x="52715" y="6021"/>
                  </a:lnTo>
                  <a:lnTo>
                    <a:pt x="52793" y="5789"/>
                  </a:lnTo>
                  <a:lnTo>
                    <a:pt x="52793" y="5480"/>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5453975" y="3587825"/>
              <a:ext cx="1319825" cy="275950"/>
            </a:xfrm>
            <a:custGeom>
              <a:avLst/>
              <a:gdLst/>
              <a:ahLst/>
              <a:cxnLst/>
              <a:rect l="l" t="t" r="r" b="b"/>
              <a:pathLst>
                <a:path w="52793" h="11038" fill="none" extrusionOk="0">
                  <a:moveTo>
                    <a:pt x="0" y="1"/>
                  </a:moveTo>
                  <a:lnTo>
                    <a:pt x="0" y="5480"/>
                  </a:lnTo>
                  <a:lnTo>
                    <a:pt x="0" y="5480"/>
                  </a:lnTo>
                  <a:lnTo>
                    <a:pt x="0" y="5789"/>
                  </a:lnTo>
                  <a:lnTo>
                    <a:pt x="154" y="6021"/>
                  </a:lnTo>
                  <a:lnTo>
                    <a:pt x="309" y="6329"/>
                  </a:lnTo>
                  <a:lnTo>
                    <a:pt x="540" y="6561"/>
                  </a:lnTo>
                  <a:lnTo>
                    <a:pt x="1158" y="7101"/>
                  </a:lnTo>
                  <a:lnTo>
                    <a:pt x="2084" y="7642"/>
                  </a:lnTo>
                  <a:lnTo>
                    <a:pt x="3165" y="8105"/>
                  </a:lnTo>
                  <a:lnTo>
                    <a:pt x="4477" y="8568"/>
                  </a:lnTo>
                  <a:lnTo>
                    <a:pt x="6020" y="9031"/>
                  </a:lnTo>
                  <a:lnTo>
                    <a:pt x="7718" y="9417"/>
                  </a:lnTo>
                  <a:lnTo>
                    <a:pt x="9571" y="9725"/>
                  </a:lnTo>
                  <a:lnTo>
                    <a:pt x="11655" y="10034"/>
                  </a:lnTo>
                  <a:lnTo>
                    <a:pt x="13816" y="10343"/>
                  </a:lnTo>
                  <a:lnTo>
                    <a:pt x="16131" y="10574"/>
                  </a:lnTo>
                  <a:lnTo>
                    <a:pt x="18524" y="10729"/>
                  </a:lnTo>
                  <a:lnTo>
                    <a:pt x="21071" y="10883"/>
                  </a:lnTo>
                  <a:lnTo>
                    <a:pt x="23695" y="10960"/>
                  </a:lnTo>
                  <a:lnTo>
                    <a:pt x="26396" y="11038"/>
                  </a:lnTo>
                  <a:lnTo>
                    <a:pt x="26396" y="11038"/>
                  </a:lnTo>
                  <a:lnTo>
                    <a:pt x="29098" y="10960"/>
                  </a:lnTo>
                  <a:lnTo>
                    <a:pt x="31722" y="10883"/>
                  </a:lnTo>
                  <a:lnTo>
                    <a:pt x="34269" y="10729"/>
                  </a:lnTo>
                  <a:lnTo>
                    <a:pt x="36662" y="10574"/>
                  </a:lnTo>
                  <a:lnTo>
                    <a:pt x="38977" y="10343"/>
                  </a:lnTo>
                  <a:lnTo>
                    <a:pt x="41138" y="10034"/>
                  </a:lnTo>
                  <a:lnTo>
                    <a:pt x="43222" y="9725"/>
                  </a:lnTo>
                  <a:lnTo>
                    <a:pt x="45074" y="9417"/>
                  </a:lnTo>
                  <a:lnTo>
                    <a:pt x="46772" y="9031"/>
                  </a:lnTo>
                  <a:lnTo>
                    <a:pt x="48316" y="8568"/>
                  </a:lnTo>
                  <a:lnTo>
                    <a:pt x="49628" y="8105"/>
                  </a:lnTo>
                  <a:lnTo>
                    <a:pt x="50709" y="7642"/>
                  </a:lnTo>
                  <a:lnTo>
                    <a:pt x="51635" y="7101"/>
                  </a:lnTo>
                  <a:lnTo>
                    <a:pt x="52252" y="6561"/>
                  </a:lnTo>
                  <a:lnTo>
                    <a:pt x="52484" y="6329"/>
                  </a:lnTo>
                  <a:lnTo>
                    <a:pt x="52715" y="6021"/>
                  </a:lnTo>
                  <a:lnTo>
                    <a:pt x="52793" y="5789"/>
                  </a:lnTo>
                  <a:lnTo>
                    <a:pt x="52793" y="5480"/>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a:off x="5453975" y="3448900"/>
              <a:ext cx="1319825" cy="275950"/>
            </a:xfrm>
            <a:custGeom>
              <a:avLst/>
              <a:gdLst/>
              <a:ahLst/>
              <a:cxnLst/>
              <a:rect l="l" t="t" r="r" b="b"/>
              <a:pathLst>
                <a:path w="52793" h="11038" extrusionOk="0">
                  <a:moveTo>
                    <a:pt x="23695" y="0"/>
                  </a:moveTo>
                  <a:lnTo>
                    <a:pt x="21071" y="155"/>
                  </a:lnTo>
                  <a:lnTo>
                    <a:pt x="18524" y="232"/>
                  </a:lnTo>
                  <a:lnTo>
                    <a:pt x="16131" y="463"/>
                  </a:lnTo>
                  <a:lnTo>
                    <a:pt x="13816" y="695"/>
                  </a:lnTo>
                  <a:lnTo>
                    <a:pt x="11655" y="927"/>
                  </a:lnTo>
                  <a:lnTo>
                    <a:pt x="9571" y="1235"/>
                  </a:lnTo>
                  <a:lnTo>
                    <a:pt x="7718" y="1621"/>
                  </a:lnTo>
                  <a:lnTo>
                    <a:pt x="6020" y="2007"/>
                  </a:lnTo>
                  <a:lnTo>
                    <a:pt x="4477" y="2470"/>
                  </a:lnTo>
                  <a:lnTo>
                    <a:pt x="3165" y="2856"/>
                  </a:lnTo>
                  <a:lnTo>
                    <a:pt x="2084" y="3396"/>
                  </a:lnTo>
                  <a:lnTo>
                    <a:pt x="1158" y="3860"/>
                  </a:lnTo>
                  <a:lnTo>
                    <a:pt x="540" y="4400"/>
                  </a:lnTo>
                  <a:lnTo>
                    <a:pt x="309" y="4709"/>
                  </a:lnTo>
                  <a:lnTo>
                    <a:pt x="154" y="4940"/>
                  </a:lnTo>
                  <a:lnTo>
                    <a:pt x="0" y="5249"/>
                  </a:lnTo>
                  <a:lnTo>
                    <a:pt x="0" y="5558"/>
                  </a:lnTo>
                  <a:lnTo>
                    <a:pt x="0" y="5789"/>
                  </a:lnTo>
                  <a:lnTo>
                    <a:pt x="154" y="6098"/>
                  </a:lnTo>
                  <a:lnTo>
                    <a:pt x="309" y="6329"/>
                  </a:lnTo>
                  <a:lnTo>
                    <a:pt x="540" y="6638"/>
                  </a:lnTo>
                  <a:lnTo>
                    <a:pt x="1158" y="7178"/>
                  </a:lnTo>
                  <a:lnTo>
                    <a:pt x="2084" y="7641"/>
                  </a:lnTo>
                  <a:lnTo>
                    <a:pt x="3165" y="8182"/>
                  </a:lnTo>
                  <a:lnTo>
                    <a:pt x="4477" y="8645"/>
                  </a:lnTo>
                  <a:lnTo>
                    <a:pt x="6020" y="9031"/>
                  </a:lnTo>
                  <a:lnTo>
                    <a:pt x="7718" y="9417"/>
                  </a:lnTo>
                  <a:lnTo>
                    <a:pt x="9571" y="9803"/>
                  </a:lnTo>
                  <a:lnTo>
                    <a:pt x="11655" y="10111"/>
                  </a:lnTo>
                  <a:lnTo>
                    <a:pt x="13816" y="10343"/>
                  </a:lnTo>
                  <a:lnTo>
                    <a:pt x="16131" y="10574"/>
                  </a:lnTo>
                  <a:lnTo>
                    <a:pt x="18524" y="10806"/>
                  </a:lnTo>
                  <a:lnTo>
                    <a:pt x="21071" y="10960"/>
                  </a:lnTo>
                  <a:lnTo>
                    <a:pt x="23695" y="11037"/>
                  </a:lnTo>
                  <a:lnTo>
                    <a:pt x="29098" y="11037"/>
                  </a:lnTo>
                  <a:lnTo>
                    <a:pt x="31722" y="10960"/>
                  </a:lnTo>
                  <a:lnTo>
                    <a:pt x="34269" y="10806"/>
                  </a:lnTo>
                  <a:lnTo>
                    <a:pt x="36662" y="10574"/>
                  </a:lnTo>
                  <a:lnTo>
                    <a:pt x="38977" y="10343"/>
                  </a:lnTo>
                  <a:lnTo>
                    <a:pt x="41138" y="10111"/>
                  </a:lnTo>
                  <a:lnTo>
                    <a:pt x="43222" y="9803"/>
                  </a:lnTo>
                  <a:lnTo>
                    <a:pt x="45074" y="9417"/>
                  </a:lnTo>
                  <a:lnTo>
                    <a:pt x="46772" y="9031"/>
                  </a:lnTo>
                  <a:lnTo>
                    <a:pt x="48316" y="8645"/>
                  </a:lnTo>
                  <a:lnTo>
                    <a:pt x="49628" y="8182"/>
                  </a:lnTo>
                  <a:lnTo>
                    <a:pt x="50709" y="7641"/>
                  </a:lnTo>
                  <a:lnTo>
                    <a:pt x="51635" y="7178"/>
                  </a:lnTo>
                  <a:lnTo>
                    <a:pt x="52252" y="6638"/>
                  </a:lnTo>
                  <a:lnTo>
                    <a:pt x="52484" y="6329"/>
                  </a:lnTo>
                  <a:lnTo>
                    <a:pt x="52715" y="6098"/>
                  </a:lnTo>
                  <a:lnTo>
                    <a:pt x="52793" y="5789"/>
                  </a:lnTo>
                  <a:lnTo>
                    <a:pt x="52793" y="5558"/>
                  </a:lnTo>
                  <a:lnTo>
                    <a:pt x="52793" y="5249"/>
                  </a:lnTo>
                  <a:lnTo>
                    <a:pt x="52715" y="4940"/>
                  </a:lnTo>
                  <a:lnTo>
                    <a:pt x="52484" y="4709"/>
                  </a:lnTo>
                  <a:lnTo>
                    <a:pt x="52252" y="4400"/>
                  </a:lnTo>
                  <a:lnTo>
                    <a:pt x="51635" y="3860"/>
                  </a:lnTo>
                  <a:lnTo>
                    <a:pt x="50709" y="3396"/>
                  </a:lnTo>
                  <a:lnTo>
                    <a:pt x="49628" y="2856"/>
                  </a:lnTo>
                  <a:lnTo>
                    <a:pt x="48316" y="2470"/>
                  </a:lnTo>
                  <a:lnTo>
                    <a:pt x="46772" y="2007"/>
                  </a:lnTo>
                  <a:lnTo>
                    <a:pt x="45074" y="1621"/>
                  </a:lnTo>
                  <a:lnTo>
                    <a:pt x="43222" y="1235"/>
                  </a:lnTo>
                  <a:lnTo>
                    <a:pt x="41138" y="927"/>
                  </a:lnTo>
                  <a:lnTo>
                    <a:pt x="38977" y="695"/>
                  </a:lnTo>
                  <a:lnTo>
                    <a:pt x="36662" y="463"/>
                  </a:lnTo>
                  <a:lnTo>
                    <a:pt x="34269" y="232"/>
                  </a:lnTo>
                  <a:lnTo>
                    <a:pt x="31722" y="155"/>
                  </a:lnTo>
                  <a:lnTo>
                    <a:pt x="29098"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0"/>
            <p:cNvSpPr/>
            <p:nvPr/>
          </p:nvSpPr>
          <p:spPr>
            <a:xfrm>
              <a:off x="5453975" y="3448900"/>
              <a:ext cx="1319825" cy="275950"/>
            </a:xfrm>
            <a:custGeom>
              <a:avLst/>
              <a:gdLst/>
              <a:ahLst/>
              <a:cxnLst/>
              <a:rect l="l" t="t" r="r" b="b"/>
              <a:pathLst>
                <a:path w="52793" h="11038" fill="none" extrusionOk="0">
                  <a:moveTo>
                    <a:pt x="52793" y="5558"/>
                  </a:moveTo>
                  <a:lnTo>
                    <a:pt x="52793" y="5558"/>
                  </a:lnTo>
                  <a:lnTo>
                    <a:pt x="52793" y="5789"/>
                  </a:lnTo>
                  <a:lnTo>
                    <a:pt x="52715" y="6098"/>
                  </a:lnTo>
                  <a:lnTo>
                    <a:pt x="52484" y="6329"/>
                  </a:lnTo>
                  <a:lnTo>
                    <a:pt x="52252" y="6638"/>
                  </a:lnTo>
                  <a:lnTo>
                    <a:pt x="51635" y="7178"/>
                  </a:lnTo>
                  <a:lnTo>
                    <a:pt x="50709" y="7641"/>
                  </a:lnTo>
                  <a:lnTo>
                    <a:pt x="49628" y="8182"/>
                  </a:lnTo>
                  <a:lnTo>
                    <a:pt x="48316" y="8645"/>
                  </a:lnTo>
                  <a:lnTo>
                    <a:pt x="46772" y="9031"/>
                  </a:lnTo>
                  <a:lnTo>
                    <a:pt x="45074" y="9417"/>
                  </a:lnTo>
                  <a:lnTo>
                    <a:pt x="43222" y="9803"/>
                  </a:lnTo>
                  <a:lnTo>
                    <a:pt x="41138" y="10111"/>
                  </a:lnTo>
                  <a:lnTo>
                    <a:pt x="38977" y="10343"/>
                  </a:lnTo>
                  <a:lnTo>
                    <a:pt x="36662" y="10574"/>
                  </a:lnTo>
                  <a:lnTo>
                    <a:pt x="34269" y="10806"/>
                  </a:lnTo>
                  <a:lnTo>
                    <a:pt x="31722" y="10960"/>
                  </a:lnTo>
                  <a:lnTo>
                    <a:pt x="29098" y="11037"/>
                  </a:lnTo>
                  <a:lnTo>
                    <a:pt x="26396" y="11037"/>
                  </a:lnTo>
                  <a:lnTo>
                    <a:pt x="26396" y="11037"/>
                  </a:lnTo>
                  <a:lnTo>
                    <a:pt x="23695" y="11037"/>
                  </a:lnTo>
                  <a:lnTo>
                    <a:pt x="21071" y="10960"/>
                  </a:lnTo>
                  <a:lnTo>
                    <a:pt x="18524" y="10806"/>
                  </a:lnTo>
                  <a:lnTo>
                    <a:pt x="16131" y="10574"/>
                  </a:lnTo>
                  <a:lnTo>
                    <a:pt x="13816" y="10343"/>
                  </a:lnTo>
                  <a:lnTo>
                    <a:pt x="11655" y="10111"/>
                  </a:lnTo>
                  <a:lnTo>
                    <a:pt x="9571" y="9803"/>
                  </a:lnTo>
                  <a:lnTo>
                    <a:pt x="7718" y="9417"/>
                  </a:lnTo>
                  <a:lnTo>
                    <a:pt x="6020" y="9031"/>
                  </a:lnTo>
                  <a:lnTo>
                    <a:pt x="4477" y="8645"/>
                  </a:lnTo>
                  <a:lnTo>
                    <a:pt x="3165" y="8182"/>
                  </a:lnTo>
                  <a:lnTo>
                    <a:pt x="2084" y="7641"/>
                  </a:lnTo>
                  <a:lnTo>
                    <a:pt x="1158" y="7178"/>
                  </a:lnTo>
                  <a:lnTo>
                    <a:pt x="540" y="6638"/>
                  </a:lnTo>
                  <a:lnTo>
                    <a:pt x="309" y="6329"/>
                  </a:lnTo>
                  <a:lnTo>
                    <a:pt x="154" y="6098"/>
                  </a:lnTo>
                  <a:lnTo>
                    <a:pt x="0" y="5789"/>
                  </a:lnTo>
                  <a:lnTo>
                    <a:pt x="0" y="5558"/>
                  </a:lnTo>
                  <a:lnTo>
                    <a:pt x="0" y="5558"/>
                  </a:lnTo>
                  <a:lnTo>
                    <a:pt x="0" y="5249"/>
                  </a:lnTo>
                  <a:lnTo>
                    <a:pt x="154" y="4940"/>
                  </a:lnTo>
                  <a:lnTo>
                    <a:pt x="309" y="4709"/>
                  </a:lnTo>
                  <a:lnTo>
                    <a:pt x="540" y="4400"/>
                  </a:lnTo>
                  <a:lnTo>
                    <a:pt x="1158" y="3860"/>
                  </a:lnTo>
                  <a:lnTo>
                    <a:pt x="2084" y="3396"/>
                  </a:lnTo>
                  <a:lnTo>
                    <a:pt x="3165" y="2856"/>
                  </a:lnTo>
                  <a:lnTo>
                    <a:pt x="4477" y="2470"/>
                  </a:lnTo>
                  <a:lnTo>
                    <a:pt x="6020" y="2007"/>
                  </a:lnTo>
                  <a:lnTo>
                    <a:pt x="7718" y="1621"/>
                  </a:lnTo>
                  <a:lnTo>
                    <a:pt x="9571" y="1235"/>
                  </a:lnTo>
                  <a:lnTo>
                    <a:pt x="11655" y="927"/>
                  </a:lnTo>
                  <a:lnTo>
                    <a:pt x="13816" y="695"/>
                  </a:lnTo>
                  <a:lnTo>
                    <a:pt x="16131" y="463"/>
                  </a:lnTo>
                  <a:lnTo>
                    <a:pt x="18524" y="232"/>
                  </a:lnTo>
                  <a:lnTo>
                    <a:pt x="21071" y="155"/>
                  </a:lnTo>
                  <a:lnTo>
                    <a:pt x="23695" y="0"/>
                  </a:lnTo>
                  <a:lnTo>
                    <a:pt x="26396" y="0"/>
                  </a:lnTo>
                  <a:lnTo>
                    <a:pt x="26396" y="0"/>
                  </a:lnTo>
                  <a:lnTo>
                    <a:pt x="29098" y="0"/>
                  </a:lnTo>
                  <a:lnTo>
                    <a:pt x="31722" y="155"/>
                  </a:lnTo>
                  <a:lnTo>
                    <a:pt x="34269" y="232"/>
                  </a:lnTo>
                  <a:lnTo>
                    <a:pt x="36662" y="463"/>
                  </a:lnTo>
                  <a:lnTo>
                    <a:pt x="38977" y="695"/>
                  </a:lnTo>
                  <a:lnTo>
                    <a:pt x="41138" y="927"/>
                  </a:lnTo>
                  <a:lnTo>
                    <a:pt x="43222" y="1235"/>
                  </a:lnTo>
                  <a:lnTo>
                    <a:pt x="45074" y="1621"/>
                  </a:lnTo>
                  <a:lnTo>
                    <a:pt x="46772" y="2007"/>
                  </a:lnTo>
                  <a:lnTo>
                    <a:pt x="48316" y="2470"/>
                  </a:lnTo>
                  <a:lnTo>
                    <a:pt x="49628" y="2856"/>
                  </a:lnTo>
                  <a:lnTo>
                    <a:pt x="50709" y="3396"/>
                  </a:lnTo>
                  <a:lnTo>
                    <a:pt x="51635" y="3860"/>
                  </a:lnTo>
                  <a:lnTo>
                    <a:pt x="52252" y="4400"/>
                  </a:lnTo>
                  <a:lnTo>
                    <a:pt x="52484" y="4709"/>
                  </a:lnTo>
                  <a:lnTo>
                    <a:pt x="52715" y="4940"/>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0"/>
            <p:cNvSpPr/>
            <p:nvPr/>
          </p:nvSpPr>
          <p:spPr>
            <a:xfrm>
              <a:off x="5571675" y="3473975"/>
              <a:ext cx="1084425" cy="192975"/>
            </a:xfrm>
            <a:custGeom>
              <a:avLst/>
              <a:gdLst/>
              <a:ahLst/>
              <a:cxnLst/>
              <a:rect l="l" t="t" r="r" b="b"/>
              <a:pathLst>
                <a:path w="43377" h="7719" extrusionOk="0">
                  <a:moveTo>
                    <a:pt x="21688" y="1"/>
                  </a:moveTo>
                  <a:lnTo>
                    <a:pt x="17289" y="78"/>
                  </a:lnTo>
                  <a:lnTo>
                    <a:pt x="13276" y="309"/>
                  </a:lnTo>
                  <a:lnTo>
                    <a:pt x="9571" y="618"/>
                  </a:lnTo>
                  <a:lnTo>
                    <a:pt x="6329" y="1158"/>
                  </a:lnTo>
                  <a:lnTo>
                    <a:pt x="4940" y="1390"/>
                  </a:lnTo>
                  <a:lnTo>
                    <a:pt x="3705" y="1699"/>
                  </a:lnTo>
                  <a:lnTo>
                    <a:pt x="2624" y="2007"/>
                  </a:lnTo>
                  <a:lnTo>
                    <a:pt x="1698" y="2393"/>
                  </a:lnTo>
                  <a:lnTo>
                    <a:pt x="1004" y="2702"/>
                  </a:lnTo>
                  <a:lnTo>
                    <a:pt x="463" y="3088"/>
                  </a:lnTo>
                  <a:lnTo>
                    <a:pt x="77" y="3474"/>
                  </a:lnTo>
                  <a:lnTo>
                    <a:pt x="0" y="3706"/>
                  </a:lnTo>
                  <a:lnTo>
                    <a:pt x="0" y="3860"/>
                  </a:lnTo>
                  <a:lnTo>
                    <a:pt x="0" y="4091"/>
                  </a:lnTo>
                  <a:lnTo>
                    <a:pt x="77" y="4246"/>
                  </a:lnTo>
                  <a:lnTo>
                    <a:pt x="463" y="4632"/>
                  </a:lnTo>
                  <a:lnTo>
                    <a:pt x="1004" y="5018"/>
                  </a:lnTo>
                  <a:lnTo>
                    <a:pt x="1698" y="5404"/>
                  </a:lnTo>
                  <a:lnTo>
                    <a:pt x="2624" y="5712"/>
                  </a:lnTo>
                  <a:lnTo>
                    <a:pt x="3705" y="6021"/>
                  </a:lnTo>
                  <a:lnTo>
                    <a:pt x="4940" y="6330"/>
                  </a:lnTo>
                  <a:lnTo>
                    <a:pt x="6329" y="6638"/>
                  </a:lnTo>
                  <a:lnTo>
                    <a:pt x="9571" y="7102"/>
                  </a:lnTo>
                  <a:lnTo>
                    <a:pt x="13276" y="7410"/>
                  </a:lnTo>
                  <a:lnTo>
                    <a:pt x="17289" y="7642"/>
                  </a:lnTo>
                  <a:lnTo>
                    <a:pt x="21688" y="7719"/>
                  </a:lnTo>
                  <a:lnTo>
                    <a:pt x="26088" y="7642"/>
                  </a:lnTo>
                  <a:lnTo>
                    <a:pt x="30101" y="7410"/>
                  </a:lnTo>
                  <a:lnTo>
                    <a:pt x="33806" y="7102"/>
                  </a:lnTo>
                  <a:lnTo>
                    <a:pt x="37048" y="6638"/>
                  </a:lnTo>
                  <a:lnTo>
                    <a:pt x="38437" y="6330"/>
                  </a:lnTo>
                  <a:lnTo>
                    <a:pt x="39672" y="6021"/>
                  </a:lnTo>
                  <a:lnTo>
                    <a:pt x="40752" y="5712"/>
                  </a:lnTo>
                  <a:lnTo>
                    <a:pt x="41679" y="5404"/>
                  </a:lnTo>
                  <a:lnTo>
                    <a:pt x="42373" y="5018"/>
                  </a:lnTo>
                  <a:lnTo>
                    <a:pt x="42913" y="4632"/>
                  </a:lnTo>
                  <a:lnTo>
                    <a:pt x="43299" y="4246"/>
                  </a:lnTo>
                  <a:lnTo>
                    <a:pt x="43377" y="4091"/>
                  </a:lnTo>
                  <a:lnTo>
                    <a:pt x="43377" y="3860"/>
                  </a:lnTo>
                  <a:lnTo>
                    <a:pt x="43377" y="3706"/>
                  </a:lnTo>
                  <a:lnTo>
                    <a:pt x="43299" y="3474"/>
                  </a:lnTo>
                  <a:lnTo>
                    <a:pt x="42913" y="3088"/>
                  </a:lnTo>
                  <a:lnTo>
                    <a:pt x="42373" y="2702"/>
                  </a:lnTo>
                  <a:lnTo>
                    <a:pt x="41679" y="2393"/>
                  </a:lnTo>
                  <a:lnTo>
                    <a:pt x="40752" y="2007"/>
                  </a:lnTo>
                  <a:lnTo>
                    <a:pt x="39672" y="1699"/>
                  </a:lnTo>
                  <a:lnTo>
                    <a:pt x="38437" y="1390"/>
                  </a:lnTo>
                  <a:lnTo>
                    <a:pt x="37048" y="1158"/>
                  </a:lnTo>
                  <a:lnTo>
                    <a:pt x="33806" y="618"/>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0"/>
            <p:cNvSpPr/>
            <p:nvPr/>
          </p:nvSpPr>
          <p:spPr>
            <a:xfrm>
              <a:off x="5571675" y="3473975"/>
              <a:ext cx="1084425" cy="192975"/>
            </a:xfrm>
            <a:custGeom>
              <a:avLst/>
              <a:gdLst/>
              <a:ahLst/>
              <a:cxnLst/>
              <a:rect l="l" t="t" r="r" b="b"/>
              <a:pathLst>
                <a:path w="43377" h="7719" fill="none" extrusionOk="0">
                  <a:moveTo>
                    <a:pt x="43377" y="3860"/>
                  </a:moveTo>
                  <a:lnTo>
                    <a:pt x="43377" y="3860"/>
                  </a:lnTo>
                  <a:lnTo>
                    <a:pt x="43377" y="4091"/>
                  </a:lnTo>
                  <a:lnTo>
                    <a:pt x="43299" y="4246"/>
                  </a:lnTo>
                  <a:lnTo>
                    <a:pt x="42913" y="4632"/>
                  </a:lnTo>
                  <a:lnTo>
                    <a:pt x="42373" y="5018"/>
                  </a:lnTo>
                  <a:lnTo>
                    <a:pt x="41679" y="5404"/>
                  </a:lnTo>
                  <a:lnTo>
                    <a:pt x="40752" y="5712"/>
                  </a:lnTo>
                  <a:lnTo>
                    <a:pt x="39672" y="6021"/>
                  </a:lnTo>
                  <a:lnTo>
                    <a:pt x="38437" y="6330"/>
                  </a:lnTo>
                  <a:lnTo>
                    <a:pt x="37048" y="6638"/>
                  </a:lnTo>
                  <a:lnTo>
                    <a:pt x="33806" y="7102"/>
                  </a:lnTo>
                  <a:lnTo>
                    <a:pt x="30101" y="7410"/>
                  </a:lnTo>
                  <a:lnTo>
                    <a:pt x="26088" y="7642"/>
                  </a:lnTo>
                  <a:lnTo>
                    <a:pt x="21688" y="7719"/>
                  </a:lnTo>
                  <a:lnTo>
                    <a:pt x="21688" y="7719"/>
                  </a:lnTo>
                  <a:lnTo>
                    <a:pt x="17289" y="7642"/>
                  </a:lnTo>
                  <a:lnTo>
                    <a:pt x="13276" y="7410"/>
                  </a:lnTo>
                  <a:lnTo>
                    <a:pt x="9571" y="7102"/>
                  </a:lnTo>
                  <a:lnTo>
                    <a:pt x="6329" y="6638"/>
                  </a:lnTo>
                  <a:lnTo>
                    <a:pt x="4940" y="6330"/>
                  </a:lnTo>
                  <a:lnTo>
                    <a:pt x="3705" y="6021"/>
                  </a:lnTo>
                  <a:lnTo>
                    <a:pt x="2624" y="5712"/>
                  </a:lnTo>
                  <a:lnTo>
                    <a:pt x="1698" y="5404"/>
                  </a:lnTo>
                  <a:lnTo>
                    <a:pt x="1004" y="5018"/>
                  </a:lnTo>
                  <a:lnTo>
                    <a:pt x="463" y="4632"/>
                  </a:lnTo>
                  <a:lnTo>
                    <a:pt x="77" y="4246"/>
                  </a:lnTo>
                  <a:lnTo>
                    <a:pt x="0" y="4091"/>
                  </a:lnTo>
                  <a:lnTo>
                    <a:pt x="0" y="3860"/>
                  </a:lnTo>
                  <a:lnTo>
                    <a:pt x="0" y="3860"/>
                  </a:lnTo>
                  <a:lnTo>
                    <a:pt x="0" y="3706"/>
                  </a:lnTo>
                  <a:lnTo>
                    <a:pt x="77" y="3474"/>
                  </a:lnTo>
                  <a:lnTo>
                    <a:pt x="463" y="3088"/>
                  </a:lnTo>
                  <a:lnTo>
                    <a:pt x="1004" y="2702"/>
                  </a:lnTo>
                  <a:lnTo>
                    <a:pt x="1698" y="2393"/>
                  </a:lnTo>
                  <a:lnTo>
                    <a:pt x="2624" y="2007"/>
                  </a:lnTo>
                  <a:lnTo>
                    <a:pt x="3705" y="1699"/>
                  </a:lnTo>
                  <a:lnTo>
                    <a:pt x="4940" y="1390"/>
                  </a:lnTo>
                  <a:lnTo>
                    <a:pt x="6329" y="1158"/>
                  </a:lnTo>
                  <a:lnTo>
                    <a:pt x="9571" y="618"/>
                  </a:lnTo>
                  <a:lnTo>
                    <a:pt x="13276" y="309"/>
                  </a:lnTo>
                  <a:lnTo>
                    <a:pt x="17289" y="78"/>
                  </a:lnTo>
                  <a:lnTo>
                    <a:pt x="21688" y="1"/>
                  </a:lnTo>
                  <a:lnTo>
                    <a:pt x="21688" y="1"/>
                  </a:lnTo>
                  <a:lnTo>
                    <a:pt x="26088" y="78"/>
                  </a:lnTo>
                  <a:lnTo>
                    <a:pt x="30101" y="309"/>
                  </a:lnTo>
                  <a:lnTo>
                    <a:pt x="33806" y="618"/>
                  </a:lnTo>
                  <a:lnTo>
                    <a:pt x="37048" y="1158"/>
                  </a:lnTo>
                  <a:lnTo>
                    <a:pt x="38437" y="1390"/>
                  </a:lnTo>
                  <a:lnTo>
                    <a:pt x="39672" y="1699"/>
                  </a:lnTo>
                  <a:lnTo>
                    <a:pt x="40752" y="2007"/>
                  </a:lnTo>
                  <a:lnTo>
                    <a:pt x="41679" y="2393"/>
                  </a:lnTo>
                  <a:lnTo>
                    <a:pt x="42373" y="2702"/>
                  </a:lnTo>
                  <a:lnTo>
                    <a:pt x="42913" y="3088"/>
                  </a:lnTo>
                  <a:lnTo>
                    <a:pt x="43299" y="3474"/>
                  </a:lnTo>
                  <a:lnTo>
                    <a:pt x="43377" y="3706"/>
                  </a:lnTo>
                  <a:lnTo>
                    <a:pt x="43377" y="3860"/>
                  </a:lnTo>
                  <a:lnTo>
                    <a:pt x="43377" y="386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0"/>
            <p:cNvSpPr/>
            <p:nvPr/>
          </p:nvSpPr>
          <p:spPr>
            <a:xfrm>
              <a:off x="5602550" y="3473975"/>
              <a:ext cx="1053550" cy="142825"/>
            </a:xfrm>
            <a:custGeom>
              <a:avLst/>
              <a:gdLst/>
              <a:ahLst/>
              <a:cxnLst/>
              <a:rect l="l" t="t" r="r" b="b"/>
              <a:pathLst>
                <a:path w="42142" h="5713" extrusionOk="0">
                  <a:moveTo>
                    <a:pt x="16980" y="1"/>
                  </a:moveTo>
                  <a:lnTo>
                    <a:pt x="13661" y="155"/>
                  </a:lnTo>
                  <a:lnTo>
                    <a:pt x="10574" y="387"/>
                  </a:lnTo>
                  <a:lnTo>
                    <a:pt x="7796" y="695"/>
                  </a:lnTo>
                  <a:lnTo>
                    <a:pt x="5326" y="1081"/>
                  </a:lnTo>
                  <a:lnTo>
                    <a:pt x="3165" y="1544"/>
                  </a:lnTo>
                  <a:lnTo>
                    <a:pt x="1312" y="2007"/>
                  </a:lnTo>
                  <a:lnTo>
                    <a:pt x="618" y="2316"/>
                  </a:lnTo>
                  <a:lnTo>
                    <a:pt x="0" y="2548"/>
                  </a:lnTo>
                  <a:lnTo>
                    <a:pt x="1544" y="2162"/>
                  </a:lnTo>
                  <a:lnTo>
                    <a:pt x="3396" y="1776"/>
                  </a:lnTo>
                  <a:lnTo>
                    <a:pt x="5480" y="1390"/>
                  </a:lnTo>
                  <a:lnTo>
                    <a:pt x="7796" y="1081"/>
                  </a:lnTo>
                  <a:lnTo>
                    <a:pt x="10343" y="850"/>
                  </a:lnTo>
                  <a:lnTo>
                    <a:pt x="13044" y="695"/>
                  </a:lnTo>
                  <a:lnTo>
                    <a:pt x="15977" y="618"/>
                  </a:lnTo>
                  <a:lnTo>
                    <a:pt x="18987" y="541"/>
                  </a:lnTo>
                  <a:lnTo>
                    <a:pt x="23309" y="618"/>
                  </a:lnTo>
                  <a:lnTo>
                    <a:pt x="27400" y="850"/>
                  </a:lnTo>
                  <a:lnTo>
                    <a:pt x="31105" y="1236"/>
                  </a:lnTo>
                  <a:lnTo>
                    <a:pt x="34269" y="1699"/>
                  </a:lnTo>
                  <a:lnTo>
                    <a:pt x="35735" y="2007"/>
                  </a:lnTo>
                  <a:lnTo>
                    <a:pt x="36970" y="2239"/>
                  </a:lnTo>
                  <a:lnTo>
                    <a:pt x="38051" y="2625"/>
                  </a:lnTo>
                  <a:lnTo>
                    <a:pt x="38977" y="2934"/>
                  </a:lnTo>
                  <a:lnTo>
                    <a:pt x="39672" y="3320"/>
                  </a:lnTo>
                  <a:lnTo>
                    <a:pt x="40212" y="3628"/>
                  </a:lnTo>
                  <a:lnTo>
                    <a:pt x="40521" y="4014"/>
                  </a:lnTo>
                  <a:lnTo>
                    <a:pt x="40598" y="4246"/>
                  </a:lnTo>
                  <a:lnTo>
                    <a:pt x="40675" y="4477"/>
                  </a:lnTo>
                  <a:lnTo>
                    <a:pt x="40598" y="4786"/>
                  </a:lnTo>
                  <a:lnTo>
                    <a:pt x="40289" y="5095"/>
                  </a:lnTo>
                  <a:lnTo>
                    <a:pt x="39903" y="5404"/>
                  </a:lnTo>
                  <a:lnTo>
                    <a:pt x="39363" y="5712"/>
                  </a:lnTo>
                  <a:lnTo>
                    <a:pt x="40521" y="5326"/>
                  </a:lnTo>
                  <a:lnTo>
                    <a:pt x="41370" y="4863"/>
                  </a:lnTo>
                  <a:lnTo>
                    <a:pt x="41678" y="4632"/>
                  </a:lnTo>
                  <a:lnTo>
                    <a:pt x="41910" y="4400"/>
                  </a:lnTo>
                  <a:lnTo>
                    <a:pt x="42064" y="4091"/>
                  </a:lnTo>
                  <a:lnTo>
                    <a:pt x="42142" y="3860"/>
                  </a:lnTo>
                  <a:lnTo>
                    <a:pt x="42064" y="3706"/>
                  </a:lnTo>
                  <a:lnTo>
                    <a:pt x="41987" y="3474"/>
                  </a:lnTo>
                  <a:lnTo>
                    <a:pt x="41678" y="3088"/>
                  </a:lnTo>
                  <a:lnTo>
                    <a:pt x="41138" y="2702"/>
                  </a:lnTo>
                  <a:lnTo>
                    <a:pt x="40366" y="2393"/>
                  </a:lnTo>
                  <a:lnTo>
                    <a:pt x="39517" y="2007"/>
                  </a:lnTo>
                  <a:lnTo>
                    <a:pt x="38437" y="1699"/>
                  </a:lnTo>
                  <a:lnTo>
                    <a:pt x="37125" y="1390"/>
                  </a:lnTo>
                  <a:lnTo>
                    <a:pt x="35735" y="1158"/>
                  </a:lnTo>
                  <a:lnTo>
                    <a:pt x="32571" y="618"/>
                  </a:lnTo>
                  <a:lnTo>
                    <a:pt x="28866" y="309"/>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0"/>
            <p:cNvSpPr/>
            <p:nvPr/>
          </p:nvSpPr>
          <p:spPr>
            <a:xfrm>
              <a:off x="5602550" y="3473975"/>
              <a:ext cx="1053550" cy="142825"/>
            </a:xfrm>
            <a:custGeom>
              <a:avLst/>
              <a:gdLst/>
              <a:ahLst/>
              <a:cxnLst/>
              <a:rect l="l" t="t" r="r" b="b"/>
              <a:pathLst>
                <a:path w="42142" h="5713" fill="none" extrusionOk="0">
                  <a:moveTo>
                    <a:pt x="18987" y="541"/>
                  </a:moveTo>
                  <a:lnTo>
                    <a:pt x="18987" y="541"/>
                  </a:lnTo>
                  <a:lnTo>
                    <a:pt x="23309" y="618"/>
                  </a:lnTo>
                  <a:lnTo>
                    <a:pt x="27400" y="850"/>
                  </a:lnTo>
                  <a:lnTo>
                    <a:pt x="31105" y="1236"/>
                  </a:lnTo>
                  <a:lnTo>
                    <a:pt x="34269" y="1699"/>
                  </a:lnTo>
                  <a:lnTo>
                    <a:pt x="35735" y="2007"/>
                  </a:lnTo>
                  <a:lnTo>
                    <a:pt x="36970" y="2239"/>
                  </a:lnTo>
                  <a:lnTo>
                    <a:pt x="38051" y="2625"/>
                  </a:lnTo>
                  <a:lnTo>
                    <a:pt x="38977" y="2934"/>
                  </a:lnTo>
                  <a:lnTo>
                    <a:pt x="39672" y="3320"/>
                  </a:lnTo>
                  <a:lnTo>
                    <a:pt x="40212" y="3628"/>
                  </a:lnTo>
                  <a:lnTo>
                    <a:pt x="40521" y="4014"/>
                  </a:lnTo>
                  <a:lnTo>
                    <a:pt x="40598" y="4246"/>
                  </a:lnTo>
                  <a:lnTo>
                    <a:pt x="40675" y="4477"/>
                  </a:lnTo>
                  <a:lnTo>
                    <a:pt x="40675" y="4477"/>
                  </a:lnTo>
                  <a:lnTo>
                    <a:pt x="40598" y="4786"/>
                  </a:lnTo>
                  <a:lnTo>
                    <a:pt x="40289" y="5095"/>
                  </a:lnTo>
                  <a:lnTo>
                    <a:pt x="39903" y="5404"/>
                  </a:lnTo>
                  <a:lnTo>
                    <a:pt x="39363" y="5712"/>
                  </a:lnTo>
                  <a:lnTo>
                    <a:pt x="39363" y="5712"/>
                  </a:lnTo>
                  <a:lnTo>
                    <a:pt x="40521" y="5326"/>
                  </a:lnTo>
                  <a:lnTo>
                    <a:pt x="41370" y="4863"/>
                  </a:lnTo>
                  <a:lnTo>
                    <a:pt x="41678" y="4632"/>
                  </a:lnTo>
                  <a:lnTo>
                    <a:pt x="41910" y="4400"/>
                  </a:lnTo>
                  <a:lnTo>
                    <a:pt x="42064" y="4091"/>
                  </a:lnTo>
                  <a:lnTo>
                    <a:pt x="42142" y="3860"/>
                  </a:lnTo>
                  <a:lnTo>
                    <a:pt x="42142" y="3860"/>
                  </a:lnTo>
                  <a:lnTo>
                    <a:pt x="42064" y="3706"/>
                  </a:lnTo>
                  <a:lnTo>
                    <a:pt x="41987" y="3474"/>
                  </a:lnTo>
                  <a:lnTo>
                    <a:pt x="41678" y="3088"/>
                  </a:lnTo>
                  <a:lnTo>
                    <a:pt x="41138" y="2702"/>
                  </a:lnTo>
                  <a:lnTo>
                    <a:pt x="40366" y="2393"/>
                  </a:lnTo>
                  <a:lnTo>
                    <a:pt x="39517" y="2007"/>
                  </a:lnTo>
                  <a:lnTo>
                    <a:pt x="38437" y="1699"/>
                  </a:lnTo>
                  <a:lnTo>
                    <a:pt x="37125" y="1390"/>
                  </a:lnTo>
                  <a:lnTo>
                    <a:pt x="35735" y="1158"/>
                  </a:lnTo>
                  <a:lnTo>
                    <a:pt x="32571" y="618"/>
                  </a:lnTo>
                  <a:lnTo>
                    <a:pt x="28866" y="309"/>
                  </a:lnTo>
                  <a:lnTo>
                    <a:pt x="24776" y="78"/>
                  </a:lnTo>
                  <a:lnTo>
                    <a:pt x="20376" y="1"/>
                  </a:lnTo>
                  <a:lnTo>
                    <a:pt x="20376" y="1"/>
                  </a:lnTo>
                  <a:lnTo>
                    <a:pt x="16980" y="1"/>
                  </a:lnTo>
                  <a:lnTo>
                    <a:pt x="13661" y="155"/>
                  </a:lnTo>
                  <a:lnTo>
                    <a:pt x="10574" y="387"/>
                  </a:lnTo>
                  <a:lnTo>
                    <a:pt x="7796" y="695"/>
                  </a:lnTo>
                  <a:lnTo>
                    <a:pt x="5326" y="1081"/>
                  </a:lnTo>
                  <a:lnTo>
                    <a:pt x="3165" y="1544"/>
                  </a:lnTo>
                  <a:lnTo>
                    <a:pt x="1312" y="2007"/>
                  </a:lnTo>
                  <a:lnTo>
                    <a:pt x="618" y="2316"/>
                  </a:lnTo>
                  <a:lnTo>
                    <a:pt x="0" y="2548"/>
                  </a:lnTo>
                  <a:lnTo>
                    <a:pt x="0" y="2548"/>
                  </a:lnTo>
                  <a:lnTo>
                    <a:pt x="1544" y="2162"/>
                  </a:lnTo>
                  <a:lnTo>
                    <a:pt x="3396" y="1776"/>
                  </a:lnTo>
                  <a:lnTo>
                    <a:pt x="5480" y="1390"/>
                  </a:lnTo>
                  <a:lnTo>
                    <a:pt x="7796" y="1081"/>
                  </a:lnTo>
                  <a:lnTo>
                    <a:pt x="10343" y="850"/>
                  </a:lnTo>
                  <a:lnTo>
                    <a:pt x="13044" y="695"/>
                  </a:lnTo>
                  <a:lnTo>
                    <a:pt x="15977" y="618"/>
                  </a:lnTo>
                  <a:lnTo>
                    <a:pt x="18987" y="541"/>
                  </a:lnTo>
                  <a:lnTo>
                    <a:pt x="18987" y="54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0"/>
            <p:cNvSpPr/>
            <p:nvPr/>
          </p:nvSpPr>
          <p:spPr>
            <a:xfrm>
              <a:off x="5453975" y="3454675"/>
              <a:ext cx="1319825" cy="275950"/>
            </a:xfrm>
            <a:custGeom>
              <a:avLst/>
              <a:gdLst/>
              <a:ahLst/>
              <a:cxnLst/>
              <a:rect l="l" t="t" r="r" b="b"/>
              <a:pathLst>
                <a:path w="52793" h="11038" extrusionOk="0">
                  <a:moveTo>
                    <a:pt x="0" y="1"/>
                  </a:moveTo>
                  <a:lnTo>
                    <a:pt x="0" y="5481"/>
                  </a:lnTo>
                  <a:lnTo>
                    <a:pt x="0" y="5790"/>
                  </a:lnTo>
                  <a:lnTo>
                    <a:pt x="154" y="6021"/>
                  </a:lnTo>
                  <a:lnTo>
                    <a:pt x="309" y="6330"/>
                  </a:lnTo>
                  <a:lnTo>
                    <a:pt x="540" y="6561"/>
                  </a:lnTo>
                  <a:lnTo>
                    <a:pt x="1158" y="7102"/>
                  </a:lnTo>
                  <a:lnTo>
                    <a:pt x="2084" y="7642"/>
                  </a:lnTo>
                  <a:lnTo>
                    <a:pt x="3165" y="8105"/>
                  </a:lnTo>
                  <a:lnTo>
                    <a:pt x="4477" y="8568"/>
                  </a:lnTo>
                  <a:lnTo>
                    <a:pt x="6020" y="8954"/>
                  </a:lnTo>
                  <a:lnTo>
                    <a:pt x="7718" y="9417"/>
                  </a:lnTo>
                  <a:lnTo>
                    <a:pt x="9571" y="9726"/>
                  </a:lnTo>
                  <a:lnTo>
                    <a:pt x="11655" y="10035"/>
                  </a:lnTo>
                  <a:lnTo>
                    <a:pt x="13816" y="10343"/>
                  </a:lnTo>
                  <a:lnTo>
                    <a:pt x="16131" y="10575"/>
                  </a:lnTo>
                  <a:lnTo>
                    <a:pt x="18524" y="10729"/>
                  </a:lnTo>
                  <a:lnTo>
                    <a:pt x="21071" y="10884"/>
                  </a:lnTo>
                  <a:lnTo>
                    <a:pt x="23695" y="10961"/>
                  </a:lnTo>
                  <a:lnTo>
                    <a:pt x="26396" y="11038"/>
                  </a:lnTo>
                  <a:lnTo>
                    <a:pt x="29098" y="10961"/>
                  </a:lnTo>
                  <a:lnTo>
                    <a:pt x="31722" y="10884"/>
                  </a:lnTo>
                  <a:lnTo>
                    <a:pt x="34269" y="10729"/>
                  </a:lnTo>
                  <a:lnTo>
                    <a:pt x="36662" y="10575"/>
                  </a:lnTo>
                  <a:lnTo>
                    <a:pt x="38977" y="10343"/>
                  </a:lnTo>
                  <a:lnTo>
                    <a:pt x="41138" y="10035"/>
                  </a:lnTo>
                  <a:lnTo>
                    <a:pt x="43222" y="9726"/>
                  </a:lnTo>
                  <a:lnTo>
                    <a:pt x="45074" y="9417"/>
                  </a:lnTo>
                  <a:lnTo>
                    <a:pt x="46772" y="8954"/>
                  </a:lnTo>
                  <a:lnTo>
                    <a:pt x="48316" y="8568"/>
                  </a:lnTo>
                  <a:lnTo>
                    <a:pt x="49628" y="8105"/>
                  </a:lnTo>
                  <a:lnTo>
                    <a:pt x="50709" y="7642"/>
                  </a:lnTo>
                  <a:lnTo>
                    <a:pt x="51635" y="7102"/>
                  </a:lnTo>
                  <a:lnTo>
                    <a:pt x="52252" y="6561"/>
                  </a:lnTo>
                  <a:lnTo>
                    <a:pt x="52484" y="6330"/>
                  </a:lnTo>
                  <a:lnTo>
                    <a:pt x="52715" y="6021"/>
                  </a:lnTo>
                  <a:lnTo>
                    <a:pt x="52793" y="5790"/>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0"/>
            <p:cNvSpPr/>
            <p:nvPr/>
          </p:nvSpPr>
          <p:spPr>
            <a:xfrm>
              <a:off x="5453975" y="3454675"/>
              <a:ext cx="1319825" cy="275950"/>
            </a:xfrm>
            <a:custGeom>
              <a:avLst/>
              <a:gdLst/>
              <a:ahLst/>
              <a:cxnLst/>
              <a:rect l="l" t="t" r="r" b="b"/>
              <a:pathLst>
                <a:path w="52793" h="11038" fill="none" extrusionOk="0">
                  <a:moveTo>
                    <a:pt x="0" y="1"/>
                  </a:moveTo>
                  <a:lnTo>
                    <a:pt x="0" y="5481"/>
                  </a:lnTo>
                  <a:lnTo>
                    <a:pt x="0" y="5481"/>
                  </a:lnTo>
                  <a:lnTo>
                    <a:pt x="0" y="5790"/>
                  </a:lnTo>
                  <a:lnTo>
                    <a:pt x="154" y="6021"/>
                  </a:lnTo>
                  <a:lnTo>
                    <a:pt x="309" y="6330"/>
                  </a:lnTo>
                  <a:lnTo>
                    <a:pt x="540" y="6561"/>
                  </a:lnTo>
                  <a:lnTo>
                    <a:pt x="1158" y="7102"/>
                  </a:lnTo>
                  <a:lnTo>
                    <a:pt x="2084" y="7642"/>
                  </a:lnTo>
                  <a:lnTo>
                    <a:pt x="3165" y="8105"/>
                  </a:lnTo>
                  <a:lnTo>
                    <a:pt x="4477" y="8568"/>
                  </a:lnTo>
                  <a:lnTo>
                    <a:pt x="6020" y="8954"/>
                  </a:lnTo>
                  <a:lnTo>
                    <a:pt x="7718" y="9417"/>
                  </a:lnTo>
                  <a:lnTo>
                    <a:pt x="9571" y="9726"/>
                  </a:lnTo>
                  <a:lnTo>
                    <a:pt x="11655" y="10035"/>
                  </a:lnTo>
                  <a:lnTo>
                    <a:pt x="13816" y="10343"/>
                  </a:lnTo>
                  <a:lnTo>
                    <a:pt x="16131" y="10575"/>
                  </a:lnTo>
                  <a:lnTo>
                    <a:pt x="18524" y="10729"/>
                  </a:lnTo>
                  <a:lnTo>
                    <a:pt x="21071" y="10884"/>
                  </a:lnTo>
                  <a:lnTo>
                    <a:pt x="23695" y="10961"/>
                  </a:lnTo>
                  <a:lnTo>
                    <a:pt x="26396" y="11038"/>
                  </a:lnTo>
                  <a:lnTo>
                    <a:pt x="26396" y="11038"/>
                  </a:lnTo>
                  <a:lnTo>
                    <a:pt x="29098" y="10961"/>
                  </a:lnTo>
                  <a:lnTo>
                    <a:pt x="31722" y="10884"/>
                  </a:lnTo>
                  <a:lnTo>
                    <a:pt x="34269" y="10729"/>
                  </a:lnTo>
                  <a:lnTo>
                    <a:pt x="36662" y="10575"/>
                  </a:lnTo>
                  <a:lnTo>
                    <a:pt x="38977" y="10343"/>
                  </a:lnTo>
                  <a:lnTo>
                    <a:pt x="41138" y="10035"/>
                  </a:lnTo>
                  <a:lnTo>
                    <a:pt x="43222" y="9726"/>
                  </a:lnTo>
                  <a:lnTo>
                    <a:pt x="45074" y="9417"/>
                  </a:lnTo>
                  <a:lnTo>
                    <a:pt x="46772" y="8954"/>
                  </a:lnTo>
                  <a:lnTo>
                    <a:pt x="48316" y="8568"/>
                  </a:lnTo>
                  <a:lnTo>
                    <a:pt x="49628" y="8105"/>
                  </a:lnTo>
                  <a:lnTo>
                    <a:pt x="50709" y="7642"/>
                  </a:lnTo>
                  <a:lnTo>
                    <a:pt x="51635" y="7102"/>
                  </a:lnTo>
                  <a:lnTo>
                    <a:pt x="52252" y="6561"/>
                  </a:lnTo>
                  <a:lnTo>
                    <a:pt x="52484" y="6330"/>
                  </a:lnTo>
                  <a:lnTo>
                    <a:pt x="52715" y="6021"/>
                  </a:lnTo>
                  <a:lnTo>
                    <a:pt x="52793" y="5790"/>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0"/>
            <p:cNvSpPr/>
            <p:nvPr/>
          </p:nvSpPr>
          <p:spPr>
            <a:xfrm>
              <a:off x="5453975" y="3315750"/>
              <a:ext cx="1319825" cy="275950"/>
            </a:xfrm>
            <a:custGeom>
              <a:avLst/>
              <a:gdLst/>
              <a:ahLst/>
              <a:cxnLst/>
              <a:rect l="l" t="t" r="r" b="b"/>
              <a:pathLst>
                <a:path w="52793" h="11038" extrusionOk="0">
                  <a:moveTo>
                    <a:pt x="23695" y="1"/>
                  </a:moveTo>
                  <a:lnTo>
                    <a:pt x="21071" y="78"/>
                  </a:lnTo>
                  <a:lnTo>
                    <a:pt x="18524" y="232"/>
                  </a:lnTo>
                  <a:lnTo>
                    <a:pt x="16131" y="464"/>
                  </a:lnTo>
                  <a:lnTo>
                    <a:pt x="13816" y="695"/>
                  </a:lnTo>
                  <a:lnTo>
                    <a:pt x="11655" y="927"/>
                  </a:lnTo>
                  <a:lnTo>
                    <a:pt x="9571" y="1236"/>
                  </a:lnTo>
                  <a:lnTo>
                    <a:pt x="7718" y="1622"/>
                  </a:lnTo>
                  <a:lnTo>
                    <a:pt x="6020" y="2008"/>
                  </a:lnTo>
                  <a:lnTo>
                    <a:pt x="4477" y="2471"/>
                  </a:lnTo>
                  <a:lnTo>
                    <a:pt x="3165" y="2857"/>
                  </a:lnTo>
                  <a:lnTo>
                    <a:pt x="2084" y="3397"/>
                  </a:lnTo>
                  <a:lnTo>
                    <a:pt x="1158" y="3860"/>
                  </a:lnTo>
                  <a:lnTo>
                    <a:pt x="540" y="4400"/>
                  </a:lnTo>
                  <a:lnTo>
                    <a:pt x="309" y="4709"/>
                  </a:lnTo>
                  <a:lnTo>
                    <a:pt x="154" y="4940"/>
                  </a:lnTo>
                  <a:lnTo>
                    <a:pt x="0" y="5249"/>
                  </a:lnTo>
                  <a:lnTo>
                    <a:pt x="0" y="5558"/>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6"/>
                  </a:lnTo>
                  <a:lnTo>
                    <a:pt x="21071" y="10961"/>
                  </a:lnTo>
                  <a:lnTo>
                    <a:pt x="23695" y="11038"/>
                  </a:lnTo>
                  <a:lnTo>
                    <a:pt x="29098" y="11038"/>
                  </a:lnTo>
                  <a:lnTo>
                    <a:pt x="31722" y="10961"/>
                  </a:lnTo>
                  <a:lnTo>
                    <a:pt x="34269" y="10806"/>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558"/>
                  </a:lnTo>
                  <a:lnTo>
                    <a:pt x="52793" y="5249"/>
                  </a:lnTo>
                  <a:lnTo>
                    <a:pt x="52715" y="4940"/>
                  </a:lnTo>
                  <a:lnTo>
                    <a:pt x="52484" y="4709"/>
                  </a:lnTo>
                  <a:lnTo>
                    <a:pt x="52252" y="4400"/>
                  </a:lnTo>
                  <a:lnTo>
                    <a:pt x="51635" y="3860"/>
                  </a:lnTo>
                  <a:lnTo>
                    <a:pt x="50709" y="3397"/>
                  </a:lnTo>
                  <a:lnTo>
                    <a:pt x="49628" y="2857"/>
                  </a:lnTo>
                  <a:lnTo>
                    <a:pt x="48316" y="2471"/>
                  </a:lnTo>
                  <a:lnTo>
                    <a:pt x="46772" y="2008"/>
                  </a:lnTo>
                  <a:lnTo>
                    <a:pt x="45074" y="1622"/>
                  </a:lnTo>
                  <a:lnTo>
                    <a:pt x="43222" y="1236"/>
                  </a:lnTo>
                  <a:lnTo>
                    <a:pt x="41138" y="927"/>
                  </a:lnTo>
                  <a:lnTo>
                    <a:pt x="38977" y="695"/>
                  </a:lnTo>
                  <a:lnTo>
                    <a:pt x="36662" y="464"/>
                  </a:lnTo>
                  <a:lnTo>
                    <a:pt x="34269" y="232"/>
                  </a:lnTo>
                  <a:lnTo>
                    <a:pt x="31722" y="78"/>
                  </a:lnTo>
                  <a:lnTo>
                    <a:pt x="29098"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0"/>
            <p:cNvSpPr/>
            <p:nvPr/>
          </p:nvSpPr>
          <p:spPr>
            <a:xfrm>
              <a:off x="5453975" y="3315750"/>
              <a:ext cx="1319825" cy="275950"/>
            </a:xfrm>
            <a:custGeom>
              <a:avLst/>
              <a:gdLst/>
              <a:ahLst/>
              <a:cxnLst/>
              <a:rect l="l" t="t" r="r" b="b"/>
              <a:pathLst>
                <a:path w="52793" h="11038" fill="none" extrusionOk="0">
                  <a:moveTo>
                    <a:pt x="52793" y="5558"/>
                  </a:moveTo>
                  <a:lnTo>
                    <a:pt x="52793" y="5558"/>
                  </a:lnTo>
                  <a:lnTo>
                    <a:pt x="52793" y="5789"/>
                  </a:lnTo>
                  <a:lnTo>
                    <a:pt x="52715" y="6098"/>
                  </a:lnTo>
                  <a:lnTo>
                    <a:pt x="52484" y="6330"/>
                  </a:lnTo>
                  <a:lnTo>
                    <a:pt x="52252" y="6638"/>
                  </a:lnTo>
                  <a:lnTo>
                    <a:pt x="51635" y="7179"/>
                  </a:lnTo>
                  <a:lnTo>
                    <a:pt x="50709" y="7642"/>
                  </a:lnTo>
                  <a:lnTo>
                    <a:pt x="49628" y="8182"/>
                  </a:lnTo>
                  <a:lnTo>
                    <a:pt x="48316" y="8568"/>
                  </a:lnTo>
                  <a:lnTo>
                    <a:pt x="46772" y="9031"/>
                  </a:lnTo>
                  <a:lnTo>
                    <a:pt x="45074" y="9417"/>
                  </a:lnTo>
                  <a:lnTo>
                    <a:pt x="43222" y="9803"/>
                  </a:lnTo>
                  <a:lnTo>
                    <a:pt x="41138" y="10112"/>
                  </a:lnTo>
                  <a:lnTo>
                    <a:pt x="38977" y="10343"/>
                  </a:lnTo>
                  <a:lnTo>
                    <a:pt x="36662" y="10575"/>
                  </a:lnTo>
                  <a:lnTo>
                    <a:pt x="34269" y="10806"/>
                  </a:lnTo>
                  <a:lnTo>
                    <a:pt x="31722" y="10961"/>
                  </a:lnTo>
                  <a:lnTo>
                    <a:pt x="29098" y="11038"/>
                  </a:lnTo>
                  <a:lnTo>
                    <a:pt x="26396" y="11038"/>
                  </a:lnTo>
                  <a:lnTo>
                    <a:pt x="26396" y="11038"/>
                  </a:lnTo>
                  <a:lnTo>
                    <a:pt x="23695" y="11038"/>
                  </a:lnTo>
                  <a:lnTo>
                    <a:pt x="21071" y="10961"/>
                  </a:lnTo>
                  <a:lnTo>
                    <a:pt x="18524" y="10806"/>
                  </a:lnTo>
                  <a:lnTo>
                    <a:pt x="16131" y="10575"/>
                  </a:lnTo>
                  <a:lnTo>
                    <a:pt x="13816" y="10343"/>
                  </a:lnTo>
                  <a:lnTo>
                    <a:pt x="11655" y="10112"/>
                  </a:lnTo>
                  <a:lnTo>
                    <a:pt x="9571" y="9803"/>
                  </a:lnTo>
                  <a:lnTo>
                    <a:pt x="7718" y="9417"/>
                  </a:lnTo>
                  <a:lnTo>
                    <a:pt x="6020" y="9031"/>
                  </a:lnTo>
                  <a:lnTo>
                    <a:pt x="4477" y="8568"/>
                  </a:lnTo>
                  <a:lnTo>
                    <a:pt x="3165" y="8182"/>
                  </a:lnTo>
                  <a:lnTo>
                    <a:pt x="2084" y="7642"/>
                  </a:lnTo>
                  <a:lnTo>
                    <a:pt x="1158" y="7179"/>
                  </a:lnTo>
                  <a:lnTo>
                    <a:pt x="540" y="6638"/>
                  </a:lnTo>
                  <a:lnTo>
                    <a:pt x="309" y="6330"/>
                  </a:lnTo>
                  <a:lnTo>
                    <a:pt x="154" y="6098"/>
                  </a:lnTo>
                  <a:lnTo>
                    <a:pt x="0" y="5789"/>
                  </a:lnTo>
                  <a:lnTo>
                    <a:pt x="0" y="5558"/>
                  </a:lnTo>
                  <a:lnTo>
                    <a:pt x="0" y="5558"/>
                  </a:lnTo>
                  <a:lnTo>
                    <a:pt x="0" y="5249"/>
                  </a:lnTo>
                  <a:lnTo>
                    <a:pt x="154" y="4940"/>
                  </a:lnTo>
                  <a:lnTo>
                    <a:pt x="309" y="4709"/>
                  </a:lnTo>
                  <a:lnTo>
                    <a:pt x="540" y="4400"/>
                  </a:lnTo>
                  <a:lnTo>
                    <a:pt x="1158" y="3860"/>
                  </a:lnTo>
                  <a:lnTo>
                    <a:pt x="2084" y="3397"/>
                  </a:lnTo>
                  <a:lnTo>
                    <a:pt x="3165" y="2857"/>
                  </a:lnTo>
                  <a:lnTo>
                    <a:pt x="4477" y="2471"/>
                  </a:lnTo>
                  <a:lnTo>
                    <a:pt x="6020" y="2008"/>
                  </a:lnTo>
                  <a:lnTo>
                    <a:pt x="7718" y="1622"/>
                  </a:lnTo>
                  <a:lnTo>
                    <a:pt x="9571" y="1236"/>
                  </a:lnTo>
                  <a:lnTo>
                    <a:pt x="11655" y="927"/>
                  </a:lnTo>
                  <a:lnTo>
                    <a:pt x="13816" y="695"/>
                  </a:lnTo>
                  <a:lnTo>
                    <a:pt x="16131" y="464"/>
                  </a:lnTo>
                  <a:lnTo>
                    <a:pt x="18524" y="232"/>
                  </a:lnTo>
                  <a:lnTo>
                    <a:pt x="21071" y="78"/>
                  </a:lnTo>
                  <a:lnTo>
                    <a:pt x="23695" y="1"/>
                  </a:lnTo>
                  <a:lnTo>
                    <a:pt x="26396" y="1"/>
                  </a:lnTo>
                  <a:lnTo>
                    <a:pt x="26396" y="1"/>
                  </a:lnTo>
                  <a:lnTo>
                    <a:pt x="29098" y="1"/>
                  </a:lnTo>
                  <a:lnTo>
                    <a:pt x="31722" y="78"/>
                  </a:lnTo>
                  <a:lnTo>
                    <a:pt x="34269" y="232"/>
                  </a:lnTo>
                  <a:lnTo>
                    <a:pt x="36662" y="464"/>
                  </a:lnTo>
                  <a:lnTo>
                    <a:pt x="38977" y="695"/>
                  </a:lnTo>
                  <a:lnTo>
                    <a:pt x="41138" y="927"/>
                  </a:lnTo>
                  <a:lnTo>
                    <a:pt x="43222" y="1236"/>
                  </a:lnTo>
                  <a:lnTo>
                    <a:pt x="45074" y="1622"/>
                  </a:lnTo>
                  <a:lnTo>
                    <a:pt x="46772" y="2008"/>
                  </a:lnTo>
                  <a:lnTo>
                    <a:pt x="48316" y="2471"/>
                  </a:lnTo>
                  <a:lnTo>
                    <a:pt x="49628" y="2857"/>
                  </a:lnTo>
                  <a:lnTo>
                    <a:pt x="50709" y="3397"/>
                  </a:lnTo>
                  <a:lnTo>
                    <a:pt x="51635" y="3860"/>
                  </a:lnTo>
                  <a:lnTo>
                    <a:pt x="52252" y="4400"/>
                  </a:lnTo>
                  <a:lnTo>
                    <a:pt x="52484" y="4709"/>
                  </a:lnTo>
                  <a:lnTo>
                    <a:pt x="52715" y="4940"/>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0"/>
            <p:cNvSpPr/>
            <p:nvPr/>
          </p:nvSpPr>
          <p:spPr>
            <a:xfrm>
              <a:off x="5571675" y="3340850"/>
              <a:ext cx="1084425" cy="192975"/>
            </a:xfrm>
            <a:custGeom>
              <a:avLst/>
              <a:gdLst/>
              <a:ahLst/>
              <a:cxnLst/>
              <a:rect l="l" t="t" r="r" b="b"/>
              <a:pathLst>
                <a:path w="43377" h="7719" extrusionOk="0">
                  <a:moveTo>
                    <a:pt x="21688" y="0"/>
                  </a:moveTo>
                  <a:lnTo>
                    <a:pt x="17289" y="77"/>
                  </a:lnTo>
                  <a:lnTo>
                    <a:pt x="13276" y="309"/>
                  </a:lnTo>
                  <a:lnTo>
                    <a:pt x="9571" y="618"/>
                  </a:lnTo>
                  <a:lnTo>
                    <a:pt x="6329" y="1081"/>
                  </a:lnTo>
                  <a:lnTo>
                    <a:pt x="4940" y="1389"/>
                  </a:lnTo>
                  <a:lnTo>
                    <a:pt x="3705" y="1698"/>
                  </a:lnTo>
                  <a:lnTo>
                    <a:pt x="2624" y="2007"/>
                  </a:lnTo>
                  <a:lnTo>
                    <a:pt x="1698" y="2316"/>
                  </a:lnTo>
                  <a:lnTo>
                    <a:pt x="1004" y="2702"/>
                  </a:lnTo>
                  <a:lnTo>
                    <a:pt x="463" y="3087"/>
                  </a:lnTo>
                  <a:lnTo>
                    <a:pt x="77" y="3473"/>
                  </a:lnTo>
                  <a:lnTo>
                    <a:pt x="0" y="3628"/>
                  </a:lnTo>
                  <a:lnTo>
                    <a:pt x="0" y="3859"/>
                  </a:lnTo>
                  <a:lnTo>
                    <a:pt x="0" y="4091"/>
                  </a:lnTo>
                  <a:lnTo>
                    <a:pt x="77" y="4245"/>
                  </a:lnTo>
                  <a:lnTo>
                    <a:pt x="463" y="4631"/>
                  </a:lnTo>
                  <a:lnTo>
                    <a:pt x="1004" y="5017"/>
                  </a:lnTo>
                  <a:lnTo>
                    <a:pt x="1698" y="5403"/>
                  </a:lnTo>
                  <a:lnTo>
                    <a:pt x="2624" y="5712"/>
                  </a:lnTo>
                  <a:lnTo>
                    <a:pt x="3705" y="6020"/>
                  </a:lnTo>
                  <a:lnTo>
                    <a:pt x="4940" y="6329"/>
                  </a:lnTo>
                  <a:lnTo>
                    <a:pt x="6329" y="6638"/>
                  </a:lnTo>
                  <a:lnTo>
                    <a:pt x="9571" y="7101"/>
                  </a:lnTo>
                  <a:lnTo>
                    <a:pt x="13276" y="7410"/>
                  </a:lnTo>
                  <a:lnTo>
                    <a:pt x="17289" y="7641"/>
                  </a:lnTo>
                  <a:lnTo>
                    <a:pt x="21688" y="7718"/>
                  </a:lnTo>
                  <a:lnTo>
                    <a:pt x="26088" y="7641"/>
                  </a:lnTo>
                  <a:lnTo>
                    <a:pt x="30101" y="7410"/>
                  </a:lnTo>
                  <a:lnTo>
                    <a:pt x="33806" y="7101"/>
                  </a:lnTo>
                  <a:lnTo>
                    <a:pt x="37048" y="6638"/>
                  </a:lnTo>
                  <a:lnTo>
                    <a:pt x="38437" y="6329"/>
                  </a:lnTo>
                  <a:lnTo>
                    <a:pt x="39672" y="6020"/>
                  </a:lnTo>
                  <a:lnTo>
                    <a:pt x="40752" y="5712"/>
                  </a:lnTo>
                  <a:lnTo>
                    <a:pt x="41679" y="5403"/>
                  </a:lnTo>
                  <a:lnTo>
                    <a:pt x="42373" y="5017"/>
                  </a:lnTo>
                  <a:lnTo>
                    <a:pt x="42913" y="4631"/>
                  </a:lnTo>
                  <a:lnTo>
                    <a:pt x="43299" y="4245"/>
                  </a:lnTo>
                  <a:lnTo>
                    <a:pt x="43377" y="4091"/>
                  </a:lnTo>
                  <a:lnTo>
                    <a:pt x="43377" y="3859"/>
                  </a:lnTo>
                  <a:lnTo>
                    <a:pt x="43377" y="3628"/>
                  </a:lnTo>
                  <a:lnTo>
                    <a:pt x="43299" y="3473"/>
                  </a:lnTo>
                  <a:lnTo>
                    <a:pt x="42913" y="3087"/>
                  </a:lnTo>
                  <a:lnTo>
                    <a:pt x="42373" y="2702"/>
                  </a:lnTo>
                  <a:lnTo>
                    <a:pt x="41679" y="2316"/>
                  </a:lnTo>
                  <a:lnTo>
                    <a:pt x="40752" y="2007"/>
                  </a:lnTo>
                  <a:lnTo>
                    <a:pt x="39672" y="1698"/>
                  </a:lnTo>
                  <a:lnTo>
                    <a:pt x="38437" y="1389"/>
                  </a:lnTo>
                  <a:lnTo>
                    <a:pt x="37048" y="1081"/>
                  </a:lnTo>
                  <a:lnTo>
                    <a:pt x="33806" y="618"/>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0"/>
            <p:cNvSpPr/>
            <p:nvPr/>
          </p:nvSpPr>
          <p:spPr>
            <a:xfrm>
              <a:off x="5571675" y="3340850"/>
              <a:ext cx="1084425" cy="192975"/>
            </a:xfrm>
            <a:custGeom>
              <a:avLst/>
              <a:gdLst/>
              <a:ahLst/>
              <a:cxnLst/>
              <a:rect l="l" t="t" r="r" b="b"/>
              <a:pathLst>
                <a:path w="43377" h="7719" fill="none" extrusionOk="0">
                  <a:moveTo>
                    <a:pt x="43377" y="3859"/>
                  </a:moveTo>
                  <a:lnTo>
                    <a:pt x="43377" y="3859"/>
                  </a:lnTo>
                  <a:lnTo>
                    <a:pt x="43377" y="4091"/>
                  </a:lnTo>
                  <a:lnTo>
                    <a:pt x="43299" y="4245"/>
                  </a:lnTo>
                  <a:lnTo>
                    <a:pt x="42913" y="4631"/>
                  </a:lnTo>
                  <a:lnTo>
                    <a:pt x="42373" y="5017"/>
                  </a:lnTo>
                  <a:lnTo>
                    <a:pt x="41679" y="5403"/>
                  </a:lnTo>
                  <a:lnTo>
                    <a:pt x="40752" y="5712"/>
                  </a:lnTo>
                  <a:lnTo>
                    <a:pt x="39672" y="6020"/>
                  </a:lnTo>
                  <a:lnTo>
                    <a:pt x="38437" y="6329"/>
                  </a:lnTo>
                  <a:lnTo>
                    <a:pt x="37048" y="6638"/>
                  </a:lnTo>
                  <a:lnTo>
                    <a:pt x="33806" y="7101"/>
                  </a:lnTo>
                  <a:lnTo>
                    <a:pt x="30101" y="7410"/>
                  </a:lnTo>
                  <a:lnTo>
                    <a:pt x="26088" y="7641"/>
                  </a:lnTo>
                  <a:lnTo>
                    <a:pt x="21688" y="7718"/>
                  </a:lnTo>
                  <a:lnTo>
                    <a:pt x="21688" y="7718"/>
                  </a:lnTo>
                  <a:lnTo>
                    <a:pt x="17289" y="7641"/>
                  </a:lnTo>
                  <a:lnTo>
                    <a:pt x="13276" y="7410"/>
                  </a:lnTo>
                  <a:lnTo>
                    <a:pt x="9571" y="7101"/>
                  </a:lnTo>
                  <a:lnTo>
                    <a:pt x="6329" y="6638"/>
                  </a:lnTo>
                  <a:lnTo>
                    <a:pt x="4940" y="6329"/>
                  </a:lnTo>
                  <a:lnTo>
                    <a:pt x="3705" y="6020"/>
                  </a:lnTo>
                  <a:lnTo>
                    <a:pt x="2624" y="5712"/>
                  </a:lnTo>
                  <a:lnTo>
                    <a:pt x="1698" y="5403"/>
                  </a:lnTo>
                  <a:lnTo>
                    <a:pt x="1004" y="5017"/>
                  </a:lnTo>
                  <a:lnTo>
                    <a:pt x="463" y="4631"/>
                  </a:lnTo>
                  <a:lnTo>
                    <a:pt x="77" y="4245"/>
                  </a:lnTo>
                  <a:lnTo>
                    <a:pt x="0" y="4091"/>
                  </a:lnTo>
                  <a:lnTo>
                    <a:pt x="0" y="3859"/>
                  </a:lnTo>
                  <a:lnTo>
                    <a:pt x="0" y="3859"/>
                  </a:lnTo>
                  <a:lnTo>
                    <a:pt x="0" y="3628"/>
                  </a:lnTo>
                  <a:lnTo>
                    <a:pt x="77" y="3473"/>
                  </a:lnTo>
                  <a:lnTo>
                    <a:pt x="463" y="3087"/>
                  </a:lnTo>
                  <a:lnTo>
                    <a:pt x="1004" y="2702"/>
                  </a:lnTo>
                  <a:lnTo>
                    <a:pt x="1698" y="2316"/>
                  </a:lnTo>
                  <a:lnTo>
                    <a:pt x="2624" y="2007"/>
                  </a:lnTo>
                  <a:lnTo>
                    <a:pt x="3705" y="1698"/>
                  </a:lnTo>
                  <a:lnTo>
                    <a:pt x="4940" y="1389"/>
                  </a:lnTo>
                  <a:lnTo>
                    <a:pt x="6329" y="1081"/>
                  </a:lnTo>
                  <a:lnTo>
                    <a:pt x="9571" y="618"/>
                  </a:lnTo>
                  <a:lnTo>
                    <a:pt x="13276" y="309"/>
                  </a:lnTo>
                  <a:lnTo>
                    <a:pt x="17289" y="77"/>
                  </a:lnTo>
                  <a:lnTo>
                    <a:pt x="21688" y="0"/>
                  </a:lnTo>
                  <a:lnTo>
                    <a:pt x="21688" y="0"/>
                  </a:lnTo>
                  <a:lnTo>
                    <a:pt x="26088" y="77"/>
                  </a:lnTo>
                  <a:lnTo>
                    <a:pt x="30101" y="309"/>
                  </a:lnTo>
                  <a:lnTo>
                    <a:pt x="33806" y="618"/>
                  </a:lnTo>
                  <a:lnTo>
                    <a:pt x="37048" y="1081"/>
                  </a:lnTo>
                  <a:lnTo>
                    <a:pt x="38437" y="1389"/>
                  </a:lnTo>
                  <a:lnTo>
                    <a:pt x="39672" y="1698"/>
                  </a:lnTo>
                  <a:lnTo>
                    <a:pt x="40752" y="2007"/>
                  </a:lnTo>
                  <a:lnTo>
                    <a:pt x="41679" y="2316"/>
                  </a:lnTo>
                  <a:lnTo>
                    <a:pt x="42373" y="2702"/>
                  </a:lnTo>
                  <a:lnTo>
                    <a:pt x="42913" y="3087"/>
                  </a:lnTo>
                  <a:lnTo>
                    <a:pt x="43299" y="3473"/>
                  </a:lnTo>
                  <a:lnTo>
                    <a:pt x="43377" y="3628"/>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0"/>
            <p:cNvSpPr/>
            <p:nvPr/>
          </p:nvSpPr>
          <p:spPr>
            <a:xfrm>
              <a:off x="5602550" y="3340850"/>
              <a:ext cx="1053550" cy="142800"/>
            </a:xfrm>
            <a:custGeom>
              <a:avLst/>
              <a:gdLst/>
              <a:ahLst/>
              <a:cxnLst/>
              <a:rect l="l" t="t" r="r" b="b"/>
              <a:pathLst>
                <a:path w="42142" h="5712" extrusionOk="0">
                  <a:moveTo>
                    <a:pt x="16980" y="0"/>
                  </a:moveTo>
                  <a:lnTo>
                    <a:pt x="13661" y="155"/>
                  </a:lnTo>
                  <a:lnTo>
                    <a:pt x="10574" y="386"/>
                  </a:lnTo>
                  <a:lnTo>
                    <a:pt x="7796" y="695"/>
                  </a:lnTo>
                  <a:lnTo>
                    <a:pt x="5326" y="1081"/>
                  </a:lnTo>
                  <a:lnTo>
                    <a:pt x="3165" y="1544"/>
                  </a:lnTo>
                  <a:lnTo>
                    <a:pt x="1312" y="2007"/>
                  </a:lnTo>
                  <a:lnTo>
                    <a:pt x="618" y="2238"/>
                  </a:lnTo>
                  <a:lnTo>
                    <a:pt x="0" y="2547"/>
                  </a:lnTo>
                  <a:lnTo>
                    <a:pt x="1544" y="2161"/>
                  </a:lnTo>
                  <a:lnTo>
                    <a:pt x="3396" y="1775"/>
                  </a:lnTo>
                  <a:lnTo>
                    <a:pt x="5480" y="1389"/>
                  </a:lnTo>
                  <a:lnTo>
                    <a:pt x="7796" y="1081"/>
                  </a:lnTo>
                  <a:lnTo>
                    <a:pt x="10343" y="849"/>
                  </a:lnTo>
                  <a:lnTo>
                    <a:pt x="13044" y="695"/>
                  </a:lnTo>
                  <a:lnTo>
                    <a:pt x="15977" y="618"/>
                  </a:lnTo>
                  <a:lnTo>
                    <a:pt x="18987" y="540"/>
                  </a:lnTo>
                  <a:lnTo>
                    <a:pt x="23309" y="618"/>
                  </a:lnTo>
                  <a:lnTo>
                    <a:pt x="27400" y="849"/>
                  </a:lnTo>
                  <a:lnTo>
                    <a:pt x="31105" y="1235"/>
                  </a:lnTo>
                  <a:lnTo>
                    <a:pt x="34269" y="1698"/>
                  </a:lnTo>
                  <a:lnTo>
                    <a:pt x="35735" y="1930"/>
                  </a:lnTo>
                  <a:lnTo>
                    <a:pt x="36970" y="2238"/>
                  </a:lnTo>
                  <a:lnTo>
                    <a:pt x="38051" y="2547"/>
                  </a:lnTo>
                  <a:lnTo>
                    <a:pt x="38977" y="2933"/>
                  </a:lnTo>
                  <a:lnTo>
                    <a:pt x="39672" y="3319"/>
                  </a:lnTo>
                  <a:lnTo>
                    <a:pt x="40212" y="3628"/>
                  </a:lnTo>
                  <a:lnTo>
                    <a:pt x="40521" y="4014"/>
                  </a:lnTo>
                  <a:lnTo>
                    <a:pt x="40598" y="4245"/>
                  </a:lnTo>
                  <a:lnTo>
                    <a:pt x="40675" y="4400"/>
                  </a:lnTo>
                  <a:lnTo>
                    <a:pt x="40598" y="4785"/>
                  </a:lnTo>
                  <a:lnTo>
                    <a:pt x="40289" y="5094"/>
                  </a:lnTo>
                  <a:lnTo>
                    <a:pt x="39903" y="5403"/>
                  </a:lnTo>
                  <a:lnTo>
                    <a:pt x="39363" y="5712"/>
                  </a:lnTo>
                  <a:lnTo>
                    <a:pt x="40521" y="5326"/>
                  </a:lnTo>
                  <a:lnTo>
                    <a:pt x="41370" y="4863"/>
                  </a:lnTo>
                  <a:lnTo>
                    <a:pt x="41678" y="4631"/>
                  </a:lnTo>
                  <a:lnTo>
                    <a:pt x="41910" y="4400"/>
                  </a:lnTo>
                  <a:lnTo>
                    <a:pt x="42064" y="4091"/>
                  </a:lnTo>
                  <a:lnTo>
                    <a:pt x="42142"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0"/>
            <p:cNvSpPr/>
            <p:nvPr/>
          </p:nvSpPr>
          <p:spPr>
            <a:xfrm>
              <a:off x="5602550" y="3340850"/>
              <a:ext cx="1053550" cy="142800"/>
            </a:xfrm>
            <a:custGeom>
              <a:avLst/>
              <a:gdLst/>
              <a:ahLst/>
              <a:cxnLst/>
              <a:rect l="l" t="t" r="r" b="b"/>
              <a:pathLst>
                <a:path w="42142" h="5712" fill="none" extrusionOk="0">
                  <a:moveTo>
                    <a:pt x="18987" y="540"/>
                  </a:moveTo>
                  <a:lnTo>
                    <a:pt x="18987" y="540"/>
                  </a:lnTo>
                  <a:lnTo>
                    <a:pt x="23309" y="618"/>
                  </a:lnTo>
                  <a:lnTo>
                    <a:pt x="27400" y="849"/>
                  </a:lnTo>
                  <a:lnTo>
                    <a:pt x="31105" y="1235"/>
                  </a:lnTo>
                  <a:lnTo>
                    <a:pt x="34269" y="1698"/>
                  </a:lnTo>
                  <a:lnTo>
                    <a:pt x="35735" y="1930"/>
                  </a:lnTo>
                  <a:lnTo>
                    <a:pt x="36970" y="2238"/>
                  </a:lnTo>
                  <a:lnTo>
                    <a:pt x="38051" y="2547"/>
                  </a:lnTo>
                  <a:lnTo>
                    <a:pt x="38977" y="2933"/>
                  </a:lnTo>
                  <a:lnTo>
                    <a:pt x="39672" y="3319"/>
                  </a:lnTo>
                  <a:lnTo>
                    <a:pt x="40212" y="3628"/>
                  </a:lnTo>
                  <a:lnTo>
                    <a:pt x="40521" y="4014"/>
                  </a:lnTo>
                  <a:lnTo>
                    <a:pt x="40598" y="4245"/>
                  </a:lnTo>
                  <a:lnTo>
                    <a:pt x="40675" y="4400"/>
                  </a:lnTo>
                  <a:lnTo>
                    <a:pt x="40675" y="4400"/>
                  </a:lnTo>
                  <a:lnTo>
                    <a:pt x="40598" y="4785"/>
                  </a:lnTo>
                  <a:lnTo>
                    <a:pt x="40289" y="5094"/>
                  </a:lnTo>
                  <a:lnTo>
                    <a:pt x="39903" y="5403"/>
                  </a:lnTo>
                  <a:lnTo>
                    <a:pt x="39363" y="5712"/>
                  </a:lnTo>
                  <a:lnTo>
                    <a:pt x="39363" y="5712"/>
                  </a:lnTo>
                  <a:lnTo>
                    <a:pt x="40521" y="5326"/>
                  </a:lnTo>
                  <a:lnTo>
                    <a:pt x="41370" y="4863"/>
                  </a:lnTo>
                  <a:lnTo>
                    <a:pt x="41678" y="4631"/>
                  </a:lnTo>
                  <a:lnTo>
                    <a:pt x="41910" y="4400"/>
                  </a:lnTo>
                  <a:lnTo>
                    <a:pt x="42064" y="4091"/>
                  </a:lnTo>
                  <a:lnTo>
                    <a:pt x="42142" y="3859"/>
                  </a:lnTo>
                  <a:lnTo>
                    <a:pt x="42142" y="3859"/>
                  </a:lnTo>
                  <a:lnTo>
                    <a:pt x="42064" y="3628"/>
                  </a:lnTo>
                  <a:lnTo>
                    <a:pt x="41987" y="3473"/>
                  </a:lnTo>
                  <a:lnTo>
                    <a:pt x="41678" y="3087"/>
                  </a:lnTo>
                  <a:lnTo>
                    <a:pt x="41138" y="2702"/>
                  </a:lnTo>
                  <a:lnTo>
                    <a:pt x="40366" y="2316"/>
                  </a:lnTo>
                  <a:lnTo>
                    <a:pt x="39517" y="2007"/>
                  </a:lnTo>
                  <a:lnTo>
                    <a:pt x="38437" y="1698"/>
                  </a:lnTo>
                  <a:lnTo>
                    <a:pt x="37125" y="1389"/>
                  </a:lnTo>
                  <a:lnTo>
                    <a:pt x="35735" y="1081"/>
                  </a:lnTo>
                  <a:lnTo>
                    <a:pt x="32571" y="618"/>
                  </a:lnTo>
                  <a:lnTo>
                    <a:pt x="28866" y="309"/>
                  </a:lnTo>
                  <a:lnTo>
                    <a:pt x="24776" y="77"/>
                  </a:lnTo>
                  <a:lnTo>
                    <a:pt x="20376" y="0"/>
                  </a:lnTo>
                  <a:lnTo>
                    <a:pt x="20376" y="0"/>
                  </a:lnTo>
                  <a:lnTo>
                    <a:pt x="16980" y="0"/>
                  </a:lnTo>
                  <a:lnTo>
                    <a:pt x="13661" y="155"/>
                  </a:lnTo>
                  <a:lnTo>
                    <a:pt x="10574" y="386"/>
                  </a:lnTo>
                  <a:lnTo>
                    <a:pt x="7796" y="695"/>
                  </a:lnTo>
                  <a:lnTo>
                    <a:pt x="5326" y="1081"/>
                  </a:lnTo>
                  <a:lnTo>
                    <a:pt x="3165" y="1544"/>
                  </a:lnTo>
                  <a:lnTo>
                    <a:pt x="1312" y="2007"/>
                  </a:lnTo>
                  <a:lnTo>
                    <a:pt x="618" y="2238"/>
                  </a:lnTo>
                  <a:lnTo>
                    <a:pt x="0" y="2547"/>
                  </a:lnTo>
                  <a:lnTo>
                    <a:pt x="0" y="2547"/>
                  </a:lnTo>
                  <a:lnTo>
                    <a:pt x="1544" y="2161"/>
                  </a:lnTo>
                  <a:lnTo>
                    <a:pt x="3396" y="1775"/>
                  </a:lnTo>
                  <a:lnTo>
                    <a:pt x="5480" y="1389"/>
                  </a:lnTo>
                  <a:lnTo>
                    <a:pt x="7796" y="1081"/>
                  </a:lnTo>
                  <a:lnTo>
                    <a:pt x="10343" y="849"/>
                  </a:lnTo>
                  <a:lnTo>
                    <a:pt x="13044" y="695"/>
                  </a:lnTo>
                  <a:lnTo>
                    <a:pt x="15977" y="618"/>
                  </a:lnTo>
                  <a:lnTo>
                    <a:pt x="18987" y="540"/>
                  </a:lnTo>
                  <a:lnTo>
                    <a:pt x="18987" y="54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0"/>
            <p:cNvSpPr/>
            <p:nvPr/>
          </p:nvSpPr>
          <p:spPr>
            <a:xfrm>
              <a:off x="5453975" y="3321550"/>
              <a:ext cx="1319825" cy="275950"/>
            </a:xfrm>
            <a:custGeom>
              <a:avLst/>
              <a:gdLst/>
              <a:ahLst/>
              <a:cxnLst/>
              <a:rect l="l" t="t" r="r" b="b"/>
              <a:pathLst>
                <a:path w="52793" h="11038" extrusionOk="0">
                  <a:moveTo>
                    <a:pt x="0" y="0"/>
                  </a:moveTo>
                  <a:lnTo>
                    <a:pt x="0" y="5480"/>
                  </a:lnTo>
                  <a:lnTo>
                    <a:pt x="0" y="5789"/>
                  </a:lnTo>
                  <a:lnTo>
                    <a:pt x="154" y="6098"/>
                  </a:lnTo>
                  <a:lnTo>
                    <a:pt x="309" y="6329"/>
                  </a:lnTo>
                  <a:lnTo>
                    <a:pt x="540" y="6638"/>
                  </a:lnTo>
                  <a:lnTo>
                    <a:pt x="1158" y="7178"/>
                  </a:lnTo>
                  <a:lnTo>
                    <a:pt x="2084" y="7641"/>
                  </a:lnTo>
                  <a:lnTo>
                    <a:pt x="3165" y="8182"/>
                  </a:lnTo>
                  <a:lnTo>
                    <a:pt x="4477" y="8568"/>
                  </a:lnTo>
                  <a:lnTo>
                    <a:pt x="6020" y="9031"/>
                  </a:lnTo>
                  <a:lnTo>
                    <a:pt x="7718" y="9417"/>
                  </a:lnTo>
                  <a:lnTo>
                    <a:pt x="9571" y="9803"/>
                  </a:lnTo>
                  <a:lnTo>
                    <a:pt x="11655" y="10111"/>
                  </a:lnTo>
                  <a:lnTo>
                    <a:pt x="13816" y="10343"/>
                  </a:lnTo>
                  <a:lnTo>
                    <a:pt x="16131" y="10574"/>
                  </a:lnTo>
                  <a:lnTo>
                    <a:pt x="18524" y="10806"/>
                  </a:lnTo>
                  <a:lnTo>
                    <a:pt x="21071" y="10960"/>
                  </a:lnTo>
                  <a:lnTo>
                    <a:pt x="23695" y="11037"/>
                  </a:lnTo>
                  <a:lnTo>
                    <a:pt x="29098" y="11037"/>
                  </a:lnTo>
                  <a:lnTo>
                    <a:pt x="31722" y="10960"/>
                  </a:lnTo>
                  <a:lnTo>
                    <a:pt x="34269" y="10806"/>
                  </a:lnTo>
                  <a:lnTo>
                    <a:pt x="36662" y="10574"/>
                  </a:lnTo>
                  <a:lnTo>
                    <a:pt x="38977" y="10343"/>
                  </a:lnTo>
                  <a:lnTo>
                    <a:pt x="41138" y="10111"/>
                  </a:lnTo>
                  <a:lnTo>
                    <a:pt x="43222" y="9803"/>
                  </a:lnTo>
                  <a:lnTo>
                    <a:pt x="45074" y="9417"/>
                  </a:lnTo>
                  <a:lnTo>
                    <a:pt x="46772" y="9031"/>
                  </a:lnTo>
                  <a:lnTo>
                    <a:pt x="48316" y="8568"/>
                  </a:lnTo>
                  <a:lnTo>
                    <a:pt x="49628" y="8182"/>
                  </a:lnTo>
                  <a:lnTo>
                    <a:pt x="50709" y="7641"/>
                  </a:lnTo>
                  <a:lnTo>
                    <a:pt x="51635" y="7178"/>
                  </a:lnTo>
                  <a:lnTo>
                    <a:pt x="52252" y="6638"/>
                  </a:lnTo>
                  <a:lnTo>
                    <a:pt x="52484" y="6329"/>
                  </a:lnTo>
                  <a:lnTo>
                    <a:pt x="52715" y="6098"/>
                  </a:lnTo>
                  <a:lnTo>
                    <a:pt x="52793" y="5789"/>
                  </a:lnTo>
                  <a:lnTo>
                    <a:pt x="52793" y="5480"/>
                  </a:lnTo>
                  <a:lnTo>
                    <a:pt x="52793"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0"/>
            <p:cNvSpPr/>
            <p:nvPr/>
          </p:nvSpPr>
          <p:spPr>
            <a:xfrm>
              <a:off x="5453975" y="3321550"/>
              <a:ext cx="1319825" cy="275950"/>
            </a:xfrm>
            <a:custGeom>
              <a:avLst/>
              <a:gdLst/>
              <a:ahLst/>
              <a:cxnLst/>
              <a:rect l="l" t="t" r="r" b="b"/>
              <a:pathLst>
                <a:path w="52793" h="11038" fill="none" extrusionOk="0">
                  <a:moveTo>
                    <a:pt x="0" y="0"/>
                  </a:moveTo>
                  <a:lnTo>
                    <a:pt x="0" y="5480"/>
                  </a:lnTo>
                  <a:lnTo>
                    <a:pt x="0" y="5480"/>
                  </a:lnTo>
                  <a:lnTo>
                    <a:pt x="0" y="5789"/>
                  </a:lnTo>
                  <a:lnTo>
                    <a:pt x="154" y="6098"/>
                  </a:lnTo>
                  <a:lnTo>
                    <a:pt x="309" y="6329"/>
                  </a:lnTo>
                  <a:lnTo>
                    <a:pt x="540" y="6638"/>
                  </a:lnTo>
                  <a:lnTo>
                    <a:pt x="1158" y="7178"/>
                  </a:lnTo>
                  <a:lnTo>
                    <a:pt x="2084" y="7641"/>
                  </a:lnTo>
                  <a:lnTo>
                    <a:pt x="3165" y="8182"/>
                  </a:lnTo>
                  <a:lnTo>
                    <a:pt x="4477" y="8568"/>
                  </a:lnTo>
                  <a:lnTo>
                    <a:pt x="6020" y="9031"/>
                  </a:lnTo>
                  <a:lnTo>
                    <a:pt x="7718" y="9417"/>
                  </a:lnTo>
                  <a:lnTo>
                    <a:pt x="9571" y="9803"/>
                  </a:lnTo>
                  <a:lnTo>
                    <a:pt x="11655" y="10111"/>
                  </a:lnTo>
                  <a:lnTo>
                    <a:pt x="13816" y="10343"/>
                  </a:lnTo>
                  <a:lnTo>
                    <a:pt x="16131" y="10574"/>
                  </a:lnTo>
                  <a:lnTo>
                    <a:pt x="18524" y="10806"/>
                  </a:lnTo>
                  <a:lnTo>
                    <a:pt x="21071" y="10960"/>
                  </a:lnTo>
                  <a:lnTo>
                    <a:pt x="23695" y="11037"/>
                  </a:lnTo>
                  <a:lnTo>
                    <a:pt x="26396" y="11037"/>
                  </a:lnTo>
                  <a:lnTo>
                    <a:pt x="26396" y="11037"/>
                  </a:lnTo>
                  <a:lnTo>
                    <a:pt x="29098" y="11037"/>
                  </a:lnTo>
                  <a:lnTo>
                    <a:pt x="31722" y="10960"/>
                  </a:lnTo>
                  <a:lnTo>
                    <a:pt x="34269" y="10806"/>
                  </a:lnTo>
                  <a:lnTo>
                    <a:pt x="36662" y="10574"/>
                  </a:lnTo>
                  <a:lnTo>
                    <a:pt x="38977" y="10343"/>
                  </a:lnTo>
                  <a:lnTo>
                    <a:pt x="41138" y="10111"/>
                  </a:lnTo>
                  <a:lnTo>
                    <a:pt x="43222" y="9803"/>
                  </a:lnTo>
                  <a:lnTo>
                    <a:pt x="45074" y="9417"/>
                  </a:lnTo>
                  <a:lnTo>
                    <a:pt x="46772" y="9031"/>
                  </a:lnTo>
                  <a:lnTo>
                    <a:pt x="48316" y="8568"/>
                  </a:lnTo>
                  <a:lnTo>
                    <a:pt x="49628" y="8182"/>
                  </a:lnTo>
                  <a:lnTo>
                    <a:pt x="50709" y="7641"/>
                  </a:lnTo>
                  <a:lnTo>
                    <a:pt x="51635" y="7178"/>
                  </a:lnTo>
                  <a:lnTo>
                    <a:pt x="52252" y="6638"/>
                  </a:lnTo>
                  <a:lnTo>
                    <a:pt x="52484" y="6329"/>
                  </a:lnTo>
                  <a:lnTo>
                    <a:pt x="52715" y="6098"/>
                  </a:lnTo>
                  <a:lnTo>
                    <a:pt x="52793" y="5789"/>
                  </a:lnTo>
                  <a:lnTo>
                    <a:pt x="52793" y="5480"/>
                  </a:lnTo>
                  <a:lnTo>
                    <a:pt x="52793" y="0"/>
                  </a:lnTo>
                  <a:lnTo>
                    <a:pt x="0" y="0"/>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0"/>
            <p:cNvSpPr/>
            <p:nvPr/>
          </p:nvSpPr>
          <p:spPr>
            <a:xfrm>
              <a:off x="5453975" y="3182625"/>
              <a:ext cx="1319825" cy="275950"/>
            </a:xfrm>
            <a:custGeom>
              <a:avLst/>
              <a:gdLst/>
              <a:ahLst/>
              <a:cxnLst/>
              <a:rect l="l" t="t" r="r" b="b"/>
              <a:pathLst>
                <a:path w="52793" h="11038" extrusionOk="0">
                  <a:moveTo>
                    <a:pt x="26396" y="0"/>
                  </a:moveTo>
                  <a:lnTo>
                    <a:pt x="23695" y="77"/>
                  </a:lnTo>
                  <a:lnTo>
                    <a:pt x="21071" y="155"/>
                  </a:lnTo>
                  <a:lnTo>
                    <a:pt x="18524" y="309"/>
                  </a:lnTo>
                  <a:lnTo>
                    <a:pt x="16131" y="463"/>
                  </a:lnTo>
                  <a:lnTo>
                    <a:pt x="13816" y="695"/>
                  </a:lnTo>
                  <a:lnTo>
                    <a:pt x="11655" y="1004"/>
                  </a:lnTo>
                  <a:lnTo>
                    <a:pt x="9571" y="1312"/>
                  </a:lnTo>
                  <a:lnTo>
                    <a:pt x="7718" y="1621"/>
                  </a:lnTo>
                  <a:lnTo>
                    <a:pt x="6020" y="2084"/>
                  </a:lnTo>
                  <a:lnTo>
                    <a:pt x="4477" y="2470"/>
                  </a:lnTo>
                  <a:lnTo>
                    <a:pt x="3165" y="2933"/>
                  </a:lnTo>
                  <a:lnTo>
                    <a:pt x="2084" y="3396"/>
                  </a:lnTo>
                  <a:lnTo>
                    <a:pt x="1158" y="3937"/>
                  </a:lnTo>
                  <a:lnTo>
                    <a:pt x="540" y="4477"/>
                  </a:lnTo>
                  <a:lnTo>
                    <a:pt x="309" y="4708"/>
                  </a:lnTo>
                  <a:lnTo>
                    <a:pt x="154" y="5017"/>
                  </a:lnTo>
                  <a:lnTo>
                    <a:pt x="0" y="5249"/>
                  </a:lnTo>
                  <a:lnTo>
                    <a:pt x="0" y="5557"/>
                  </a:lnTo>
                  <a:lnTo>
                    <a:pt x="0" y="5866"/>
                  </a:lnTo>
                  <a:lnTo>
                    <a:pt x="154" y="6098"/>
                  </a:lnTo>
                  <a:lnTo>
                    <a:pt x="309" y="6406"/>
                  </a:lnTo>
                  <a:lnTo>
                    <a:pt x="540" y="6638"/>
                  </a:lnTo>
                  <a:lnTo>
                    <a:pt x="1158" y="7178"/>
                  </a:lnTo>
                  <a:lnTo>
                    <a:pt x="2084" y="7718"/>
                  </a:lnTo>
                  <a:lnTo>
                    <a:pt x="3165" y="8182"/>
                  </a:lnTo>
                  <a:lnTo>
                    <a:pt x="4477" y="8645"/>
                  </a:lnTo>
                  <a:lnTo>
                    <a:pt x="6020" y="9031"/>
                  </a:lnTo>
                  <a:lnTo>
                    <a:pt x="7718" y="9494"/>
                  </a:lnTo>
                  <a:lnTo>
                    <a:pt x="9571" y="9802"/>
                  </a:lnTo>
                  <a:lnTo>
                    <a:pt x="11655" y="10111"/>
                  </a:lnTo>
                  <a:lnTo>
                    <a:pt x="13816" y="10420"/>
                  </a:lnTo>
                  <a:lnTo>
                    <a:pt x="16131" y="10651"/>
                  </a:lnTo>
                  <a:lnTo>
                    <a:pt x="18524" y="10806"/>
                  </a:lnTo>
                  <a:lnTo>
                    <a:pt x="21071" y="10960"/>
                  </a:lnTo>
                  <a:lnTo>
                    <a:pt x="23695" y="11037"/>
                  </a:lnTo>
                  <a:lnTo>
                    <a:pt x="29098" y="11037"/>
                  </a:lnTo>
                  <a:lnTo>
                    <a:pt x="31722" y="10960"/>
                  </a:lnTo>
                  <a:lnTo>
                    <a:pt x="34269" y="10806"/>
                  </a:lnTo>
                  <a:lnTo>
                    <a:pt x="36662" y="10651"/>
                  </a:lnTo>
                  <a:lnTo>
                    <a:pt x="38977" y="10420"/>
                  </a:lnTo>
                  <a:lnTo>
                    <a:pt x="41138" y="10111"/>
                  </a:lnTo>
                  <a:lnTo>
                    <a:pt x="43222" y="9802"/>
                  </a:lnTo>
                  <a:lnTo>
                    <a:pt x="45074" y="9494"/>
                  </a:lnTo>
                  <a:lnTo>
                    <a:pt x="46772" y="9031"/>
                  </a:lnTo>
                  <a:lnTo>
                    <a:pt x="48316" y="8645"/>
                  </a:lnTo>
                  <a:lnTo>
                    <a:pt x="49628" y="8182"/>
                  </a:lnTo>
                  <a:lnTo>
                    <a:pt x="50709" y="7718"/>
                  </a:lnTo>
                  <a:lnTo>
                    <a:pt x="51635" y="7178"/>
                  </a:lnTo>
                  <a:lnTo>
                    <a:pt x="52252" y="6638"/>
                  </a:lnTo>
                  <a:lnTo>
                    <a:pt x="52484" y="6406"/>
                  </a:lnTo>
                  <a:lnTo>
                    <a:pt x="52715" y="6098"/>
                  </a:lnTo>
                  <a:lnTo>
                    <a:pt x="52793" y="5866"/>
                  </a:lnTo>
                  <a:lnTo>
                    <a:pt x="52793" y="5557"/>
                  </a:lnTo>
                  <a:lnTo>
                    <a:pt x="52793" y="5249"/>
                  </a:lnTo>
                  <a:lnTo>
                    <a:pt x="52715" y="5017"/>
                  </a:lnTo>
                  <a:lnTo>
                    <a:pt x="52484" y="4708"/>
                  </a:lnTo>
                  <a:lnTo>
                    <a:pt x="52252" y="4477"/>
                  </a:lnTo>
                  <a:lnTo>
                    <a:pt x="51635" y="3937"/>
                  </a:lnTo>
                  <a:lnTo>
                    <a:pt x="50709" y="3396"/>
                  </a:lnTo>
                  <a:lnTo>
                    <a:pt x="49628" y="2933"/>
                  </a:lnTo>
                  <a:lnTo>
                    <a:pt x="48316" y="2470"/>
                  </a:lnTo>
                  <a:lnTo>
                    <a:pt x="46772" y="2084"/>
                  </a:lnTo>
                  <a:lnTo>
                    <a:pt x="45074" y="1621"/>
                  </a:lnTo>
                  <a:lnTo>
                    <a:pt x="43222" y="1312"/>
                  </a:lnTo>
                  <a:lnTo>
                    <a:pt x="41138" y="1004"/>
                  </a:lnTo>
                  <a:lnTo>
                    <a:pt x="38977" y="695"/>
                  </a:lnTo>
                  <a:lnTo>
                    <a:pt x="36662" y="463"/>
                  </a:lnTo>
                  <a:lnTo>
                    <a:pt x="34269" y="309"/>
                  </a:lnTo>
                  <a:lnTo>
                    <a:pt x="31722" y="155"/>
                  </a:lnTo>
                  <a:lnTo>
                    <a:pt x="29098" y="77"/>
                  </a:lnTo>
                  <a:lnTo>
                    <a:pt x="26396" y="0"/>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0"/>
            <p:cNvSpPr/>
            <p:nvPr/>
          </p:nvSpPr>
          <p:spPr>
            <a:xfrm>
              <a:off x="5453975" y="3182625"/>
              <a:ext cx="1319825" cy="275950"/>
            </a:xfrm>
            <a:custGeom>
              <a:avLst/>
              <a:gdLst/>
              <a:ahLst/>
              <a:cxnLst/>
              <a:rect l="l" t="t" r="r" b="b"/>
              <a:pathLst>
                <a:path w="52793" h="11038" fill="none" extrusionOk="0">
                  <a:moveTo>
                    <a:pt x="52793" y="5557"/>
                  </a:moveTo>
                  <a:lnTo>
                    <a:pt x="52793" y="5557"/>
                  </a:lnTo>
                  <a:lnTo>
                    <a:pt x="52793" y="5866"/>
                  </a:lnTo>
                  <a:lnTo>
                    <a:pt x="52715" y="6098"/>
                  </a:lnTo>
                  <a:lnTo>
                    <a:pt x="52484" y="6406"/>
                  </a:lnTo>
                  <a:lnTo>
                    <a:pt x="52252" y="6638"/>
                  </a:lnTo>
                  <a:lnTo>
                    <a:pt x="51635" y="7178"/>
                  </a:lnTo>
                  <a:lnTo>
                    <a:pt x="50709" y="7718"/>
                  </a:lnTo>
                  <a:lnTo>
                    <a:pt x="49628" y="8182"/>
                  </a:lnTo>
                  <a:lnTo>
                    <a:pt x="48316" y="8645"/>
                  </a:lnTo>
                  <a:lnTo>
                    <a:pt x="46772" y="9031"/>
                  </a:lnTo>
                  <a:lnTo>
                    <a:pt x="45074" y="9494"/>
                  </a:lnTo>
                  <a:lnTo>
                    <a:pt x="43222" y="9802"/>
                  </a:lnTo>
                  <a:lnTo>
                    <a:pt x="41138" y="10111"/>
                  </a:lnTo>
                  <a:lnTo>
                    <a:pt x="38977" y="10420"/>
                  </a:lnTo>
                  <a:lnTo>
                    <a:pt x="36662" y="10651"/>
                  </a:lnTo>
                  <a:lnTo>
                    <a:pt x="34269" y="10806"/>
                  </a:lnTo>
                  <a:lnTo>
                    <a:pt x="31722" y="10960"/>
                  </a:lnTo>
                  <a:lnTo>
                    <a:pt x="29098" y="11037"/>
                  </a:lnTo>
                  <a:lnTo>
                    <a:pt x="26396" y="11037"/>
                  </a:lnTo>
                  <a:lnTo>
                    <a:pt x="26396" y="11037"/>
                  </a:lnTo>
                  <a:lnTo>
                    <a:pt x="23695" y="11037"/>
                  </a:lnTo>
                  <a:lnTo>
                    <a:pt x="21071" y="10960"/>
                  </a:lnTo>
                  <a:lnTo>
                    <a:pt x="18524" y="10806"/>
                  </a:lnTo>
                  <a:lnTo>
                    <a:pt x="16131" y="10651"/>
                  </a:lnTo>
                  <a:lnTo>
                    <a:pt x="13816" y="10420"/>
                  </a:lnTo>
                  <a:lnTo>
                    <a:pt x="11655" y="10111"/>
                  </a:lnTo>
                  <a:lnTo>
                    <a:pt x="9571" y="9802"/>
                  </a:lnTo>
                  <a:lnTo>
                    <a:pt x="7718" y="9494"/>
                  </a:lnTo>
                  <a:lnTo>
                    <a:pt x="6020" y="9031"/>
                  </a:lnTo>
                  <a:lnTo>
                    <a:pt x="4477" y="8645"/>
                  </a:lnTo>
                  <a:lnTo>
                    <a:pt x="3165" y="8182"/>
                  </a:lnTo>
                  <a:lnTo>
                    <a:pt x="2084" y="7718"/>
                  </a:lnTo>
                  <a:lnTo>
                    <a:pt x="1158" y="7178"/>
                  </a:lnTo>
                  <a:lnTo>
                    <a:pt x="540" y="6638"/>
                  </a:lnTo>
                  <a:lnTo>
                    <a:pt x="309" y="6406"/>
                  </a:lnTo>
                  <a:lnTo>
                    <a:pt x="154" y="6098"/>
                  </a:lnTo>
                  <a:lnTo>
                    <a:pt x="0" y="5866"/>
                  </a:lnTo>
                  <a:lnTo>
                    <a:pt x="0" y="5557"/>
                  </a:lnTo>
                  <a:lnTo>
                    <a:pt x="0" y="5557"/>
                  </a:lnTo>
                  <a:lnTo>
                    <a:pt x="0" y="5249"/>
                  </a:lnTo>
                  <a:lnTo>
                    <a:pt x="154" y="5017"/>
                  </a:lnTo>
                  <a:lnTo>
                    <a:pt x="309" y="4708"/>
                  </a:lnTo>
                  <a:lnTo>
                    <a:pt x="540" y="4477"/>
                  </a:lnTo>
                  <a:lnTo>
                    <a:pt x="1158" y="3937"/>
                  </a:lnTo>
                  <a:lnTo>
                    <a:pt x="2084" y="3396"/>
                  </a:lnTo>
                  <a:lnTo>
                    <a:pt x="3165" y="2933"/>
                  </a:lnTo>
                  <a:lnTo>
                    <a:pt x="4477" y="2470"/>
                  </a:lnTo>
                  <a:lnTo>
                    <a:pt x="6020" y="2084"/>
                  </a:lnTo>
                  <a:lnTo>
                    <a:pt x="7718" y="1621"/>
                  </a:lnTo>
                  <a:lnTo>
                    <a:pt x="9571" y="1312"/>
                  </a:lnTo>
                  <a:lnTo>
                    <a:pt x="11655" y="1004"/>
                  </a:lnTo>
                  <a:lnTo>
                    <a:pt x="13816" y="695"/>
                  </a:lnTo>
                  <a:lnTo>
                    <a:pt x="16131" y="463"/>
                  </a:lnTo>
                  <a:lnTo>
                    <a:pt x="18524" y="309"/>
                  </a:lnTo>
                  <a:lnTo>
                    <a:pt x="21071" y="155"/>
                  </a:lnTo>
                  <a:lnTo>
                    <a:pt x="23695" y="77"/>
                  </a:lnTo>
                  <a:lnTo>
                    <a:pt x="26396" y="0"/>
                  </a:lnTo>
                  <a:lnTo>
                    <a:pt x="26396" y="0"/>
                  </a:lnTo>
                  <a:lnTo>
                    <a:pt x="29098" y="77"/>
                  </a:lnTo>
                  <a:lnTo>
                    <a:pt x="31722" y="155"/>
                  </a:lnTo>
                  <a:lnTo>
                    <a:pt x="34269" y="309"/>
                  </a:lnTo>
                  <a:lnTo>
                    <a:pt x="36662" y="463"/>
                  </a:lnTo>
                  <a:lnTo>
                    <a:pt x="38977" y="695"/>
                  </a:lnTo>
                  <a:lnTo>
                    <a:pt x="41138" y="1004"/>
                  </a:lnTo>
                  <a:lnTo>
                    <a:pt x="43222" y="1312"/>
                  </a:lnTo>
                  <a:lnTo>
                    <a:pt x="45074" y="1621"/>
                  </a:lnTo>
                  <a:lnTo>
                    <a:pt x="46772" y="2084"/>
                  </a:lnTo>
                  <a:lnTo>
                    <a:pt x="48316" y="2470"/>
                  </a:lnTo>
                  <a:lnTo>
                    <a:pt x="49628" y="2933"/>
                  </a:lnTo>
                  <a:lnTo>
                    <a:pt x="50709" y="3396"/>
                  </a:lnTo>
                  <a:lnTo>
                    <a:pt x="51635" y="3937"/>
                  </a:lnTo>
                  <a:lnTo>
                    <a:pt x="52252" y="4477"/>
                  </a:lnTo>
                  <a:lnTo>
                    <a:pt x="52484" y="4708"/>
                  </a:lnTo>
                  <a:lnTo>
                    <a:pt x="52715" y="5017"/>
                  </a:lnTo>
                  <a:lnTo>
                    <a:pt x="52793" y="5249"/>
                  </a:lnTo>
                  <a:lnTo>
                    <a:pt x="52793" y="5557"/>
                  </a:lnTo>
                  <a:lnTo>
                    <a:pt x="52793" y="555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0"/>
            <p:cNvSpPr/>
            <p:nvPr/>
          </p:nvSpPr>
          <p:spPr>
            <a:xfrm>
              <a:off x="5571675" y="3207700"/>
              <a:ext cx="1084425" cy="194900"/>
            </a:xfrm>
            <a:custGeom>
              <a:avLst/>
              <a:gdLst/>
              <a:ahLst/>
              <a:cxnLst/>
              <a:rect l="l" t="t" r="r" b="b"/>
              <a:pathLst>
                <a:path w="43377" h="7796" extrusionOk="0">
                  <a:moveTo>
                    <a:pt x="21688" y="1"/>
                  </a:moveTo>
                  <a:lnTo>
                    <a:pt x="17289" y="78"/>
                  </a:lnTo>
                  <a:lnTo>
                    <a:pt x="13276" y="309"/>
                  </a:lnTo>
                  <a:lnTo>
                    <a:pt x="9571" y="695"/>
                  </a:lnTo>
                  <a:lnTo>
                    <a:pt x="6329" y="1158"/>
                  </a:lnTo>
                  <a:lnTo>
                    <a:pt x="4940" y="1467"/>
                  </a:lnTo>
                  <a:lnTo>
                    <a:pt x="3705" y="1699"/>
                  </a:lnTo>
                  <a:lnTo>
                    <a:pt x="2624" y="2085"/>
                  </a:lnTo>
                  <a:lnTo>
                    <a:pt x="1698" y="2393"/>
                  </a:lnTo>
                  <a:lnTo>
                    <a:pt x="1004" y="2779"/>
                  </a:lnTo>
                  <a:lnTo>
                    <a:pt x="463" y="3088"/>
                  </a:lnTo>
                  <a:lnTo>
                    <a:pt x="77" y="3474"/>
                  </a:lnTo>
                  <a:lnTo>
                    <a:pt x="0" y="3705"/>
                  </a:lnTo>
                  <a:lnTo>
                    <a:pt x="0" y="3937"/>
                  </a:lnTo>
                  <a:lnTo>
                    <a:pt x="0" y="4091"/>
                  </a:lnTo>
                  <a:lnTo>
                    <a:pt x="77" y="4323"/>
                  </a:lnTo>
                  <a:lnTo>
                    <a:pt x="463" y="4709"/>
                  </a:lnTo>
                  <a:lnTo>
                    <a:pt x="1004" y="5017"/>
                  </a:lnTo>
                  <a:lnTo>
                    <a:pt x="1698" y="5403"/>
                  </a:lnTo>
                  <a:lnTo>
                    <a:pt x="2624" y="5712"/>
                  </a:lnTo>
                  <a:lnTo>
                    <a:pt x="3705" y="6098"/>
                  </a:lnTo>
                  <a:lnTo>
                    <a:pt x="4940" y="6330"/>
                  </a:lnTo>
                  <a:lnTo>
                    <a:pt x="6329" y="6638"/>
                  </a:lnTo>
                  <a:lnTo>
                    <a:pt x="9571" y="7101"/>
                  </a:lnTo>
                  <a:lnTo>
                    <a:pt x="13276" y="7487"/>
                  </a:lnTo>
                  <a:lnTo>
                    <a:pt x="17289" y="7719"/>
                  </a:lnTo>
                  <a:lnTo>
                    <a:pt x="21688" y="7796"/>
                  </a:lnTo>
                  <a:lnTo>
                    <a:pt x="26088" y="7719"/>
                  </a:lnTo>
                  <a:lnTo>
                    <a:pt x="30101" y="7487"/>
                  </a:lnTo>
                  <a:lnTo>
                    <a:pt x="33806" y="7101"/>
                  </a:lnTo>
                  <a:lnTo>
                    <a:pt x="37048" y="6638"/>
                  </a:lnTo>
                  <a:lnTo>
                    <a:pt x="38437" y="6330"/>
                  </a:lnTo>
                  <a:lnTo>
                    <a:pt x="39672" y="6098"/>
                  </a:lnTo>
                  <a:lnTo>
                    <a:pt x="40752" y="5712"/>
                  </a:lnTo>
                  <a:lnTo>
                    <a:pt x="41679" y="5403"/>
                  </a:lnTo>
                  <a:lnTo>
                    <a:pt x="42373" y="5017"/>
                  </a:lnTo>
                  <a:lnTo>
                    <a:pt x="42913" y="4709"/>
                  </a:lnTo>
                  <a:lnTo>
                    <a:pt x="43299" y="4323"/>
                  </a:lnTo>
                  <a:lnTo>
                    <a:pt x="43377" y="4091"/>
                  </a:lnTo>
                  <a:lnTo>
                    <a:pt x="43377" y="3937"/>
                  </a:lnTo>
                  <a:lnTo>
                    <a:pt x="43377" y="3705"/>
                  </a:lnTo>
                  <a:lnTo>
                    <a:pt x="43299" y="3474"/>
                  </a:lnTo>
                  <a:lnTo>
                    <a:pt x="42913" y="3088"/>
                  </a:lnTo>
                  <a:lnTo>
                    <a:pt x="42373" y="2779"/>
                  </a:lnTo>
                  <a:lnTo>
                    <a:pt x="41679" y="2393"/>
                  </a:lnTo>
                  <a:lnTo>
                    <a:pt x="40752" y="2085"/>
                  </a:lnTo>
                  <a:lnTo>
                    <a:pt x="39672" y="1699"/>
                  </a:lnTo>
                  <a:lnTo>
                    <a:pt x="38437" y="1467"/>
                  </a:lnTo>
                  <a:lnTo>
                    <a:pt x="37048" y="1158"/>
                  </a:lnTo>
                  <a:lnTo>
                    <a:pt x="33806" y="695"/>
                  </a:lnTo>
                  <a:lnTo>
                    <a:pt x="30101" y="309"/>
                  </a:lnTo>
                  <a:lnTo>
                    <a:pt x="26088" y="78"/>
                  </a:lnTo>
                  <a:lnTo>
                    <a:pt x="21688"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0"/>
            <p:cNvSpPr/>
            <p:nvPr/>
          </p:nvSpPr>
          <p:spPr>
            <a:xfrm>
              <a:off x="5571675" y="3207700"/>
              <a:ext cx="1084425" cy="194900"/>
            </a:xfrm>
            <a:custGeom>
              <a:avLst/>
              <a:gdLst/>
              <a:ahLst/>
              <a:cxnLst/>
              <a:rect l="l" t="t" r="r" b="b"/>
              <a:pathLst>
                <a:path w="43377" h="7796" fill="none" extrusionOk="0">
                  <a:moveTo>
                    <a:pt x="43377" y="3937"/>
                  </a:moveTo>
                  <a:lnTo>
                    <a:pt x="43377" y="3937"/>
                  </a:lnTo>
                  <a:lnTo>
                    <a:pt x="43377" y="4091"/>
                  </a:lnTo>
                  <a:lnTo>
                    <a:pt x="43299" y="4323"/>
                  </a:lnTo>
                  <a:lnTo>
                    <a:pt x="42913" y="4709"/>
                  </a:lnTo>
                  <a:lnTo>
                    <a:pt x="42373" y="5017"/>
                  </a:lnTo>
                  <a:lnTo>
                    <a:pt x="41679" y="5403"/>
                  </a:lnTo>
                  <a:lnTo>
                    <a:pt x="40752" y="5712"/>
                  </a:lnTo>
                  <a:lnTo>
                    <a:pt x="39672" y="6098"/>
                  </a:lnTo>
                  <a:lnTo>
                    <a:pt x="38437" y="6330"/>
                  </a:lnTo>
                  <a:lnTo>
                    <a:pt x="37048" y="6638"/>
                  </a:lnTo>
                  <a:lnTo>
                    <a:pt x="33806" y="7101"/>
                  </a:lnTo>
                  <a:lnTo>
                    <a:pt x="30101" y="7487"/>
                  </a:lnTo>
                  <a:lnTo>
                    <a:pt x="26088" y="7719"/>
                  </a:lnTo>
                  <a:lnTo>
                    <a:pt x="21688" y="7796"/>
                  </a:lnTo>
                  <a:lnTo>
                    <a:pt x="21688" y="7796"/>
                  </a:lnTo>
                  <a:lnTo>
                    <a:pt x="17289" y="7719"/>
                  </a:lnTo>
                  <a:lnTo>
                    <a:pt x="13276" y="7487"/>
                  </a:lnTo>
                  <a:lnTo>
                    <a:pt x="9571" y="7101"/>
                  </a:lnTo>
                  <a:lnTo>
                    <a:pt x="6329" y="6638"/>
                  </a:lnTo>
                  <a:lnTo>
                    <a:pt x="4940" y="6330"/>
                  </a:lnTo>
                  <a:lnTo>
                    <a:pt x="3705" y="6098"/>
                  </a:lnTo>
                  <a:lnTo>
                    <a:pt x="2624" y="5712"/>
                  </a:lnTo>
                  <a:lnTo>
                    <a:pt x="1698" y="5403"/>
                  </a:lnTo>
                  <a:lnTo>
                    <a:pt x="1004" y="5017"/>
                  </a:lnTo>
                  <a:lnTo>
                    <a:pt x="463" y="4709"/>
                  </a:lnTo>
                  <a:lnTo>
                    <a:pt x="77" y="4323"/>
                  </a:lnTo>
                  <a:lnTo>
                    <a:pt x="0" y="4091"/>
                  </a:lnTo>
                  <a:lnTo>
                    <a:pt x="0" y="3937"/>
                  </a:lnTo>
                  <a:lnTo>
                    <a:pt x="0" y="3937"/>
                  </a:lnTo>
                  <a:lnTo>
                    <a:pt x="0" y="3705"/>
                  </a:lnTo>
                  <a:lnTo>
                    <a:pt x="77" y="3474"/>
                  </a:lnTo>
                  <a:lnTo>
                    <a:pt x="463" y="3088"/>
                  </a:lnTo>
                  <a:lnTo>
                    <a:pt x="1004" y="2779"/>
                  </a:lnTo>
                  <a:lnTo>
                    <a:pt x="1698" y="2393"/>
                  </a:lnTo>
                  <a:lnTo>
                    <a:pt x="2624" y="2085"/>
                  </a:lnTo>
                  <a:lnTo>
                    <a:pt x="3705" y="1699"/>
                  </a:lnTo>
                  <a:lnTo>
                    <a:pt x="4940" y="1467"/>
                  </a:lnTo>
                  <a:lnTo>
                    <a:pt x="6329" y="1158"/>
                  </a:lnTo>
                  <a:lnTo>
                    <a:pt x="9571" y="695"/>
                  </a:lnTo>
                  <a:lnTo>
                    <a:pt x="13276" y="309"/>
                  </a:lnTo>
                  <a:lnTo>
                    <a:pt x="17289" y="78"/>
                  </a:lnTo>
                  <a:lnTo>
                    <a:pt x="21688" y="1"/>
                  </a:lnTo>
                  <a:lnTo>
                    <a:pt x="21688" y="1"/>
                  </a:lnTo>
                  <a:lnTo>
                    <a:pt x="26088" y="78"/>
                  </a:lnTo>
                  <a:lnTo>
                    <a:pt x="30101" y="309"/>
                  </a:lnTo>
                  <a:lnTo>
                    <a:pt x="33806" y="695"/>
                  </a:lnTo>
                  <a:lnTo>
                    <a:pt x="37048" y="1158"/>
                  </a:lnTo>
                  <a:lnTo>
                    <a:pt x="38437" y="1467"/>
                  </a:lnTo>
                  <a:lnTo>
                    <a:pt x="39672" y="1699"/>
                  </a:lnTo>
                  <a:lnTo>
                    <a:pt x="40752" y="2085"/>
                  </a:lnTo>
                  <a:lnTo>
                    <a:pt x="41679" y="2393"/>
                  </a:lnTo>
                  <a:lnTo>
                    <a:pt x="42373" y="2779"/>
                  </a:lnTo>
                  <a:lnTo>
                    <a:pt x="42913" y="3088"/>
                  </a:lnTo>
                  <a:lnTo>
                    <a:pt x="43299" y="3474"/>
                  </a:lnTo>
                  <a:lnTo>
                    <a:pt x="43377" y="3705"/>
                  </a:lnTo>
                  <a:lnTo>
                    <a:pt x="43377" y="3937"/>
                  </a:lnTo>
                  <a:lnTo>
                    <a:pt x="43377" y="393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0"/>
            <p:cNvSpPr/>
            <p:nvPr/>
          </p:nvSpPr>
          <p:spPr>
            <a:xfrm>
              <a:off x="5602550" y="3207700"/>
              <a:ext cx="1053550" cy="144750"/>
            </a:xfrm>
            <a:custGeom>
              <a:avLst/>
              <a:gdLst/>
              <a:ahLst/>
              <a:cxnLst/>
              <a:rect l="l" t="t" r="r" b="b"/>
              <a:pathLst>
                <a:path w="42142" h="5790" extrusionOk="0">
                  <a:moveTo>
                    <a:pt x="20376" y="1"/>
                  </a:moveTo>
                  <a:lnTo>
                    <a:pt x="16980" y="78"/>
                  </a:lnTo>
                  <a:lnTo>
                    <a:pt x="13661" y="232"/>
                  </a:lnTo>
                  <a:lnTo>
                    <a:pt x="10574" y="464"/>
                  </a:lnTo>
                  <a:lnTo>
                    <a:pt x="7796" y="772"/>
                  </a:lnTo>
                  <a:lnTo>
                    <a:pt x="5326" y="1081"/>
                  </a:lnTo>
                  <a:lnTo>
                    <a:pt x="3165" y="1544"/>
                  </a:lnTo>
                  <a:lnTo>
                    <a:pt x="1312" y="2085"/>
                  </a:lnTo>
                  <a:lnTo>
                    <a:pt x="618" y="2316"/>
                  </a:lnTo>
                  <a:lnTo>
                    <a:pt x="0" y="2625"/>
                  </a:lnTo>
                  <a:lnTo>
                    <a:pt x="1544" y="2162"/>
                  </a:lnTo>
                  <a:lnTo>
                    <a:pt x="3396" y="1776"/>
                  </a:lnTo>
                  <a:lnTo>
                    <a:pt x="5480" y="1467"/>
                  </a:lnTo>
                  <a:lnTo>
                    <a:pt x="7796" y="1158"/>
                  </a:lnTo>
                  <a:lnTo>
                    <a:pt x="10343" y="927"/>
                  </a:lnTo>
                  <a:lnTo>
                    <a:pt x="13044" y="772"/>
                  </a:lnTo>
                  <a:lnTo>
                    <a:pt x="15977" y="618"/>
                  </a:lnTo>
                  <a:lnTo>
                    <a:pt x="18987" y="618"/>
                  </a:lnTo>
                  <a:lnTo>
                    <a:pt x="23309" y="695"/>
                  </a:lnTo>
                  <a:lnTo>
                    <a:pt x="27400" y="927"/>
                  </a:lnTo>
                  <a:lnTo>
                    <a:pt x="31105" y="1236"/>
                  </a:lnTo>
                  <a:lnTo>
                    <a:pt x="34269" y="1699"/>
                  </a:lnTo>
                  <a:lnTo>
                    <a:pt x="35735" y="2007"/>
                  </a:lnTo>
                  <a:lnTo>
                    <a:pt x="36970" y="2316"/>
                  </a:lnTo>
                  <a:lnTo>
                    <a:pt x="38051" y="2625"/>
                  </a:lnTo>
                  <a:lnTo>
                    <a:pt x="38977" y="2934"/>
                  </a:lnTo>
                  <a:lnTo>
                    <a:pt x="39672" y="3319"/>
                  </a:lnTo>
                  <a:lnTo>
                    <a:pt x="40212" y="3705"/>
                  </a:lnTo>
                  <a:lnTo>
                    <a:pt x="40521" y="4091"/>
                  </a:lnTo>
                  <a:lnTo>
                    <a:pt x="40598" y="4246"/>
                  </a:lnTo>
                  <a:lnTo>
                    <a:pt x="40675" y="4477"/>
                  </a:lnTo>
                  <a:lnTo>
                    <a:pt x="40598" y="4786"/>
                  </a:lnTo>
                  <a:lnTo>
                    <a:pt x="40289" y="5172"/>
                  </a:lnTo>
                  <a:lnTo>
                    <a:pt x="39903" y="5481"/>
                  </a:lnTo>
                  <a:lnTo>
                    <a:pt x="39363" y="5789"/>
                  </a:lnTo>
                  <a:lnTo>
                    <a:pt x="40521" y="5326"/>
                  </a:lnTo>
                  <a:lnTo>
                    <a:pt x="41370" y="4863"/>
                  </a:lnTo>
                  <a:lnTo>
                    <a:pt x="41678" y="4632"/>
                  </a:lnTo>
                  <a:lnTo>
                    <a:pt x="41910" y="4400"/>
                  </a:lnTo>
                  <a:lnTo>
                    <a:pt x="42064" y="4168"/>
                  </a:lnTo>
                  <a:lnTo>
                    <a:pt x="42142" y="3937"/>
                  </a:lnTo>
                  <a:lnTo>
                    <a:pt x="42064" y="3705"/>
                  </a:lnTo>
                  <a:lnTo>
                    <a:pt x="41987" y="3474"/>
                  </a:lnTo>
                  <a:lnTo>
                    <a:pt x="41678" y="3088"/>
                  </a:lnTo>
                  <a:lnTo>
                    <a:pt x="41138" y="2779"/>
                  </a:lnTo>
                  <a:lnTo>
                    <a:pt x="40366" y="2393"/>
                  </a:lnTo>
                  <a:lnTo>
                    <a:pt x="39517" y="2085"/>
                  </a:lnTo>
                  <a:lnTo>
                    <a:pt x="38437" y="1699"/>
                  </a:lnTo>
                  <a:lnTo>
                    <a:pt x="37125" y="1467"/>
                  </a:lnTo>
                  <a:lnTo>
                    <a:pt x="35735" y="1158"/>
                  </a:lnTo>
                  <a:lnTo>
                    <a:pt x="32571" y="695"/>
                  </a:lnTo>
                  <a:lnTo>
                    <a:pt x="28866" y="309"/>
                  </a:lnTo>
                  <a:lnTo>
                    <a:pt x="24776" y="78"/>
                  </a:lnTo>
                  <a:lnTo>
                    <a:pt x="20376"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p:cNvSpPr/>
            <p:nvPr/>
          </p:nvSpPr>
          <p:spPr>
            <a:xfrm>
              <a:off x="5602550" y="3207700"/>
              <a:ext cx="1053550" cy="144750"/>
            </a:xfrm>
            <a:custGeom>
              <a:avLst/>
              <a:gdLst/>
              <a:ahLst/>
              <a:cxnLst/>
              <a:rect l="l" t="t" r="r" b="b"/>
              <a:pathLst>
                <a:path w="42142" h="5790" fill="none" extrusionOk="0">
                  <a:moveTo>
                    <a:pt x="18987" y="618"/>
                  </a:moveTo>
                  <a:lnTo>
                    <a:pt x="18987" y="618"/>
                  </a:lnTo>
                  <a:lnTo>
                    <a:pt x="23309" y="695"/>
                  </a:lnTo>
                  <a:lnTo>
                    <a:pt x="27400" y="927"/>
                  </a:lnTo>
                  <a:lnTo>
                    <a:pt x="31105" y="1236"/>
                  </a:lnTo>
                  <a:lnTo>
                    <a:pt x="34269" y="1699"/>
                  </a:lnTo>
                  <a:lnTo>
                    <a:pt x="35735" y="2007"/>
                  </a:lnTo>
                  <a:lnTo>
                    <a:pt x="36970" y="2316"/>
                  </a:lnTo>
                  <a:lnTo>
                    <a:pt x="38051" y="2625"/>
                  </a:lnTo>
                  <a:lnTo>
                    <a:pt x="38977" y="2934"/>
                  </a:lnTo>
                  <a:lnTo>
                    <a:pt x="39672" y="3319"/>
                  </a:lnTo>
                  <a:lnTo>
                    <a:pt x="40212" y="3705"/>
                  </a:lnTo>
                  <a:lnTo>
                    <a:pt x="40521" y="4091"/>
                  </a:lnTo>
                  <a:lnTo>
                    <a:pt x="40598" y="4246"/>
                  </a:lnTo>
                  <a:lnTo>
                    <a:pt x="40675" y="4477"/>
                  </a:lnTo>
                  <a:lnTo>
                    <a:pt x="40675" y="4477"/>
                  </a:lnTo>
                  <a:lnTo>
                    <a:pt x="40598" y="4786"/>
                  </a:lnTo>
                  <a:lnTo>
                    <a:pt x="40289" y="5172"/>
                  </a:lnTo>
                  <a:lnTo>
                    <a:pt x="39903" y="5481"/>
                  </a:lnTo>
                  <a:lnTo>
                    <a:pt x="39363" y="5789"/>
                  </a:lnTo>
                  <a:lnTo>
                    <a:pt x="39363" y="5789"/>
                  </a:lnTo>
                  <a:lnTo>
                    <a:pt x="40521" y="5326"/>
                  </a:lnTo>
                  <a:lnTo>
                    <a:pt x="41370" y="4863"/>
                  </a:lnTo>
                  <a:lnTo>
                    <a:pt x="41678" y="4632"/>
                  </a:lnTo>
                  <a:lnTo>
                    <a:pt x="41910" y="4400"/>
                  </a:lnTo>
                  <a:lnTo>
                    <a:pt x="42064" y="4168"/>
                  </a:lnTo>
                  <a:lnTo>
                    <a:pt x="42142" y="3937"/>
                  </a:lnTo>
                  <a:lnTo>
                    <a:pt x="42142" y="3937"/>
                  </a:lnTo>
                  <a:lnTo>
                    <a:pt x="42064" y="3705"/>
                  </a:lnTo>
                  <a:lnTo>
                    <a:pt x="41987" y="3474"/>
                  </a:lnTo>
                  <a:lnTo>
                    <a:pt x="41678" y="3088"/>
                  </a:lnTo>
                  <a:lnTo>
                    <a:pt x="41138" y="2779"/>
                  </a:lnTo>
                  <a:lnTo>
                    <a:pt x="40366" y="2393"/>
                  </a:lnTo>
                  <a:lnTo>
                    <a:pt x="39517" y="2085"/>
                  </a:lnTo>
                  <a:lnTo>
                    <a:pt x="38437" y="1699"/>
                  </a:lnTo>
                  <a:lnTo>
                    <a:pt x="37125" y="1467"/>
                  </a:lnTo>
                  <a:lnTo>
                    <a:pt x="35735" y="1158"/>
                  </a:lnTo>
                  <a:lnTo>
                    <a:pt x="32571" y="695"/>
                  </a:lnTo>
                  <a:lnTo>
                    <a:pt x="28866" y="309"/>
                  </a:lnTo>
                  <a:lnTo>
                    <a:pt x="24776" y="78"/>
                  </a:lnTo>
                  <a:lnTo>
                    <a:pt x="20376" y="1"/>
                  </a:lnTo>
                  <a:lnTo>
                    <a:pt x="20376" y="1"/>
                  </a:lnTo>
                  <a:lnTo>
                    <a:pt x="16980" y="78"/>
                  </a:lnTo>
                  <a:lnTo>
                    <a:pt x="13661" y="232"/>
                  </a:lnTo>
                  <a:lnTo>
                    <a:pt x="10574" y="464"/>
                  </a:lnTo>
                  <a:lnTo>
                    <a:pt x="7796" y="772"/>
                  </a:lnTo>
                  <a:lnTo>
                    <a:pt x="5326" y="1081"/>
                  </a:lnTo>
                  <a:lnTo>
                    <a:pt x="3165" y="1544"/>
                  </a:lnTo>
                  <a:lnTo>
                    <a:pt x="1312" y="2085"/>
                  </a:lnTo>
                  <a:lnTo>
                    <a:pt x="618" y="2316"/>
                  </a:lnTo>
                  <a:lnTo>
                    <a:pt x="0" y="2625"/>
                  </a:lnTo>
                  <a:lnTo>
                    <a:pt x="0" y="2625"/>
                  </a:lnTo>
                  <a:lnTo>
                    <a:pt x="1544" y="2162"/>
                  </a:lnTo>
                  <a:lnTo>
                    <a:pt x="3396" y="1776"/>
                  </a:lnTo>
                  <a:lnTo>
                    <a:pt x="5480" y="1467"/>
                  </a:lnTo>
                  <a:lnTo>
                    <a:pt x="7796" y="1158"/>
                  </a:lnTo>
                  <a:lnTo>
                    <a:pt x="10343" y="927"/>
                  </a:lnTo>
                  <a:lnTo>
                    <a:pt x="13044" y="772"/>
                  </a:lnTo>
                  <a:lnTo>
                    <a:pt x="15977" y="618"/>
                  </a:lnTo>
                  <a:lnTo>
                    <a:pt x="18987" y="618"/>
                  </a:lnTo>
                  <a:lnTo>
                    <a:pt x="18987" y="61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p:cNvSpPr/>
            <p:nvPr/>
          </p:nvSpPr>
          <p:spPr>
            <a:xfrm>
              <a:off x="5453975" y="3188400"/>
              <a:ext cx="1319825" cy="275950"/>
            </a:xfrm>
            <a:custGeom>
              <a:avLst/>
              <a:gdLst/>
              <a:ahLst/>
              <a:cxnLst/>
              <a:rect l="l" t="t" r="r" b="b"/>
              <a:pathLst>
                <a:path w="52793" h="11038" extrusionOk="0">
                  <a:moveTo>
                    <a:pt x="0" y="1"/>
                  </a:move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6"/>
                  </a:lnTo>
                  <a:lnTo>
                    <a:pt x="21071" y="10883"/>
                  </a:lnTo>
                  <a:lnTo>
                    <a:pt x="23695" y="11038"/>
                  </a:lnTo>
                  <a:lnTo>
                    <a:pt x="29098" y="11038"/>
                  </a:lnTo>
                  <a:lnTo>
                    <a:pt x="31722" y="10883"/>
                  </a:lnTo>
                  <a:lnTo>
                    <a:pt x="34269" y="10806"/>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p:cNvSpPr/>
            <p:nvPr/>
          </p:nvSpPr>
          <p:spPr>
            <a:xfrm>
              <a:off x="5453975" y="3188400"/>
              <a:ext cx="1319825" cy="275950"/>
            </a:xfrm>
            <a:custGeom>
              <a:avLst/>
              <a:gdLst/>
              <a:ahLst/>
              <a:cxnLst/>
              <a:rect l="l" t="t" r="r" b="b"/>
              <a:pathLst>
                <a:path w="52793" h="11038" fill="none" extrusionOk="0">
                  <a:moveTo>
                    <a:pt x="0" y="1"/>
                  </a:moveTo>
                  <a:lnTo>
                    <a:pt x="0" y="5481"/>
                  </a:lnTo>
                  <a:lnTo>
                    <a:pt x="0" y="5481"/>
                  </a:lnTo>
                  <a:lnTo>
                    <a:pt x="0" y="5789"/>
                  </a:lnTo>
                  <a:lnTo>
                    <a:pt x="154" y="6098"/>
                  </a:lnTo>
                  <a:lnTo>
                    <a:pt x="309" y="6330"/>
                  </a:lnTo>
                  <a:lnTo>
                    <a:pt x="540" y="6638"/>
                  </a:lnTo>
                  <a:lnTo>
                    <a:pt x="1158" y="7179"/>
                  </a:lnTo>
                  <a:lnTo>
                    <a:pt x="2084" y="7642"/>
                  </a:lnTo>
                  <a:lnTo>
                    <a:pt x="3165" y="8182"/>
                  </a:lnTo>
                  <a:lnTo>
                    <a:pt x="4477" y="8568"/>
                  </a:lnTo>
                  <a:lnTo>
                    <a:pt x="6020" y="9031"/>
                  </a:lnTo>
                  <a:lnTo>
                    <a:pt x="7718" y="9417"/>
                  </a:lnTo>
                  <a:lnTo>
                    <a:pt x="9571" y="9803"/>
                  </a:lnTo>
                  <a:lnTo>
                    <a:pt x="11655" y="10112"/>
                  </a:lnTo>
                  <a:lnTo>
                    <a:pt x="13816" y="10343"/>
                  </a:lnTo>
                  <a:lnTo>
                    <a:pt x="16131" y="10575"/>
                  </a:lnTo>
                  <a:lnTo>
                    <a:pt x="18524" y="10806"/>
                  </a:lnTo>
                  <a:lnTo>
                    <a:pt x="21071" y="10883"/>
                  </a:lnTo>
                  <a:lnTo>
                    <a:pt x="23695" y="11038"/>
                  </a:lnTo>
                  <a:lnTo>
                    <a:pt x="26396" y="11038"/>
                  </a:lnTo>
                  <a:lnTo>
                    <a:pt x="26396" y="11038"/>
                  </a:lnTo>
                  <a:lnTo>
                    <a:pt x="29098" y="11038"/>
                  </a:lnTo>
                  <a:lnTo>
                    <a:pt x="31722" y="10883"/>
                  </a:lnTo>
                  <a:lnTo>
                    <a:pt x="34269" y="10806"/>
                  </a:lnTo>
                  <a:lnTo>
                    <a:pt x="36662" y="10575"/>
                  </a:lnTo>
                  <a:lnTo>
                    <a:pt x="38977" y="10343"/>
                  </a:lnTo>
                  <a:lnTo>
                    <a:pt x="41138" y="10112"/>
                  </a:lnTo>
                  <a:lnTo>
                    <a:pt x="43222" y="9803"/>
                  </a:lnTo>
                  <a:lnTo>
                    <a:pt x="45074" y="9417"/>
                  </a:lnTo>
                  <a:lnTo>
                    <a:pt x="46772" y="9031"/>
                  </a:lnTo>
                  <a:lnTo>
                    <a:pt x="48316" y="8568"/>
                  </a:lnTo>
                  <a:lnTo>
                    <a:pt x="49628" y="8182"/>
                  </a:lnTo>
                  <a:lnTo>
                    <a:pt x="50709" y="7642"/>
                  </a:lnTo>
                  <a:lnTo>
                    <a:pt x="51635" y="7179"/>
                  </a:lnTo>
                  <a:lnTo>
                    <a:pt x="52252" y="6638"/>
                  </a:lnTo>
                  <a:lnTo>
                    <a:pt x="52484" y="6330"/>
                  </a:lnTo>
                  <a:lnTo>
                    <a:pt x="52715" y="6098"/>
                  </a:lnTo>
                  <a:lnTo>
                    <a:pt x="52793" y="5789"/>
                  </a:lnTo>
                  <a:lnTo>
                    <a:pt x="52793" y="5481"/>
                  </a:lnTo>
                  <a:lnTo>
                    <a:pt x="52793" y="1"/>
                  </a:lnTo>
                  <a:lnTo>
                    <a:pt x="0" y="1"/>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0"/>
            <p:cNvSpPr/>
            <p:nvPr/>
          </p:nvSpPr>
          <p:spPr>
            <a:xfrm>
              <a:off x="5453975" y="3049475"/>
              <a:ext cx="1319825" cy="275950"/>
            </a:xfrm>
            <a:custGeom>
              <a:avLst/>
              <a:gdLst/>
              <a:ahLst/>
              <a:cxnLst/>
              <a:rect l="l" t="t" r="r" b="b"/>
              <a:pathLst>
                <a:path w="52793" h="11038" extrusionOk="0">
                  <a:moveTo>
                    <a:pt x="26396" y="1"/>
                  </a:moveTo>
                  <a:lnTo>
                    <a:pt x="23695" y="78"/>
                  </a:lnTo>
                  <a:lnTo>
                    <a:pt x="21071" y="155"/>
                  </a:lnTo>
                  <a:lnTo>
                    <a:pt x="18524" y="309"/>
                  </a:lnTo>
                  <a:lnTo>
                    <a:pt x="16131" y="464"/>
                  </a:lnTo>
                  <a:lnTo>
                    <a:pt x="13816" y="695"/>
                  </a:lnTo>
                  <a:lnTo>
                    <a:pt x="11655" y="1004"/>
                  </a:lnTo>
                  <a:lnTo>
                    <a:pt x="9571" y="1313"/>
                  </a:lnTo>
                  <a:lnTo>
                    <a:pt x="7718" y="1621"/>
                  </a:lnTo>
                  <a:lnTo>
                    <a:pt x="6020" y="2007"/>
                  </a:lnTo>
                  <a:lnTo>
                    <a:pt x="4477" y="2470"/>
                  </a:lnTo>
                  <a:lnTo>
                    <a:pt x="3165" y="2934"/>
                  </a:lnTo>
                  <a:lnTo>
                    <a:pt x="2084" y="3397"/>
                  </a:lnTo>
                  <a:lnTo>
                    <a:pt x="1158" y="3937"/>
                  </a:lnTo>
                  <a:lnTo>
                    <a:pt x="540" y="4477"/>
                  </a:lnTo>
                  <a:lnTo>
                    <a:pt x="309" y="4709"/>
                  </a:lnTo>
                  <a:lnTo>
                    <a:pt x="154" y="5017"/>
                  </a:lnTo>
                  <a:lnTo>
                    <a:pt x="0" y="5249"/>
                  </a:lnTo>
                  <a:lnTo>
                    <a:pt x="0" y="5558"/>
                  </a:lnTo>
                  <a:lnTo>
                    <a:pt x="0" y="5867"/>
                  </a:lnTo>
                  <a:lnTo>
                    <a:pt x="154" y="6098"/>
                  </a:lnTo>
                  <a:lnTo>
                    <a:pt x="309" y="6407"/>
                  </a:lnTo>
                  <a:lnTo>
                    <a:pt x="540" y="6638"/>
                  </a:lnTo>
                  <a:lnTo>
                    <a:pt x="1158" y="7179"/>
                  </a:lnTo>
                  <a:lnTo>
                    <a:pt x="2084" y="7719"/>
                  </a:lnTo>
                  <a:lnTo>
                    <a:pt x="3165" y="8182"/>
                  </a:lnTo>
                  <a:lnTo>
                    <a:pt x="4477" y="8645"/>
                  </a:lnTo>
                  <a:lnTo>
                    <a:pt x="6020" y="9031"/>
                  </a:lnTo>
                  <a:lnTo>
                    <a:pt x="7718" y="9417"/>
                  </a:lnTo>
                  <a:lnTo>
                    <a:pt x="9571" y="9803"/>
                  </a:lnTo>
                  <a:lnTo>
                    <a:pt x="11655" y="10112"/>
                  </a:lnTo>
                  <a:lnTo>
                    <a:pt x="13816" y="10420"/>
                  </a:lnTo>
                  <a:lnTo>
                    <a:pt x="16131" y="10652"/>
                  </a:lnTo>
                  <a:lnTo>
                    <a:pt x="18524" y="10806"/>
                  </a:lnTo>
                  <a:lnTo>
                    <a:pt x="21071" y="10961"/>
                  </a:lnTo>
                  <a:lnTo>
                    <a:pt x="23695" y="11038"/>
                  </a:lnTo>
                  <a:lnTo>
                    <a:pt x="29098" y="11038"/>
                  </a:lnTo>
                  <a:lnTo>
                    <a:pt x="31722" y="10961"/>
                  </a:lnTo>
                  <a:lnTo>
                    <a:pt x="34269" y="10806"/>
                  </a:lnTo>
                  <a:lnTo>
                    <a:pt x="36662" y="10652"/>
                  </a:lnTo>
                  <a:lnTo>
                    <a:pt x="38977" y="10420"/>
                  </a:lnTo>
                  <a:lnTo>
                    <a:pt x="41138" y="10112"/>
                  </a:lnTo>
                  <a:lnTo>
                    <a:pt x="43222" y="9803"/>
                  </a:lnTo>
                  <a:lnTo>
                    <a:pt x="45074" y="9417"/>
                  </a:lnTo>
                  <a:lnTo>
                    <a:pt x="46772" y="9031"/>
                  </a:lnTo>
                  <a:lnTo>
                    <a:pt x="48316" y="8645"/>
                  </a:lnTo>
                  <a:lnTo>
                    <a:pt x="49628" y="8182"/>
                  </a:lnTo>
                  <a:lnTo>
                    <a:pt x="50709" y="7719"/>
                  </a:lnTo>
                  <a:lnTo>
                    <a:pt x="51635" y="7179"/>
                  </a:lnTo>
                  <a:lnTo>
                    <a:pt x="52252" y="6638"/>
                  </a:lnTo>
                  <a:lnTo>
                    <a:pt x="52484" y="6407"/>
                  </a:lnTo>
                  <a:lnTo>
                    <a:pt x="52715" y="6098"/>
                  </a:lnTo>
                  <a:lnTo>
                    <a:pt x="52793" y="5867"/>
                  </a:lnTo>
                  <a:lnTo>
                    <a:pt x="52793" y="5558"/>
                  </a:lnTo>
                  <a:lnTo>
                    <a:pt x="52793" y="5249"/>
                  </a:lnTo>
                  <a:lnTo>
                    <a:pt x="52715" y="5017"/>
                  </a:lnTo>
                  <a:lnTo>
                    <a:pt x="52484" y="4709"/>
                  </a:lnTo>
                  <a:lnTo>
                    <a:pt x="52252" y="4477"/>
                  </a:lnTo>
                  <a:lnTo>
                    <a:pt x="51635" y="3937"/>
                  </a:lnTo>
                  <a:lnTo>
                    <a:pt x="50709" y="3397"/>
                  </a:lnTo>
                  <a:lnTo>
                    <a:pt x="49628" y="2934"/>
                  </a:lnTo>
                  <a:lnTo>
                    <a:pt x="48316" y="2470"/>
                  </a:lnTo>
                  <a:lnTo>
                    <a:pt x="46772" y="2007"/>
                  </a:lnTo>
                  <a:lnTo>
                    <a:pt x="45074" y="1621"/>
                  </a:lnTo>
                  <a:lnTo>
                    <a:pt x="43222" y="1313"/>
                  </a:lnTo>
                  <a:lnTo>
                    <a:pt x="41138" y="1004"/>
                  </a:lnTo>
                  <a:lnTo>
                    <a:pt x="38977" y="695"/>
                  </a:lnTo>
                  <a:lnTo>
                    <a:pt x="36662" y="464"/>
                  </a:lnTo>
                  <a:lnTo>
                    <a:pt x="34269" y="309"/>
                  </a:lnTo>
                  <a:lnTo>
                    <a:pt x="31722" y="155"/>
                  </a:lnTo>
                  <a:lnTo>
                    <a:pt x="29098" y="78"/>
                  </a:lnTo>
                  <a:lnTo>
                    <a:pt x="26396" y="1"/>
                  </a:lnTo>
                  <a:close/>
                </a:path>
              </a:pathLst>
            </a:custGeom>
            <a:solidFill>
              <a:srgbClr val="FFD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0"/>
            <p:cNvSpPr/>
            <p:nvPr/>
          </p:nvSpPr>
          <p:spPr>
            <a:xfrm>
              <a:off x="5453975" y="3049475"/>
              <a:ext cx="1319825" cy="275950"/>
            </a:xfrm>
            <a:custGeom>
              <a:avLst/>
              <a:gdLst/>
              <a:ahLst/>
              <a:cxnLst/>
              <a:rect l="l" t="t" r="r" b="b"/>
              <a:pathLst>
                <a:path w="52793" h="11038" fill="none" extrusionOk="0">
                  <a:moveTo>
                    <a:pt x="52793" y="5558"/>
                  </a:moveTo>
                  <a:lnTo>
                    <a:pt x="52793" y="5558"/>
                  </a:lnTo>
                  <a:lnTo>
                    <a:pt x="52793" y="5867"/>
                  </a:lnTo>
                  <a:lnTo>
                    <a:pt x="52715" y="6098"/>
                  </a:lnTo>
                  <a:lnTo>
                    <a:pt x="52484" y="6407"/>
                  </a:lnTo>
                  <a:lnTo>
                    <a:pt x="52252" y="6638"/>
                  </a:lnTo>
                  <a:lnTo>
                    <a:pt x="51635" y="7179"/>
                  </a:lnTo>
                  <a:lnTo>
                    <a:pt x="50709" y="7719"/>
                  </a:lnTo>
                  <a:lnTo>
                    <a:pt x="49628" y="8182"/>
                  </a:lnTo>
                  <a:lnTo>
                    <a:pt x="48316" y="8645"/>
                  </a:lnTo>
                  <a:lnTo>
                    <a:pt x="46772" y="9031"/>
                  </a:lnTo>
                  <a:lnTo>
                    <a:pt x="45074" y="9417"/>
                  </a:lnTo>
                  <a:lnTo>
                    <a:pt x="43222" y="9803"/>
                  </a:lnTo>
                  <a:lnTo>
                    <a:pt x="41138" y="10112"/>
                  </a:lnTo>
                  <a:lnTo>
                    <a:pt x="38977" y="10420"/>
                  </a:lnTo>
                  <a:lnTo>
                    <a:pt x="36662" y="10652"/>
                  </a:lnTo>
                  <a:lnTo>
                    <a:pt x="34269" y="10806"/>
                  </a:lnTo>
                  <a:lnTo>
                    <a:pt x="31722" y="10961"/>
                  </a:lnTo>
                  <a:lnTo>
                    <a:pt x="29098" y="11038"/>
                  </a:lnTo>
                  <a:lnTo>
                    <a:pt x="26396" y="11038"/>
                  </a:lnTo>
                  <a:lnTo>
                    <a:pt x="26396" y="11038"/>
                  </a:lnTo>
                  <a:lnTo>
                    <a:pt x="23695" y="11038"/>
                  </a:lnTo>
                  <a:lnTo>
                    <a:pt x="21071" y="10961"/>
                  </a:lnTo>
                  <a:lnTo>
                    <a:pt x="18524" y="10806"/>
                  </a:lnTo>
                  <a:lnTo>
                    <a:pt x="16131" y="10652"/>
                  </a:lnTo>
                  <a:lnTo>
                    <a:pt x="13816" y="10420"/>
                  </a:lnTo>
                  <a:lnTo>
                    <a:pt x="11655" y="10112"/>
                  </a:lnTo>
                  <a:lnTo>
                    <a:pt x="9571" y="9803"/>
                  </a:lnTo>
                  <a:lnTo>
                    <a:pt x="7718" y="9417"/>
                  </a:lnTo>
                  <a:lnTo>
                    <a:pt x="6020" y="9031"/>
                  </a:lnTo>
                  <a:lnTo>
                    <a:pt x="4477" y="8645"/>
                  </a:lnTo>
                  <a:lnTo>
                    <a:pt x="3165" y="8182"/>
                  </a:lnTo>
                  <a:lnTo>
                    <a:pt x="2084" y="7719"/>
                  </a:lnTo>
                  <a:lnTo>
                    <a:pt x="1158" y="7179"/>
                  </a:lnTo>
                  <a:lnTo>
                    <a:pt x="540" y="6638"/>
                  </a:lnTo>
                  <a:lnTo>
                    <a:pt x="309" y="6407"/>
                  </a:lnTo>
                  <a:lnTo>
                    <a:pt x="154" y="6098"/>
                  </a:lnTo>
                  <a:lnTo>
                    <a:pt x="0" y="5867"/>
                  </a:lnTo>
                  <a:lnTo>
                    <a:pt x="0" y="5558"/>
                  </a:lnTo>
                  <a:lnTo>
                    <a:pt x="0" y="5558"/>
                  </a:lnTo>
                  <a:lnTo>
                    <a:pt x="0" y="5249"/>
                  </a:lnTo>
                  <a:lnTo>
                    <a:pt x="154" y="5017"/>
                  </a:lnTo>
                  <a:lnTo>
                    <a:pt x="309" y="4709"/>
                  </a:lnTo>
                  <a:lnTo>
                    <a:pt x="540" y="4477"/>
                  </a:lnTo>
                  <a:lnTo>
                    <a:pt x="1158" y="3937"/>
                  </a:lnTo>
                  <a:lnTo>
                    <a:pt x="2084" y="3397"/>
                  </a:lnTo>
                  <a:lnTo>
                    <a:pt x="3165" y="2934"/>
                  </a:lnTo>
                  <a:lnTo>
                    <a:pt x="4477" y="2470"/>
                  </a:lnTo>
                  <a:lnTo>
                    <a:pt x="6020" y="2007"/>
                  </a:lnTo>
                  <a:lnTo>
                    <a:pt x="7718" y="1621"/>
                  </a:lnTo>
                  <a:lnTo>
                    <a:pt x="9571" y="1313"/>
                  </a:lnTo>
                  <a:lnTo>
                    <a:pt x="11655" y="1004"/>
                  </a:lnTo>
                  <a:lnTo>
                    <a:pt x="13816" y="695"/>
                  </a:lnTo>
                  <a:lnTo>
                    <a:pt x="16131" y="464"/>
                  </a:lnTo>
                  <a:lnTo>
                    <a:pt x="18524" y="309"/>
                  </a:lnTo>
                  <a:lnTo>
                    <a:pt x="21071" y="155"/>
                  </a:lnTo>
                  <a:lnTo>
                    <a:pt x="23695" y="78"/>
                  </a:lnTo>
                  <a:lnTo>
                    <a:pt x="26396" y="1"/>
                  </a:lnTo>
                  <a:lnTo>
                    <a:pt x="26396" y="1"/>
                  </a:lnTo>
                  <a:lnTo>
                    <a:pt x="29098" y="78"/>
                  </a:lnTo>
                  <a:lnTo>
                    <a:pt x="31722" y="155"/>
                  </a:lnTo>
                  <a:lnTo>
                    <a:pt x="34269" y="309"/>
                  </a:lnTo>
                  <a:lnTo>
                    <a:pt x="36662" y="464"/>
                  </a:lnTo>
                  <a:lnTo>
                    <a:pt x="38977" y="695"/>
                  </a:lnTo>
                  <a:lnTo>
                    <a:pt x="41138" y="1004"/>
                  </a:lnTo>
                  <a:lnTo>
                    <a:pt x="43222" y="1313"/>
                  </a:lnTo>
                  <a:lnTo>
                    <a:pt x="45074" y="1621"/>
                  </a:lnTo>
                  <a:lnTo>
                    <a:pt x="46772" y="2007"/>
                  </a:lnTo>
                  <a:lnTo>
                    <a:pt x="48316" y="2470"/>
                  </a:lnTo>
                  <a:lnTo>
                    <a:pt x="49628" y="2934"/>
                  </a:lnTo>
                  <a:lnTo>
                    <a:pt x="50709" y="3397"/>
                  </a:lnTo>
                  <a:lnTo>
                    <a:pt x="51635" y="3937"/>
                  </a:lnTo>
                  <a:lnTo>
                    <a:pt x="52252" y="4477"/>
                  </a:lnTo>
                  <a:lnTo>
                    <a:pt x="52484" y="4709"/>
                  </a:lnTo>
                  <a:lnTo>
                    <a:pt x="52715" y="5017"/>
                  </a:lnTo>
                  <a:lnTo>
                    <a:pt x="52793" y="5249"/>
                  </a:lnTo>
                  <a:lnTo>
                    <a:pt x="52793" y="5558"/>
                  </a:lnTo>
                  <a:lnTo>
                    <a:pt x="52793" y="5558"/>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0"/>
            <p:cNvSpPr/>
            <p:nvPr/>
          </p:nvSpPr>
          <p:spPr>
            <a:xfrm>
              <a:off x="5571675" y="3074575"/>
              <a:ext cx="1084425" cy="194900"/>
            </a:xfrm>
            <a:custGeom>
              <a:avLst/>
              <a:gdLst/>
              <a:ahLst/>
              <a:cxnLst/>
              <a:rect l="l" t="t" r="r" b="b"/>
              <a:pathLst>
                <a:path w="43377" h="7796" extrusionOk="0">
                  <a:moveTo>
                    <a:pt x="21688" y="0"/>
                  </a:moveTo>
                  <a:lnTo>
                    <a:pt x="17289" y="77"/>
                  </a:lnTo>
                  <a:lnTo>
                    <a:pt x="13276" y="309"/>
                  </a:lnTo>
                  <a:lnTo>
                    <a:pt x="9571" y="695"/>
                  </a:lnTo>
                  <a:lnTo>
                    <a:pt x="6329" y="1158"/>
                  </a:lnTo>
                  <a:lnTo>
                    <a:pt x="4940" y="1389"/>
                  </a:lnTo>
                  <a:lnTo>
                    <a:pt x="3705" y="1698"/>
                  </a:lnTo>
                  <a:lnTo>
                    <a:pt x="2624" y="2084"/>
                  </a:lnTo>
                  <a:lnTo>
                    <a:pt x="1698" y="2393"/>
                  </a:lnTo>
                  <a:lnTo>
                    <a:pt x="1004" y="2779"/>
                  </a:lnTo>
                  <a:lnTo>
                    <a:pt x="463" y="3087"/>
                  </a:lnTo>
                  <a:lnTo>
                    <a:pt x="77" y="3473"/>
                  </a:lnTo>
                  <a:lnTo>
                    <a:pt x="0" y="3705"/>
                  </a:lnTo>
                  <a:lnTo>
                    <a:pt x="0" y="3859"/>
                  </a:lnTo>
                  <a:lnTo>
                    <a:pt x="0" y="4091"/>
                  </a:lnTo>
                  <a:lnTo>
                    <a:pt x="77" y="4322"/>
                  </a:lnTo>
                  <a:lnTo>
                    <a:pt x="463" y="4708"/>
                  </a:lnTo>
                  <a:lnTo>
                    <a:pt x="1004" y="5017"/>
                  </a:lnTo>
                  <a:lnTo>
                    <a:pt x="1698" y="5403"/>
                  </a:lnTo>
                  <a:lnTo>
                    <a:pt x="2624" y="5712"/>
                  </a:lnTo>
                  <a:lnTo>
                    <a:pt x="3705" y="6097"/>
                  </a:lnTo>
                  <a:lnTo>
                    <a:pt x="4940" y="6329"/>
                  </a:lnTo>
                  <a:lnTo>
                    <a:pt x="6329" y="6638"/>
                  </a:lnTo>
                  <a:lnTo>
                    <a:pt x="9571" y="7101"/>
                  </a:lnTo>
                  <a:lnTo>
                    <a:pt x="13276" y="7487"/>
                  </a:lnTo>
                  <a:lnTo>
                    <a:pt x="17289" y="7718"/>
                  </a:lnTo>
                  <a:lnTo>
                    <a:pt x="21688" y="7795"/>
                  </a:lnTo>
                  <a:lnTo>
                    <a:pt x="26088" y="7718"/>
                  </a:lnTo>
                  <a:lnTo>
                    <a:pt x="30101" y="7487"/>
                  </a:lnTo>
                  <a:lnTo>
                    <a:pt x="33806" y="7101"/>
                  </a:lnTo>
                  <a:lnTo>
                    <a:pt x="37048" y="6638"/>
                  </a:lnTo>
                  <a:lnTo>
                    <a:pt x="38437" y="6329"/>
                  </a:lnTo>
                  <a:lnTo>
                    <a:pt x="39672" y="6097"/>
                  </a:lnTo>
                  <a:lnTo>
                    <a:pt x="40752" y="5712"/>
                  </a:lnTo>
                  <a:lnTo>
                    <a:pt x="41679" y="5403"/>
                  </a:lnTo>
                  <a:lnTo>
                    <a:pt x="42373" y="5017"/>
                  </a:lnTo>
                  <a:lnTo>
                    <a:pt x="42913" y="4708"/>
                  </a:lnTo>
                  <a:lnTo>
                    <a:pt x="43299" y="4322"/>
                  </a:lnTo>
                  <a:lnTo>
                    <a:pt x="43377" y="4091"/>
                  </a:lnTo>
                  <a:lnTo>
                    <a:pt x="43377" y="3859"/>
                  </a:lnTo>
                  <a:lnTo>
                    <a:pt x="43377" y="3705"/>
                  </a:lnTo>
                  <a:lnTo>
                    <a:pt x="43299" y="3473"/>
                  </a:lnTo>
                  <a:lnTo>
                    <a:pt x="42913" y="3087"/>
                  </a:lnTo>
                  <a:lnTo>
                    <a:pt x="42373" y="2779"/>
                  </a:lnTo>
                  <a:lnTo>
                    <a:pt x="41679" y="2393"/>
                  </a:lnTo>
                  <a:lnTo>
                    <a:pt x="40752" y="2084"/>
                  </a:lnTo>
                  <a:lnTo>
                    <a:pt x="39672" y="1698"/>
                  </a:lnTo>
                  <a:lnTo>
                    <a:pt x="38437" y="1389"/>
                  </a:lnTo>
                  <a:lnTo>
                    <a:pt x="37048" y="1158"/>
                  </a:lnTo>
                  <a:lnTo>
                    <a:pt x="33806" y="695"/>
                  </a:lnTo>
                  <a:lnTo>
                    <a:pt x="30101" y="309"/>
                  </a:lnTo>
                  <a:lnTo>
                    <a:pt x="26088" y="77"/>
                  </a:lnTo>
                  <a:lnTo>
                    <a:pt x="21688"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0"/>
            <p:cNvSpPr/>
            <p:nvPr/>
          </p:nvSpPr>
          <p:spPr>
            <a:xfrm>
              <a:off x="5571675" y="3074575"/>
              <a:ext cx="1084425" cy="194900"/>
            </a:xfrm>
            <a:custGeom>
              <a:avLst/>
              <a:gdLst/>
              <a:ahLst/>
              <a:cxnLst/>
              <a:rect l="l" t="t" r="r" b="b"/>
              <a:pathLst>
                <a:path w="43377" h="7796" fill="none" extrusionOk="0">
                  <a:moveTo>
                    <a:pt x="43377" y="3859"/>
                  </a:moveTo>
                  <a:lnTo>
                    <a:pt x="43377" y="3859"/>
                  </a:lnTo>
                  <a:lnTo>
                    <a:pt x="43377" y="4091"/>
                  </a:lnTo>
                  <a:lnTo>
                    <a:pt x="43299" y="4322"/>
                  </a:lnTo>
                  <a:lnTo>
                    <a:pt x="42913" y="4708"/>
                  </a:lnTo>
                  <a:lnTo>
                    <a:pt x="42373" y="5017"/>
                  </a:lnTo>
                  <a:lnTo>
                    <a:pt x="41679" y="5403"/>
                  </a:lnTo>
                  <a:lnTo>
                    <a:pt x="40752" y="5712"/>
                  </a:lnTo>
                  <a:lnTo>
                    <a:pt x="39672" y="6097"/>
                  </a:lnTo>
                  <a:lnTo>
                    <a:pt x="38437" y="6329"/>
                  </a:lnTo>
                  <a:lnTo>
                    <a:pt x="37048" y="6638"/>
                  </a:lnTo>
                  <a:lnTo>
                    <a:pt x="33806" y="7101"/>
                  </a:lnTo>
                  <a:lnTo>
                    <a:pt x="30101" y="7487"/>
                  </a:lnTo>
                  <a:lnTo>
                    <a:pt x="26088" y="7718"/>
                  </a:lnTo>
                  <a:lnTo>
                    <a:pt x="21688" y="7795"/>
                  </a:lnTo>
                  <a:lnTo>
                    <a:pt x="21688" y="7795"/>
                  </a:lnTo>
                  <a:lnTo>
                    <a:pt x="17289" y="7718"/>
                  </a:lnTo>
                  <a:lnTo>
                    <a:pt x="13276" y="7487"/>
                  </a:lnTo>
                  <a:lnTo>
                    <a:pt x="9571" y="7101"/>
                  </a:lnTo>
                  <a:lnTo>
                    <a:pt x="6329" y="6638"/>
                  </a:lnTo>
                  <a:lnTo>
                    <a:pt x="4940" y="6329"/>
                  </a:lnTo>
                  <a:lnTo>
                    <a:pt x="3705" y="6097"/>
                  </a:lnTo>
                  <a:lnTo>
                    <a:pt x="2624" y="5712"/>
                  </a:lnTo>
                  <a:lnTo>
                    <a:pt x="1698" y="5403"/>
                  </a:lnTo>
                  <a:lnTo>
                    <a:pt x="1004" y="5017"/>
                  </a:lnTo>
                  <a:lnTo>
                    <a:pt x="463" y="4708"/>
                  </a:lnTo>
                  <a:lnTo>
                    <a:pt x="77" y="4322"/>
                  </a:lnTo>
                  <a:lnTo>
                    <a:pt x="0" y="4091"/>
                  </a:lnTo>
                  <a:lnTo>
                    <a:pt x="0" y="3859"/>
                  </a:lnTo>
                  <a:lnTo>
                    <a:pt x="0" y="3859"/>
                  </a:lnTo>
                  <a:lnTo>
                    <a:pt x="0" y="3705"/>
                  </a:lnTo>
                  <a:lnTo>
                    <a:pt x="77" y="3473"/>
                  </a:lnTo>
                  <a:lnTo>
                    <a:pt x="463" y="3087"/>
                  </a:lnTo>
                  <a:lnTo>
                    <a:pt x="1004" y="2779"/>
                  </a:lnTo>
                  <a:lnTo>
                    <a:pt x="1698" y="2393"/>
                  </a:lnTo>
                  <a:lnTo>
                    <a:pt x="2624" y="2084"/>
                  </a:lnTo>
                  <a:lnTo>
                    <a:pt x="3705" y="1698"/>
                  </a:lnTo>
                  <a:lnTo>
                    <a:pt x="4940" y="1389"/>
                  </a:lnTo>
                  <a:lnTo>
                    <a:pt x="6329" y="1158"/>
                  </a:lnTo>
                  <a:lnTo>
                    <a:pt x="9571" y="695"/>
                  </a:lnTo>
                  <a:lnTo>
                    <a:pt x="13276" y="309"/>
                  </a:lnTo>
                  <a:lnTo>
                    <a:pt x="17289" y="77"/>
                  </a:lnTo>
                  <a:lnTo>
                    <a:pt x="21688" y="0"/>
                  </a:lnTo>
                  <a:lnTo>
                    <a:pt x="21688" y="0"/>
                  </a:lnTo>
                  <a:lnTo>
                    <a:pt x="26088" y="77"/>
                  </a:lnTo>
                  <a:lnTo>
                    <a:pt x="30101" y="309"/>
                  </a:lnTo>
                  <a:lnTo>
                    <a:pt x="33806" y="695"/>
                  </a:lnTo>
                  <a:lnTo>
                    <a:pt x="37048" y="1158"/>
                  </a:lnTo>
                  <a:lnTo>
                    <a:pt x="38437" y="1389"/>
                  </a:lnTo>
                  <a:lnTo>
                    <a:pt x="39672" y="1698"/>
                  </a:lnTo>
                  <a:lnTo>
                    <a:pt x="40752" y="2084"/>
                  </a:lnTo>
                  <a:lnTo>
                    <a:pt x="41679" y="2393"/>
                  </a:lnTo>
                  <a:lnTo>
                    <a:pt x="42373" y="2779"/>
                  </a:lnTo>
                  <a:lnTo>
                    <a:pt x="42913" y="3087"/>
                  </a:lnTo>
                  <a:lnTo>
                    <a:pt x="43299" y="3473"/>
                  </a:lnTo>
                  <a:lnTo>
                    <a:pt x="43377" y="3705"/>
                  </a:lnTo>
                  <a:lnTo>
                    <a:pt x="43377" y="3859"/>
                  </a:lnTo>
                  <a:lnTo>
                    <a:pt x="43377" y="3859"/>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p:cNvSpPr/>
            <p:nvPr/>
          </p:nvSpPr>
          <p:spPr>
            <a:xfrm>
              <a:off x="5602550" y="3074575"/>
              <a:ext cx="1053550" cy="144725"/>
            </a:xfrm>
            <a:custGeom>
              <a:avLst/>
              <a:gdLst/>
              <a:ahLst/>
              <a:cxnLst/>
              <a:rect l="l" t="t" r="r" b="b"/>
              <a:pathLst>
                <a:path w="42142" h="5789" extrusionOk="0">
                  <a:moveTo>
                    <a:pt x="20376" y="0"/>
                  </a:moveTo>
                  <a:lnTo>
                    <a:pt x="16980" y="77"/>
                  </a:lnTo>
                  <a:lnTo>
                    <a:pt x="13661" y="232"/>
                  </a:lnTo>
                  <a:lnTo>
                    <a:pt x="10574" y="463"/>
                  </a:lnTo>
                  <a:lnTo>
                    <a:pt x="7796" y="772"/>
                  </a:lnTo>
                  <a:lnTo>
                    <a:pt x="5326" y="1081"/>
                  </a:lnTo>
                  <a:lnTo>
                    <a:pt x="3165" y="1544"/>
                  </a:lnTo>
                  <a:lnTo>
                    <a:pt x="1312" y="2007"/>
                  </a:lnTo>
                  <a:lnTo>
                    <a:pt x="618" y="2315"/>
                  </a:lnTo>
                  <a:lnTo>
                    <a:pt x="0" y="2547"/>
                  </a:lnTo>
                  <a:lnTo>
                    <a:pt x="0" y="2547"/>
                  </a:lnTo>
                  <a:lnTo>
                    <a:pt x="1544" y="2161"/>
                  </a:lnTo>
                  <a:lnTo>
                    <a:pt x="3396" y="1775"/>
                  </a:lnTo>
                  <a:lnTo>
                    <a:pt x="5480" y="1466"/>
                  </a:lnTo>
                  <a:lnTo>
                    <a:pt x="7796" y="1158"/>
                  </a:lnTo>
                  <a:lnTo>
                    <a:pt x="10343" y="926"/>
                  </a:lnTo>
                  <a:lnTo>
                    <a:pt x="13044" y="695"/>
                  </a:lnTo>
                  <a:lnTo>
                    <a:pt x="15977" y="617"/>
                  </a:lnTo>
                  <a:lnTo>
                    <a:pt x="18987" y="617"/>
                  </a:lnTo>
                  <a:lnTo>
                    <a:pt x="23309" y="695"/>
                  </a:lnTo>
                  <a:lnTo>
                    <a:pt x="27400" y="926"/>
                  </a:lnTo>
                  <a:lnTo>
                    <a:pt x="31105" y="1235"/>
                  </a:lnTo>
                  <a:lnTo>
                    <a:pt x="34269" y="1698"/>
                  </a:lnTo>
                  <a:lnTo>
                    <a:pt x="35735" y="2007"/>
                  </a:lnTo>
                  <a:lnTo>
                    <a:pt x="36970" y="2315"/>
                  </a:lnTo>
                  <a:lnTo>
                    <a:pt x="38051" y="2624"/>
                  </a:lnTo>
                  <a:lnTo>
                    <a:pt x="38977" y="2933"/>
                  </a:lnTo>
                  <a:lnTo>
                    <a:pt x="39672" y="3319"/>
                  </a:lnTo>
                  <a:lnTo>
                    <a:pt x="40212" y="3705"/>
                  </a:lnTo>
                  <a:lnTo>
                    <a:pt x="40521" y="4091"/>
                  </a:lnTo>
                  <a:lnTo>
                    <a:pt x="40598" y="4245"/>
                  </a:lnTo>
                  <a:lnTo>
                    <a:pt x="40675" y="4477"/>
                  </a:lnTo>
                  <a:lnTo>
                    <a:pt x="40598" y="4785"/>
                  </a:lnTo>
                  <a:lnTo>
                    <a:pt x="40289" y="5171"/>
                  </a:lnTo>
                  <a:lnTo>
                    <a:pt x="39903" y="5480"/>
                  </a:lnTo>
                  <a:lnTo>
                    <a:pt x="39363" y="5789"/>
                  </a:lnTo>
                  <a:lnTo>
                    <a:pt x="40521" y="5326"/>
                  </a:lnTo>
                  <a:lnTo>
                    <a:pt x="41370" y="4863"/>
                  </a:lnTo>
                  <a:lnTo>
                    <a:pt x="41678" y="4631"/>
                  </a:lnTo>
                  <a:lnTo>
                    <a:pt x="41910" y="4399"/>
                  </a:lnTo>
                  <a:lnTo>
                    <a:pt x="42064" y="4168"/>
                  </a:lnTo>
                  <a:lnTo>
                    <a:pt x="42142" y="3859"/>
                  </a:lnTo>
                  <a:lnTo>
                    <a:pt x="42064" y="3705"/>
                  </a:lnTo>
                  <a:lnTo>
                    <a:pt x="41987" y="3473"/>
                  </a:lnTo>
                  <a:lnTo>
                    <a:pt x="41678" y="3087"/>
                  </a:lnTo>
                  <a:lnTo>
                    <a:pt x="41138" y="2779"/>
                  </a:lnTo>
                  <a:lnTo>
                    <a:pt x="40366" y="2393"/>
                  </a:lnTo>
                  <a:lnTo>
                    <a:pt x="39517" y="2084"/>
                  </a:lnTo>
                  <a:lnTo>
                    <a:pt x="38437" y="1698"/>
                  </a:lnTo>
                  <a:lnTo>
                    <a:pt x="37125" y="1389"/>
                  </a:lnTo>
                  <a:lnTo>
                    <a:pt x="35735" y="1158"/>
                  </a:lnTo>
                  <a:lnTo>
                    <a:pt x="32571" y="695"/>
                  </a:lnTo>
                  <a:lnTo>
                    <a:pt x="28866" y="309"/>
                  </a:lnTo>
                  <a:lnTo>
                    <a:pt x="24776" y="77"/>
                  </a:lnTo>
                  <a:lnTo>
                    <a:pt x="20376" y="0"/>
                  </a:lnTo>
                  <a:close/>
                </a:path>
              </a:pathLst>
            </a:custGeom>
            <a:solidFill>
              <a:srgbClr val="EDC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p:cNvSpPr/>
            <p:nvPr/>
          </p:nvSpPr>
          <p:spPr>
            <a:xfrm>
              <a:off x="5602550" y="3074575"/>
              <a:ext cx="1053550" cy="144725"/>
            </a:xfrm>
            <a:custGeom>
              <a:avLst/>
              <a:gdLst/>
              <a:ahLst/>
              <a:cxnLst/>
              <a:rect l="l" t="t" r="r" b="b"/>
              <a:pathLst>
                <a:path w="42142" h="5789" fill="none" extrusionOk="0">
                  <a:moveTo>
                    <a:pt x="18987" y="617"/>
                  </a:moveTo>
                  <a:lnTo>
                    <a:pt x="18987" y="617"/>
                  </a:lnTo>
                  <a:lnTo>
                    <a:pt x="23309" y="695"/>
                  </a:lnTo>
                  <a:lnTo>
                    <a:pt x="27400" y="926"/>
                  </a:lnTo>
                  <a:lnTo>
                    <a:pt x="31105" y="1235"/>
                  </a:lnTo>
                  <a:lnTo>
                    <a:pt x="34269" y="1698"/>
                  </a:lnTo>
                  <a:lnTo>
                    <a:pt x="35735" y="2007"/>
                  </a:lnTo>
                  <a:lnTo>
                    <a:pt x="36970" y="2315"/>
                  </a:lnTo>
                  <a:lnTo>
                    <a:pt x="38051" y="2624"/>
                  </a:lnTo>
                  <a:lnTo>
                    <a:pt x="38977" y="2933"/>
                  </a:lnTo>
                  <a:lnTo>
                    <a:pt x="39672" y="3319"/>
                  </a:lnTo>
                  <a:lnTo>
                    <a:pt x="40212" y="3705"/>
                  </a:lnTo>
                  <a:lnTo>
                    <a:pt x="40521" y="4091"/>
                  </a:lnTo>
                  <a:lnTo>
                    <a:pt x="40598" y="4245"/>
                  </a:lnTo>
                  <a:lnTo>
                    <a:pt x="40675" y="4477"/>
                  </a:lnTo>
                  <a:lnTo>
                    <a:pt x="40675" y="4477"/>
                  </a:lnTo>
                  <a:lnTo>
                    <a:pt x="40598" y="4785"/>
                  </a:lnTo>
                  <a:lnTo>
                    <a:pt x="40289" y="5171"/>
                  </a:lnTo>
                  <a:lnTo>
                    <a:pt x="39903" y="5480"/>
                  </a:lnTo>
                  <a:lnTo>
                    <a:pt x="39363" y="5789"/>
                  </a:lnTo>
                  <a:lnTo>
                    <a:pt x="39363" y="5789"/>
                  </a:lnTo>
                  <a:lnTo>
                    <a:pt x="40521" y="5326"/>
                  </a:lnTo>
                  <a:lnTo>
                    <a:pt x="41370" y="4863"/>
                  </a:lnTo>
                  <a:lnTo>
                    <a:pt x="41678" y="4631"/>
                  </a:lnTo>
                  <a:lnTo>
                    <a:pt x="41910" y="4399"/>
                  </a:lnTo>
                  <a:lnTo>
                    <a:pt x="42064" y="4168"/>
                  </a:lnTo>
                  <a:lnTo>
                    <a:pt x="42142" y="3859"/>
                  </a:lnTo>
                  <a:lnTo>
                    <a:pt x="42142" y="3859"/>
                  </a:lnTo>
                  <a:lnTo>
                    <a:pt x="42064" y="3705"/>
                  </a:lnTo>
                  <a:lnTo>
                    <a:pt x="41987" y="3473"/>
                  </a:lnTo>
                  <a:lnTo>
                    <a:pt x="41678" y="3087"/>
                  </a:lnTo>
                  <a:lnTo>
                    <a:pt x="41138" y="2779"/>
                  </a:lnTo>
                  <a:lnTo>
                    <a:pt x="40366" y="2393"/>
                  </a:lnTo>
                  <a:lnTo>
                    <a:pt x="39517" y="2084"/>
                  </a:lnTo>
                  <a:lnTo>
                    <a:pt x="38437" y="1698"/>
                  </a:lnTo>
                  <a:lnTo>
                    <a:pt x="37125" y="1389"/>
                  </a:lnTo>
                  <a:lnTo>
                    <a:pt x="35735" y="1158"/>
                  </a:lnTo>
                  <a:lnTo>
                    <a:pt x="32571" y="695"/>
                  </a:lnTo>
                  <a:lnTo>
                    <a:pt x="28866" y="309"/>
                  </a:lnTo>
                  <a:lnTo>
                    <a:pt x="24776" y="77"/>
                  </a:lnTo>
                  <a:lnTo>
                    <a:pt x="20376" y="0"/>
                  </a:lnTo>
                  <a:lnTo>
                    <a:pt x="20376" y="0"/>
                  </a:lnTo>
                  <a:lnTo>
                    <a:pt x="16980" y="77"/>
                  </a:lnTo>
                  <a:lnTo>
                    <a:pt x="13661" y="232"/>
                  </a:lnTo>
                  <a:lnTo>
                    <a:pt x="10574" y="463"/>
                  </a:lnTo>
                  <a:lnTo>
                    <a:pt x="7796" y="772"/>
                  </a:lnTo>
                  <a:lnTo>
                    <a:pt x="5326" y="1081"/>
                  </a:lnTo>
                  <a:lnTo>
                    <a:pt x="3165" y="1544"/>
                  </a:lnTo>
                  <a:lnTo>
                    <a:pt x="1312" y="2007"/>
                  </a:lnTo>
                  <a:lnTo>
                    <a:pt x="618" y="2315"/>
                  </a:lnTo>
                  <a:lnTo>
                    <a:pt x="0" y="2547"/>
                  </a:lnTo>
                  <a:lnTo>
                    <a:pt x="0" y="2547"/>
                  </a:lnTo>
                  <a:lnTo>
                    <a:pt x="1544" y="2161"/>
                  </a:lnTo>
                  <a:lnTo>
                    <a:pt x="3396" y="1775"/>
                  </a:lnTo>
                  <a:lnTo>
                    <a:pt x="5480" y="1466"/>
                  </a:lnTo>
                  <a:lnTo>
                    <a:pt x="7796" y="1158"/>
                  </a:lnTo>
                  <a:lnTo>
                    <a:pt x="10343" y="926"/>
                  </a:lnTo>
                  <a:lnTo>
                    <a:pt x="13044" y="695"/>
                  </a:lnTo>
                  <a:lnTo>
                    <a:pt x="15977" y="617"/>
                  </a:lnTo>
                  <a:lnTo>
                    <a:pt x="18987" y="617"/>
                  </a:lnTo>
                  <a:lnTo>
                    <a:pt x="18987" y="617"/>
                  </a:lnTo>
                  <a:close/>
                </a:path>
              </a:pathLst>
            </a:custGeom>
            <a:noFill/>
            <a:ln w="7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3" name="Google Shape;1403;p60"/>
          <p:cNvSpPr/>
          <p:nvPr/>
        </p:nvSpPr>
        <p:spPr>
          <a:xfrm>
            <a:off x="1931750" y="1930575"/>
            <a:ext cx="742200" cy="742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2"/>
                </a:solidFill>
                <a:latin typeface="Cabin"/>
                <a:ea typeface="Cabin"/>
                <a:cs typeface="Cabin"/>
                <a:sym typeface="Cabin"/>
              </a:rPr>
              <a:t>30%</a:t>
            </a:r>
            <a:endParaRPr sz="1200" b="1">
              <a:solidFill>
                <a:schemeClr val="dk2"/>
              </a:solidFill>
              <a:latin typeface="Cabin"/>
              <a:ea typeface="Cabin"/>
              <a:cs typeface="Cabin"/>
              <a:sym typeface="Cabin"/>
            </a:endParaRPr>
          </a:p>
        </p:txBody>
      </p:sp>
      <p:sp>
        <p:nvSpPr>
          <p:cNvPr id="1404" name="Google Shape;1404;p60"/>
          <p:cNvSpPr/>
          <p:nvPr/>
        </p:nvSpPr>
        <p:spPr>
          <a:xfrm>
            <a:off x="4181775" y="1597675"/>
            <a:ext cx="742200" cy="742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2"/>
                </a:solidFill>
                <a:latin typeface="Cabin"/>
                <a:ea typeface="Cabin"/>
                <a:cs typeface="Cabin"/>
                <a:sym typeface="Cabin"/>
              </a:rPr>
              <a:t>60%</a:t>
            </a:r>
            <a:endParaRPr sz="1200" b="1">
              <a:solidFill>
                <a:schemeClr val="dk2"/>
              </a:solidFill>
              <a:latin typeface="Cabin"/>
              <a:ea typeface="Cabin"/>
              <a:cs typeface="Cabin"/>
              <a:sym typeface="Cabin"/>
            </a:endParaRPr>
          </a:p>
        </p:txBody>
      </p:sp>
      <p:sp>
        <p:nvSpPr>
          <p:cNvPr id="1405" name="Google Shape;1405;p60"/>
          <p:cNvSpPr/>
          <p:nvPr/>
        </p:nvSpPr>
        <p:spPr>
          <a:xfrm>
            <a:off x="6463975" y="1253650"/>
            <a:ext cx="742200" cy="742200"/>
          </a:xfrm>
          <a:prstGeom prst="ellipse">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2"/>
                </a:solidFill>
                <a:latin typeface="Cabin"/>
                <a:ea typeface="Cabin"/>
                <a:cs typeface="Cabin"/>
                <a:sym typeface="Cabin"/>
              </a:rPr>
              <a:t>80%</a:t>
            </a:r>
            <a:endParaRPr sz="1200" b="1">
              <a:solidFill>
                <a:schemeClr val="dk2"/>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MAP</a:t>
            </a:r>
            <a:endParaRPr/>
          </a:p>
        </p:txBody>
      </p:sp>
      <p:grpSp>
        <p:nvGrpSpPr>
          <p:cNvPr id="1418" name="Google Shape;1418;p62"/>
          <p:cNvGrpSpPr/>
          <p:nvPr/>
        </p:nvGrpSpPr>
        <p:grpSpPr>
          <a:xfrm>
            <a:off x="880290" y="1359319"/>
            <a:ext cx="3671781" cy="3200180"/>
            <a:chOff x="6000100" y="3076250"/>
            <a:chExt cx="587871" cy="512373"/>
          </a:xfrm>
        </p:grpSpPr>
        <p:sp>
          <p:nvSpPr>
            <p:cNvPr id="1419" name="Google Shape;1419;p62"/>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0" name="Google Shape;1420;p62"/>
            <p:cNvGrpSpPr/>
            <p:nvPr/>
          </p:nvGrpSpPr>
          <p:grpSpPr>
            <a:xfrm>
              <a:off x="6031360" y="3076713"/>
              <a:ext cx="539107" cy="480965"/>
              <a:chOff x="6031360" y="3076713"/>
              <a:chExt cx="539107" cy="480965"/>
            </a:xfrm>
          </p:grpSpPr>
          <p:sp>
            <p:nvSpPr>
              <p:cNvPr id="1421" name="Google Shape;1421;p62"/>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2"/>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2"/>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2"/>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2"/>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2"/>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2"/>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8" name="Google Shape;1428;p62"/>
          <p:cNvSpPr/>
          <p:nvPr/>
        </p:nvSpPr>
        <p:spPr>
          <a:xfrm flipH="1">
            <a:off x="3499317" y="2057087"/>
            <a:ext cx="249758" cy="367536"/>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2"/>
          <p:cNvSpPr/>
          <p:nvPr/>
        </p:nvSpPr>
        <p:spPr>
          <a:xfrm flipH="1">
            <a:off x="2183748" y="2555378"/>
            <a:ext cx="249758" cy="367536"/>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2"/>
          <p:cNvSpPr/>
          <p:nvPr/>
        </p:nvSpPr>
        <p:spPr>
          <a:xfrm flipH="1">
            <a:off x="2678820" y="3560902"/>
            <a:ext cx="249758" cy="367536"/>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2"/>
          <p:cNvSpPr txBox="1"/>
          <p:nvPr/>
        </p:nvSpPr>
        <p:spPr>
          <a:xfrm>
            <a:off x="5538594" y="1807985"/>
            <a:ext cx="22758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Mercury is the closest planet  to the Sun</a:t>
            </a:r>
            <a:endParaRPr>
              <a:solidFill>
                <a:schemeClr val="dk1"/>
              </a:solidFill>
              <a:latin typeface="Cabin"/>
              <a:ea typeface="Cabin"/>
              <a:cs typeface="Cabin"/>
              <a:sym typeface="Cabin"/>
            </a:endParaRPr>
          </a:p>
        </p:txBody>
      </p:sp>
      <p:sp>
        <p:nvSpPr>
          <p:cNvPr id="1432" name="Google Shape;1432;p62"/>
          <p:cNvSpPr txBox="1"/>
          <p:nvPr/>
        </p:nvSpPr>
        <p:spPr>
          <a:xfrm>
            <a:off x="5538594" y="3003010"/>
            <a:ext cx="22758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It’s the biggest planet in the Solar System</a:t>
            </a:r>
            <a:endParaRPr>
              <a:solidFill>
                <a:schemeClr val="dk1"/>
              </a:solidFill>
              <a:latin typeface="Cabin"/>
              <a:ea typeface="Cabin"/>
              <a:cs typeface="Cabin"/>
              <a:sym typeface="Cabin"/>
            </a:endParaRPr>
          </a:p>
        </p:txBody>
      </p:sp>
      <p:sp>
        <p:nvSpPr>
          <p:cNvPr id="1433" name="Google Shape;1433;p62"/>
          <p:cNvSpPr txBox="1">
            <a:spLocks noGrp="1"/>
          </p:cNvSpPr>
          <p:nvPr>
            <p:ph type="title" idx="4294967295"/>
          </p:nvPr>
        </p:nvSpPr>
        <p:spPr>
          <a:xfrm>
            <a:off x="5538600" y="1280275"/>
            <a:ext cx="2275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1434" name="Google Shape;1434;p62"/>
          <p:cNvSpPr txBox="1">
            <a:spLocks noGrp="1"/>
          </p:cNvSpPr>
          <p:nvPr>
            <p:ph type="title" idx="4294967295"/>
          </p:nvPr>
        </p:nvSpPr>
        <p:spPr>
          <a:xfrm>
            <a:off x="5538600" y="2475288"/>
            <a:ext cx="2275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1435" name="Google Shape;1435;p62"/>
          <p:cNvSpPr txBox="1"/>
          <p:nvPr/>
        </p:nvSpPr>
        <p:spPr>
          <a:xfrm>
            <a:off x="5538594" y="4153885"/>
            <a:ext cx="22758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Saturn is the ringed planet and a gas giant</a:t>
            </a:r>
            <a:endParaRPr>
              <a:solidFill>
                <a:schemeClr val="dk1"/>
              </a:solidFill>
              <a:latin typeface="Cabin"/>
              <a:ea typeface="Cabin"/>
              <a:cs typeface="Cabin"/>
              <a:sym typeface="Cabin"/>
            </a:endParaRPr>
          </a:p>
        </p:txBody>
      </p:sp>
      <p:sp>
        <p:nvSpPr>
          <p:cNvPr id="1436" name="Google Shape;1436;p62"/>
          <p:cNvSpPr txBox="1">
            <a:spLocks noGrp="1"/>
          </p:cNvSpPr>
          <p:nvPr>
            <p:ph type="title" idx="4294967295"/>
          </p:nvPr>
        </p:nvSpPr>
        <p:spPr>
          <a:xfrm>
            <a:off x="5538600" y="3626162"/>
            <a:ext cx="2275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Saturn</a:t>
            </a:r>
            <a:endParaRPr sz="2400"/>
          </a:p>
        </p:txBody>
      </p:sp>
      <p:sp>
        <p:nvSpPr>
          <p:cNvPr id="1437" name="Google Shape;1437;p62"/>
          <p:cNvSpPr/>
          <p:nvPr/>
        </p:nvSpPr>
        <p:spPr>
          <a:xfrm>
            <a:off x="5007450" y="1453350"/>
            <a:ext cx="353100" cy="3531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5007450" y="2601275"/>
            <a:ext cx="353100" cy="3531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5007450" y="3749200"/>
            <a:ext cx="353100" cy="3531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TIMELINE</a:t>
            </a:r>
            <a:endParaRPr/>
          </a:p>
        </p:txBody>
      </p:sp>
      <p:sp>
        <p:nvSpPr>
          <p:cNvPr id="1445" name="Google Shape;1445;p63"/>
          <p:cNvSpPr txBox="1"/>
          <p:nvPr/>
        </p:nvSpPr>
        <p:spPr>
          <a:xfrm>
            <a:off x="719950" y="2476725"/>
            <a:ext cx="18210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Despite being</a:t>
            </a:r>
            <a:endParaRPr>
              <a:solidFill>
                <a:schemeClr val="dk1"/>
              </a:solidFill>
              <a:latin typeface="Cabin"/>
              <a:ea typeface="Cabin"/>
              <a:cs typeface="Cabin"/>
              <a:sym typeface="Cabin"/>
            </a:endParaRPr>
          </a:p>
          <a:p>
            <a:pPr marL="0" lvl="0" indent="0" algn="ctr" rtl="0">
              <a:spcBef>
                <a:spcPts val="0"/>
              </a:spcBef>
              <a:spcAft>
                <a:spcPts val="0"/>
              </a:spcAft>
              <a:buNone/>
            </a:pPr>
            <a:r>
              <a:rPr lang="en">
                <a:solidFill>
                  <a:schemeClr val="dk1"/>
                </a:solidFill>
                <a:latin typeface="Cabin"/>
                <a:ea typeface="Cabin"/>
                <a:cs typeface="Cabin"/>
                <a:sym typeface="Cabin"/>
              </a:rPr>
              <a:t>red, Mars is a</a:t>
            </a:r>
            <a:endParaRPr>
              <a:solidFill>
                <a:schemeClr val="dk1"/>
              </a:solidFill>
              <a:latin typeface="Cabin"/>
              <a:ea typeface="Cabin"/>
              <a:cs typeface="Cabin"/>
              <a:sym typeface="Cabin"/>
            </a:endParaRPr>
          </a:p>
          <a:p>
            <a:pPr marL="0" lvl="0" indent="0" algn="ctr" rtl="0">
              <a:spcBef>
                <a:spcPts val="0"/>
              </a:spcBef>
              <a:spcAft>
                <a:spcPts val="0"/>
              </a:spcAft>
              <a:buNone/>
            </a:pPr>
            <a:r>
              <a:rPr lang="en">
                <a:solidFill>
                  <a:schemeClr val="dk1"/>
                </a:solidFill>
                <a:latin typeface="Cabin"/>
                <a:ea typeface="Cabin"/>
                <a:cs typeface="Cabin"/>
                <a:sym typeface="Cabin"/>
              </a:rPr>
              <a:t>very cold place</a:t>
            </a:r>
            <a:endParaRPr>
              <a:solidFill>
                <a:schemeClr val="dk1"/>
              </a:solidFill>
              <a:latin typeface="Cabin"/>
              <a:ea typeface="Cabin"/>
              <a:cs typeface="Cabin"/>
              <a:sym typeface="Cabin"/>
            </a:endParaRPr>
          </a:p>
        </p:txBody>
      </p:sp>
      <p:sp>
        <p:nvSpPr>
          <p:cNvPr id="1446" name="Google Shape;1446;p63"/>
          <p:cNvSpPr txBox="1"/>
          <p:nvPr/>
        </p:nvSpPr>
        <p:spPr>
          <a:xfrm>
            <a:off x="2680980" y="3695925"/>
            <a:ext cx="18210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latin typeface="Cabin"/>
                <a:ea typeface="Cabin"/>
                <a:cs typeface="Cabin"/>
                <a:sym typeface="Cabin"/>
              </a:rPr>
              <a:t>Mercury is the closest planet to the Sun and the smallest</a:t>
            </a:r>
            <a:endParaRPr>
              <a:solidFill>
                <a:schemeClr val="dk1"/>
              </a:solidFill>
              <a:latin typeface="Cabin"/>
              <a:ea typeface="Cabin"/>
              <a:cs typeface="Cabin"/>
              <a:sym typeface="Cabin"/>
            </a:endParaRPr>
          </a:p>
        </p:txBody>
      </p:sp>
      <p:sp>
        <p:nvSpPr>
          <p:cNvPr id="1447" name="Google Shape;1447;p63"/>
          <p:cNvSpPr txBox="1"/>
          <p:nvPr/>
        </p:nvSpPr>
        <p:spPr>
          <a:xfrm>
            <a:off x="4642050" y="2487763"/>
            <a:ext cx="18210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latin typeface="Cabin"/>
                <a:ea typeface="Cabin"/>
                <a:cs typeface="Cabin"/>
                <a:sym typeface="Cabin"/>
              </a:rPr>
              <a:t>Jupiter is the biggest planet in the Solar System</a:t>
            </a:r>
            <a:endParaRPr>
              <a:solidFill>
                <a:schemeClr val="dk1"/>
              </a:solidFill>
              <a:latin typeface="Cabin"/>
              <a:ea typeface="Cabin"/>
              <a:cs typeface="Cabin"/>
              <a:sym typeface="Cabin"/>
            </a:endParaRPr>
          </a:p>
        </p:txBody>
      </p:sp>
      <p:sp>
        <p:nvSpPr>
          <p:cNvPr id="1448" name="Google Shape;1448;p63"/>
          <p:cNvSpPr txBox="1"/>
          <p:nvPr/>
        </p:nvSpPr>
        <p:spPr>
          <a:xfrm>
            <a:off x="6603060" y="3695925"/>
            <a:ext cx="18210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latin typeface="Cabin"/>
                <a:ea typeface="Cabin"/>
                <a:cs typeface="Cabin"/>
                <a:sym typeface="Cabin"/>
              </a:rPr>
              <a:t>Venus has a beautiful name, but it’s even hotter than Mercury</a:t>
            </a:r>
            <a:endParaRPr>
              <a:solidFill>
                <a:schemeClr val="dk1"/>
              </a:solidFill>
              <a:latin typeface="Cabin"/>
              <a:ea typeface="Cabin"/>
              <a:cs typeface="Cabin"/>
              <a:sym typeface="Cabin"/>
            </a:endParaRPr>
          </a:p>
        </p:txBody>
      </p:sp>
      <p:sp>
        <p:nvSpPr>
          <p:cNvPr id="1449" name="Google Shape;1449;p63"/>
          <p:cNvSpPr/>
          <p:nvPr/>
        </p:nvSpPr>
        <p:spPr>
          <a:xfrm>
            <a:off x="1395100" y="1851925"/>
            <a:ext cx="470700" cy="470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Poppins Black"/>
                <a:ea typeface="Poppins Black"/>
                <a:cs typeface="Poppins Black"/>
                <a:sym typeface="Poppins Black"/>
              </a:rPr>
              <a:t>1</a:t>
            </a:r>
            <a:endParaRPr sz="2600">
              <a:solidFill>
                <a:schemeClr val="dk2"/>
              </a:solidFill>
              <a:latin typeface="Poppins Black"/>
              <a:ea typeface="Poppins Black"/>
              <a:cs typeface="Poppins Black"/>
              <a:sym typeface="Poppins Black"/>
            </a:endParaRPr>
          </a:p>
        </p:txBody>
      </p:sp>
      <p:sp>
        <p:nvSpPr>
          <p:cNvPr id="1450" name="Google Shape;1450;p63"/>
          <p:cNvSpPr/>
          <p:nvPr/>
        </p:nvSpPr>
        <p:spPr>
          <a:xfrm>
            <a:off x="3356137" y="3071125"/>
            <a:ext cx="470700" cy="47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Poppins Black"/>
                <a:ea typeface="Poppins Black"/>
                <a:cs typeface="Poppins Black"/>
                <a:sym typeface="Poppins Black"/>
              </a:rPr>
              <a:t>2</a:t>
            </a:r>
            <a:endParaRPr sz="2600">
              <a:solidFill>
                <a:schemeClr val="dk2"/>
              </a:solidFill>
              <a:latin typeface="Poppins Black"/>
              <a:ea typeface="Poppins Black"/>
              <a:cs typeface="Poppins Black"/>
              <a:sym typeface="Poppins Black"/>
            </a:endParaRPr>
          </a:p>
        </p:txBody>
      </p:sp>
      <p:sp>
        <p:nvSpPr>
          <p:cNvPr id="1451" name="Google Shape;1451;p63"/>
          <p:cNvSpPr/>
          <p:nvPr/>
        </p:nvSpPr>
        <p:spPr>
          <a:xfrm>
            <a:off x="5317174" y="1862963"/>
            <a:ext cx="470700" cy="470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Poppins Black"/>
                <a:ea typeface="Poppins Black"/>
                <a:cs typeface="Poppins Black"/>
                <a:sym typeface="Poppins Black"/>
              </a:rPr>
              <a:t>3</a:t>
            </a:r>
            <a:endParaRPr sz="2600">
              <a:solidFill>
                <a:schemeClr val="dk2"/>
              </a:solidFill>
              <a:latin typeface="Poppins Black"/>
              <a:ea typeface="Poppins Black"/>
              <a:cs typeface="Poppins Black"/>
              <a:sym typeface="Poppins Black"/>
            </a:endParaRPr>
          </a:p>
        </p:txBody>
      </p:sp>
      <p:sp>
        <p:nvSpPr>
          <p:cNvPr id="1452" name="Google Shape;1452;p63"/>
          <p:cNvSpPr/>
          <p:nvPr/>
        </p:nvSpPr>
        <p:spPr>
          <a:xfrm>
            <a:off x="7278210" y="3071125"/>
            <a:ext cx="470700" cy="470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Poppins Black"/>
                <a:ea typeface="Poppins Black"/>
                <a:cs typeface="Poppins Black"/>
                <a:sym typeface="Poppins Black"/>
              </a:rPr>
              <a:t>4</a:t>
            </a:r>
            <a:endParaRPr sz="2600">
              <a:solidFill>
                <a:schemeClr val="dk2"/>
              </a:solidFill>
              <a:latin typeface="Poppins Black"/>
              <a:ea typeface="Poppins Black"/>
              <a:cs typeface="Poppins Black"/>
              <a:sym typeface="Poppins Black"/>
            </a:endParaRPr>
          </a:p>
        </p:txBody>
      </p:sp>
      <p:sp>
        <p:nvSpPr>
          <p:cNvPr id="1453" name="Google Shape;1453;p63"/>
          <p:cNvSpPr txBox="1">
            <a:spLocks noGrp="1"/>
          </p:cNvSpPr>
          <p:nvPr>
            <p:ph type="title" idx="4294967295"/>
          </p:nvPr>
        </p:nvSpPr>
        <p:spPr>
          <a:xfrm>
            <a:off x="637450" y="1284325"/>
            <a:ext cx="19860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Mars</a:t>
            </a:r>
            <a:endParaRPr sz="2400"/>
          </a:p>
        </p:txBody>
      </p:sp>
      <p:sp>
        <p:nvSpPr>
          <p:cNvPr id="1454" name="Google Shape;1454;p63"/>
          <p:cNvSpPr txBox="1">
            <a:spLocks noGrp="1"/>
          </p:cNvSpPr>
          <p:nvPr>
            <p:ph type="title" idx="4294967295"/>
          </p:nvPr>
        </p:nvSpPr>
        <p:spPr>
          <a:xfrm>
            <a:off x="6849810" y="2498919"/>
            <a:ext cx="13275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Venus</a:t>
            </a:r>
            <a:endParaRPr sz="2400"/>
          </a:p>
        </p:txBody>
      </p:sp>
      <p:sp>
        <p:nvSpPr>
          <p:cNvPr id="1455" name="Google Shape;1455;p63"/>
          <p:cNvSpPr txBox="1">
            <a:spLocks noGrp="1"/>
          </p:cNvSpPr>
          <p:nvPr>
            <p:ph type="title" idx="4294967295"/>
          </p:nvPr>
        </p:nvSpPr>
        <p:spPr>
          <a:xfrm>
            <a:off x="4559550" y="1306519"/>
            <a:ext cx="19860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Jupiter</a:t>
            </a:r>
            <a:endParaRPr sz="2400"/>
          </a:p>
        </p:txBody>
      </p:sp>
      <p:sp>
        <p:nvSpPr>
          <p:cNvPr id="1456" name="Google Shape;1456;p63"/>
          <p:cNvSpPr txBox="1">
            <a:spLocks noGrp="1"/>
          </p:cNvSpPr>
          <p:nvPr>
            <p:ph type="title" idx="4294967295"/>
          </p:nvPr>
        </p:nvSpPr>
        <p:spPr>
          <a:xfrm>
            <a:off x="2786430" y="2498919"/>
            <a:ext cx="16101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Mercury</a:t>
            </a:r>
            <a:endParaRPr sz="2400"/>
          </a:p>
        </p:txBody>
      </p:sp>
      <p:cxnSp>
        <p:nvCxnSpPr>
          <p:cNvPr id="1457" name="Google Shape;1457;p63"/>
          <p:cNvCxnSpPr>
            <a:stCxn id="1449" idx="3"/>
            <a:endCxn id="1450" idx="1"/>
          </p:cNvCxnSpPr>
          <p:nvPr/>
        </p:nvCxnSpPr>
        <p:spPr>
          <a:xfrm>
            <a:off x="1865800" y="2087275"/>
            <a:ext cx="1490400" cy="1219200"/>
          </a:xfrm>
          <a:prstGeom prst="straightConnector1">
            <a:avLst/>
          </a:prstGeom>
          <a:noFill/>
          <a:ln w="9525" cap="flat" cmpd="sng">
            <a:solidFill>
              <a:schemeClr val="dk1"/>
            </a:solidFill>
            <a:prstDash val="solid"/>
            <a:round/>
            <a:headEnd type="none" w="med" len="med"/>
            <a:tailEnd type="none" w="med" len="med"/>
          </a:ln>
        </p:spPr>
      </p:cxnSp>
      <p:cxnSp>
        <p:nvCxnSpPr>
          <p:cNvPr id="1458" name="Google Shape;1458;p63"/>
          <p:cNvCxnSpPr>
            <a:stCxn id="1450" idx="3"/>
            <a:endCxn id="1451" idx="1"/>
          </p:cNvCxnSpPr>
          <p:nvPr/>
        </p:nvCxnSpPr>
        <p:spPr>
          <a:xfrm rot="10800000" flipH="1">
            <a:off x="3826837" y="2098375"/>
            <a:ext cx="1490400" cy="1208100"/>
          </a:xfrm>
          <a:prstGeom prst="straightConnector1">
            <a:avLst/>
          </a:prstGeom>
          <a:noFill/>
          <a:ln w="9525" cap="flat" cmpd="sng">
            <a:solidFill>
              <a:schemeClr val="dk1"/>
            </a:solidFill>
            <a:prstDash val="solid"/>
            <a:round/>
            <a:headEnd type="none" w="med" len="med"/>
            <a:tailEnd type="none" w="med" len="med"/>
          </a:ln>
        </p:spPr>
      </p:cxnSp>
      <p:cxnSp>
        <p:nvCxnSpPr>
          <p:cNvPr id="1459" name="Google Shape;1459;p63"/>
          <p:cNvCxnSpPr>
            <a:stCxn id="1451" idx="3"/>
            <a:endCxn id="1452" idx="1"/>
          </p:cNvCxnSpPr>
          <p:nvPr/>
        </p:nvCxnSpPr>
        <p:spPr>
          <a:xfrm>
            <a:off x="5787874" y="2098313"/>
            <a:ext cx="1490400" cy="1208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44"/>
          <p:cNvSpPr txBox="1">
            <a:spLocks noGrp="1"/>
          </p:cNvSpPr>
          <p:nvPr>
            <p:ph type="title"/>
          </p:nvPr>
        </p:nvSpPr>
        <p:spPr>
          <a:xfrm>
            <a:off x="370045" y="2249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i="0" u="none" strike="noStrike" dirty="0">
                <a:solidFill>
                  <a:srgbClr val="FF3638"/>
                </a:solidFill>
                <a:effectLst/>
                <a:latin typeface="Poppins Black" panose="00000A00000000000000" pitchFamily="2" charset="0"/>
                <a:cs typeface="Poppins Black" panose="00000A00000000000000" pitchFamily="2" charset="0"/>
              </a:rPr>
              <a:t>What is the Occupational Employment and Wage Statistics (OEWS) Program?</a:t>
            </a:r>
            <a:endParaRPr sz="2400" dirty="0">
              <a:latin typeface="Poppins Black" panose="00000A00000000000000" pitchFamily="2" charset="0"/>
              <a:cs typeface="Poppins Black" panose="00000A00000000000000" pitchFamily="2" charset="0"/>
            </a:endParaRPr>
          </a:p>
        </p:txBody>
      </p:sp>
      <p:sp>
        <p:nvSpPr>
          <p:cNvPr id="875" name="Google Shape;875;p4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rtl="0">
              <a:spcBef>
                <a:spcPts val="0"/>
              </a:spcBef>
              <a:spcAft>
                <a:spcPts val="0"/>
              </a:spcAft>
              <a:buNone/>
            </a:pPr>
            <a:r>
              <a:rPr lang="en-US" sz="1800" i="0" u="none" strike="noStrike" dirty="0">
                <a:solidFill>
                  <a:srgbClr val="000000"/>
                </a:solidFill>
                <a:effectLst/>
                <a:latin typeface="Poppins" panose="00000500000000000000" pitchFamily="2" charset="0"/>
                <a:cs typeface="Poppins" panose="00000500000000000000" pitchFamily="2" charset="0"/>
              </a:rPr>
              <a:t>According to the Bureau of Labor Statistics, the OEWS program produces employment and wage statistics annually for approximately 830 occupations.</a:t>
            </a:r>
            <a:endParaRPr lang="en-US" dirty="0">
              <a:effectLst/>
              <a:latin typeface="Poppins" panose="00000500000000000000" pitchFamily="2" charset="0"/>
              <a:cs typeface="Poppins" panose="00000500000000000000" pitchFamily="2" charset="0"/>
            </a:endParaRPr>
          </a:p>
          <a:p>
            <a:pPr marL="152400" indent="0" rtl="0">
              <a:spcBef>
                <a:spcPts val="0"/>
              </a:spcBef>
              <a:spcAft>
                <a:spcPts val="0"/>
              </a:spcAft>
              <a:buNone/>
            </a:pPr>
            <a:br>
              <a:rPr lang="en-US" dirty="0">
                <a:effectLst/>
                <a:latin typeface="Poppins" panose="00000500000000000000" pitchFamily="2" charset="0"/>
                <a:cs typeface="Poppins" panose="00000500000000000000" pitchFamily="2" charset="0"/>
              </a:rPr>
            </a:br>
            <a:r>
              <a:rPr lang="en-US" sz="1800" i="0" u="none" strike="noStrike" dirty="0">
                <a:solidFill>
                  <a:srgbClr val="000000"/>
                </a:solidFill>
                <a:effectLst/>
                <a:latin typeface="Poppins" panose="00000500000000000000" pitchFamily="2" charset="0"/>
                <a:cs typeface="Poppins" panose="00000500000000000000" pitchFamily="2" charset="0"/>
              </a:rPr>
              <a:t>These estimates are available for:</a:t>
            </a:r>
            <a:endParaRPr lang="en-US" dirty="0">
              <a:effectLst/>
              <a:latin typeface="Poppins" panose="00000500000000000000" pitchFamily="2" charset="0"/>
              <a:cs typeface="Poppins" panose="00000500000000000000" pitchFamily="2" charset="0"/>
            </a:endParaRP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Poppins" panose="00000500000000000000" pitchFamily="2" charset="0"/>
                <a:cs typeface="Poppins" panose="00000500000000000000" pitchFamily="2" charset="0"/>
              </a:rPr>
              <a:t>The nation as a whole</a:t>
            </a: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Poppins" panose="00000500000000000000" pitchFamily="2" charset="0"/>
                <a:cs typeface="Poppins" panose="00000500000000000000" pitchFamily="2" charset="0"/>
              </a:rPr>
              <a:t>Individual states</a:t>
            </a: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Poppins" panose="00000500000000000000" pitchFamily="2" charset="0"/>
                <a:cs typeface="Poppins" panose="00000500000000000000" pitchFamily="2" charset="0"/>
              </a:rPr>
              <a:t>Metropolitan or nonmetropolitan areas</a:t>
            </a: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Poppins" panose="00000500000000000000" pitchFamily="2" charset="0"/>
                <a:cs typeface="Poppins" panose="00000500000000000000" pitchFamily="2" charset="0"/>
              </a:rPr>
              <a:t>Specific industries</a:t>
            </a:r>
          </a:p>
          <a:p>
            <a:pPr rtl="0" fontAlgn="base">
              <a:spcBef>
                <a:spcPts val="0"/>
              </a:spcBef>
              <a:spcAft>
                <a:spcPts val="0"/>
              </a:spcAft>
              <a:buFont typeface="Arial" panose="020B0604020202020204" pitchFamily="34" charset="0"/>
              <a:buChar char="•"/>
            </a:pPr>
            <a:endParaRPr lang="en-US" sz="1800" dirty="0">
              <a:solidFill>
                <a:srgbClr val="000000"/>
              </a:solidFill>
              <a:latin typeface="Poppins" panose="00000500000000000000" pitchFamily="2" charset="0"/>
              <a:cs typeface="Poppins" panose="00000500000000000000" pitchFamily="2" charset="0"/>
            </a:endParaRPr>
          </a:p>
          <a:p>
            <a:pPr marL="152400" indent="0" rtl="0" fontAlgn="base">
              <a:spcBef>
                <a:spcPts val="0"/>
              </a:spcBef>
              <a:spcAft>
                <a:spcPts val="0"/>
              </a:spcAft>
              <a:buNone/>
            </a:pPr>
            <a:r>
              <a:rPr lang="en-US" sz="1800" dirty="0">
                <a:solidFill>
                  <a:srgbClr val="000000"/>
                </a:solidFill>
                <a:latin typeface="Poppins" panose="00000500000000000000" pitchFamily="2" charset="0"/>
                <a:cs typeface="Poppins" panose="00000500000000000000" pitchFamily="2" charset="0"/>
              </a:rPr>
              <a:t>Some states, such as Tennessee, are responsible for </a:t>
            </a:r>
          </a:p>
          <a:p>
            <a:pPr marL="152400" indent="0" rtl="0" fontAlgn="base">
              <a:spcBef>
                <a:spcPts val="0"/>
              </a:spcBef>
              <a:spcAft>
                <a:spcPts val="0"/>
              </a:spcAft>
              <a:buNone/>
            </a:pPr>
            <a:r>
              <a:rPr lang="en-US" sz="1800" dirty="0">
                <a:solidFill>
                  <a:srgbClr val="000000"/>
                </a:solidFill>
                <a:latin typeface="Poppins" panose="00000500000000000000" pitchFamily="2" charset="0"/>
                <a:cs typeface="Poppins" panose="00000500000000000000" pitchFamily="2" charset="0"/>
              </a:rPr>
              <a:t>gathering this data for the Bureau of Labor Statistics.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pic>
        <p:nvPicPr>
          <p:cNvPr id="1516" name="Google Shape;1516;p66"/>
          <p:cNvPicPr preferRelativeResize="0"/>
          <p:nvPr/>
        </p:nvPicPr>
        <p:blipFill rotWithShape="1">
          <a:blip r:embed="rId3">
            <a:alphaModFix/>
          </a:blip>
          <a:srcRect l="9328" t="8881" r="9337" b="8881"/>
          <a:stretch/>
        </p:blipFill>
        <p:spPr>
          <a:xfrm>
            <a:off x="3526900" y="1791050"/>
            <a:ext cx="2090176" cy="2113300"/>
          </a:xfrm>
          <a:prstGeom prst="rect">
            <a:avLst/>
          </a:prstGeom>
          <a:noFill/>
          <a:ln w="9525" cap="flat" cmpd="sng">
            <a:solidFill>
              <a:schemeClr val="dk1"/>
            </a:solidFill>
            <a:prstDash val="solid"/>
            <a:round/>
            <a:headEnd type="none" w="sm" len="sm"/>
            <a:tailEnd type="none" w="sm" len="sm"/>
          </a:ln>
        </p:spPr>
      </p:pic>
      <p:sp>
        <p:nvSpPr>
          <p:cNvPr id="1517" name="Google Shape;1517;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SUMMARY POINTS</a:t>
            </a:r>
            <a:endParaRPr/>
          </a:p>
        </p:txBody>
      </p:sp>
      <p:sp>
        <p:nvSpPr>
          <p:cNvPr id="1518" name="Google Shape;1518;p66"/>
          <p:cNvSpPr/>
          <p:nvPr/>
        </p:nvSpPr>
        <p:spPr>
          <a:xfrm>
            <a:off x="3527025" y="1791050"/>
            <a:ext cx="2090100" cy="2113200"/>
          </a:xfrm>
          <a:prstGeom prst="rect">
            <a:avLst/>
          </a:prstGeom>
          <a:solidFill>
            <a:srgbClr val="FFDCAB">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6"/>
          <p:cNvSpPr txBox="1">
            <a:spLocks noGrp="1"/>
          </p:cNvSpPr>
          <p:nvPr>
            <p:ph type="title" idx="2"/>
          </p:nvPr>
        </p:nvSpPr>
        <p:spPr>
          <a:xfrm>
            <a:off x="1319947" y="1618250"/>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a:t>
            </a:r>
            <a:endParaRPr/>
          </a:p>
        </p:txBody>
      </p:sp>
      <p:sp>
        <p:nvSpPr>
          <p:cNvPr id="1520" name="Google Shape;1520;p66"/>
          <p:cNvSpPr txBox="1">
            <a:spLocks noGrp="1"/>
          </p:cNvSpPr>
          <p:nvPr>
            <p:ph type="subTitle" idx="1"/>
          </p:nvPr>
        </p:nvSpPr>
        <p:spPr>
          <a:xfrm>
            <a:off x="1080547" y="2124408"/>
            <a:ext cx="22176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but it’s very hot</a:t>
            </a:r>
            <a:endParaRPr/>
          </a:p>
        </p:txBody>
      </p:sp>
      <p:sp>
        <p:nvSpPr>
          <p:cNvPr id="1521" name="Google Shape;1521;p66"/>
          <p:cNvSpPr txBox="1">
            <a:spLocks noGrp="1"/>
          </p:cNvSpPr>
          <p:nvPr>
            <p:ph type="title" idx="3"/>
          </p:nvPr>
        </p:nvSpPr>
        <p:spPr>
          <a:xfrm>
            <a:off x="5845853" y="1618250"/>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a:p>
        </p:txBody>
      </p:sp>
      <p:sp>
        <p:nvSpPr>
          <p:cNvPr id="1522" name="Google Shape;1522;p66"/>
          <p:cNvSpPr txBox="1">
            <a:spLocks noGrp="1"/>
          </p:cNvSpPr>
          <p:nvPr>
            <p:ph type="subTitle" idx="4"/>
          </p:nvPr>
        </p:nvSpPr>
        <p:spPr>
          <a:xfrm>
            <a:off x="5845853" y="2124408"/>
            <a:ext cx="2217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 It’s full of iron dust</a:t>
            </a:r>
            <a:endParaRPr/>
          </a:p>
        </p:txBody>
      </p:sp>
      <p:sp>
        <p:nvSpPr>
          <p:cNvPr id="1523" name="Google Shape;1523;p66"/>
          <p:cNvSpPr txBox="1">
            <a:spLocks noGrp="1"/>
          </p:cNvSpPr>
          <p:nvPr>
            <p:ph type="title" idx="5"/>
          </p:nvPr>
        </p:nvSpPr>
        <p:spPr>
          <a:xfrm>
            <a:off x="1319947" y="3051650"/>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Mercury</a:t>
            </a:r>
            <a:endParaRPr/>
          </a:p>
        </p:txBody>
      </p:sp>
      <p:sp>
        <p:nvSpPr>
          <p:cNvPr id="1524" name="Google Shape;1524;p66"/>
          <p:cNvSpPr txBox="1">
            <a:spLocks noGrp="1"/>
          </p:cNvSpPr>
          <p:nvPr>
            <p:ph type="subTitle" idx="6"/>
          </p:nvPr>
        </p:nvSpPr>
        <p:spPr>
          <a:xfrm>
            <a:off x="1080547" y="3557808"/>
            <a:ext cx="22176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 to the Sun</a:t>
            </a:r>
            <a:endParaRPr/>
          </a:p>
        </p:txBody>
      </p:sp>
      <p:sp>
        <p:nvSpPr>
          <p:cNvPr id="1525" name="Google Shape;1525;p66"/>
          <p:cNvSpPr txBox="1">
            <a:spLocks noGrp="1"/>
          </p:cNvSpPr>
          <p:nvPr>
            <p:ph type="title" idx="7"/>
          </p:nvPr>
        </p:nvSpPr>
        <p:spPr>
          <a:xfrm>
            <a:off x="5845853" y="3051650"/>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sp>
        <p:nvSpPr>
          <p:cNvPr id="1526" name="Google Shape;1526;p66"/>
          <p:cNvSpPr txBox="1">
            <a:spLocks noGrp="1"/>
          </p:cNvSpPr>
          <p:nvPr>
            <p:ph type="subTitle" idx="8"/>
          </p:nvPr>
        </p:nvSpPr>
        <p:spPr>
          <a:xfrm>
            <a:off x="5845853" y="3557808"/>
            <a:ext cx="2217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of hydrogen and helium</a:t>
            </a:r>
            <a:endParaRPr/>
          </a:p>
        </p:txBody>
      </p:sp>
      <p:cxnSp>
        <p:nvCxnSpPr>
          <p:cNvPr id="1527" name="Google Shape;1527;p66"/>
          <p:cNvCxnSpPr>
            <a:stCxn id="1519" idx="3"/>
          </p:cNvCxnSpPr>
          <p:nvPr/>
        </p:nvCxnSpPr>
        <p:spPr>
          <a:xfrm>
            <a:off x="3298147" y="1882100"/>
            <a:ext cx="556200" cy="696300"/>
          </a:xfrm>
          <a:prstGeom prst="straightConnector1">
            <a:avLst/>
          </a:prstGeom>
          <a:noFill/>
          <a:ln w="19050" cap="flat" cmpd="sng">
            <a:solidFill>
              <a:schemeClr val="accent2"/>
            </a:solidFill>
            <a:prstDash val="solid"/>
            <a:round/>
            <a:headEnd type="none" w="med" len="med"/>
            <a:tailEnd type="oval" w="med" len="med"/>
          </a:ln>
        </p:spPr>
      </p:cxnSp>
      <p:cxnSp>
        <p:nvCxnSpPr>
          <p:cNvPr id="1528" name="Google Shape;1528;p66"/>
          <p:cNvCxnSpPr>
            <a:stCxn id="1523" idx="3"/>
          </p:cNvCxnSpPr>
          <p:nvPr/>
        </p:nvCxnSpPr>
        <p:spPr>
          <a:xfrm>
            <a:off x="3298147" y="3315500"/>
            <a:ext cx="1161300" cy="52200"/>
          </a:xfrm>
          <a:prstGeom prst="straightConnector1">
            <a:avLst/>
          </a:prstGeom>
          <a:noFill/>
          <a:ln w="19050" cap="flat" cmpd="sng">
            <a:solidFill>
              <a:schemeClr val="accent2"/>
            </a:solidFill>
            <a:prstDash val="solid"/>
            <a:round/>
            <a:headEnd type="none" w="med" len="med"/>
            <a:tailEnd type="oval" w="med" len="med"/>
          </a:ln>
        </p:spPr>
      </p:cxnSp>
      <p:cxnSp>
        <p:nvCxnSpPr>
          <p:cNvPr id="1529" name="Google Shape;1529;p66"/>
          <p:cNvCxnSpPr>
            <a:stCxn id="1521" idx="1"/>
          </p:cNvCxnSpPr>
          <p:nvPr/>
        </p:nvCxnSpPr>
        <p:spPr>
          <a:xfrm flipH="1">
            <a:off x="4880453" y="1882100"/>
            <a:ext cx="965400" cy="512100"/>
          </a:xfrm>
          <a:prstGeom prst="straightConnector1">
            <a:avLst/>
          </a:prstGeom>
          <a:noFill/>
          <a:ln w="19050" cap="flat" cmpd="sng">
            <a:solidFill>
              <a:schemeClr val="accent2"/>
            </a:solidFill>
            <a:prstDash val="solid"/>
            <a:round/>
            <a:headEnd type="none" w="med" len="med"/>
            <a:tailEnd type="oval" w="med" len="med"/>
          </a:ln>
        </p:spPr>
      </p:cxnSp>
      <p:cxnSp>
        <p:nvCxnSpPr>
          <p:cNvPr id="1530" name="Google Shape;1530;p66"/>
          <p:cNvCxnSpPr>
            <a:stCxn id="1525" idx="1"/>
          </p:cNvCxnSpPr>
          <p:nvPr/>
        </p:nvCxnSpPr>
        <p:spPr>
          <a:xfrm rot="10800000">
            <a:off x="5077853" y="2867600"/>
            <a:ext cx="768000" cy="44790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67"/>
          <p:cNvSpPr txBox="1">
            <a:spLocks noGrp="1"/>
          </p:cNvSpPr>
          <p:nvPr>
            <p:ph type="title"/>
          </p:nvPr>
        </p:nvSpPr>
        <p:spPr>
          <a:xfrm>
            <a:off x="984750" y="1480624"/>
            <a:ext cx="7174500" cy="16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3,987,000</a:t>
            </a:r>
            <a:endParaRPr/>
          </a:p>
        </p:txBody>
      </p:sp>
      <p:sp>
        <p:nvSpPr>
          <p:cNvPr id="1536" name="Google Shape;1536;p67"/>
          <p:cNvSpPr txBox="1">
            <a:spLocks noGrp="1"/>
          </p:cNvSpPr>
          <p:nvPr>
            <p:ph type="subTitle" idx="1"/>
          </p:nvPr>
        </p:nvSpPr>
        <p:spPr>
          <a:xfrm>
            <a:off x="1284000" y="3169024"/>
            <a:ext cx="6576000" cy="49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68"/>
          <p:cNvSpPr txBox="1">
            <a:spLocks noGrp="1"/>
          </p:cNvSpPr>
          <p:nvPr>
            <p:ph type="subTitle" idx="1"/>
          </p:nvPr>
        </p:nvSpPr>
        <p:spPr>
          <a:xfrm>
            <a:off x="1774350" y="1657825"/>
            <a:ext cx="5595300" cy="27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Earths is the Sun’s mass</a:t>
            </a:r>
            <a:endParaRPr/>
          </a:p>
        </p:txBody>
      </p:sp>
      <p:sp>
        <p:nvSpPr>
          <p:cNvPr id="1542" name="Google Shape;1542;p68"/>
          <p:cNvSpPr txBox="1">
            <a:spLocks noGrp="1"/>
          </p:cNvSpPr>
          <p:nvPr>
            <p:ph type="subTitle" idx="2"/>
          </p:nvPr>
        </p:nvSpPr>
        <p:spPr>
          <a:xfrm>
            <a:off x="1774350" y="2869250"/>
            <a:ext cx="5595300" cy="27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Jupiter’s rotation period</a:t>
            </a:r>
            <a:endParaRPr/>
          </a:p>
        </p:txBody>
      </p:sp>
      <p:sp>
        <p:nvSpPr>
          <p:cNvPr id="1543" name="Google Shape;1543;p68"/>
          <p:cNvSpPr txBox="1">
            <a:spLocks noGrp="1"/>
          </p:cNvSpPr>
          <p:nvPr>
            <p:ph type="subTitle" idx="3"/>
          </p:nvPr>
        </p:nvSpPr>
        <p:spPr>
          <a:xfrm>
            <a:off x="1774350" y="4080675"/>
            <a:ext cx="5595300" cy="27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distance between the Earth and the Moon</a:t>
            </a:r>
            <a:endParaRPr/>
          </a:p>
        </p:txBody>
      </p:sp>
      <p:sp>
        <p:nvSpPr>
          <p:cNvPr id="1544" name="Google Shape;1544;p68"/>
          <p:cNvSpPr txBox="1">
            <a:spLocks noGrp="1"/>
          </p:cNvSpPr>
          <p:nvPr>
            <p:ph type="title"/>
          </p:nvPr>
        </p:nvSpPr>
        <p:spPr>
          <a:xfrm>
            <a:off x="984750" y="853900"/>
            <a:ext cx="7174500" cy="7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333,000,000</a:t>
            </a:r>
            <a:endParaRPr/>
          </a:p>
        </p:txBody>
      </p:sp>
      <p:sp>
        <p:nvSpPr>
          <p:cNvPr id="1545" name="Google Shape;1545;p68"/>
          <p:cNvSpPr txBox="1">
            <a:spLocks noGrp="1"/>
          </p:cNvSpPr>
          <p:nvPr>
            <p:ph type="title" idx="4"/>
          </p:nvPr>
        </p:nvSpPr>
        <p:spPr>
          <a:xfrm>
            <a:off x="984750" y="2065244"/>
            <a:ext cx="7174500" cy="7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24h 37m 23s</a:t>
            </a:r>
            <a:endParaRPr/>
          </a:p>
        </p:txBody>
      </p:sp>
      <p:sp>
        <p:nvSpPr>
          <p:cNvPr id="1546" name="Google Shape;1546;p68"/>
          <p:cNvSpPr txBox="1">
            <a:spLocks noGrp="1"/>
          </p:cNvSpPr>
          <p:nvPr>
            <p:ph type="title" idx="5"/>
          </p:nvPr>
        </p:nvSpPr>
        <p:spPr>
          <a:xfrm>
            <a:off x="984750" y="3276588"/>
            <a:ext cx="7174500" cy="7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 YOU NEED A DIAGRAM</a:t>
            </a:r>
            <a:endParaRPr/>
          </a:p>
        </p:txBody>
      </p:sp>
      <p:sp>
        <p:nvSpPr>
          <p:cNvPr id="1552" name="Google Shape;1552;p69"/>
          <p:cNvSpPr txBox="1"/>
          <p:nvPr/>
        </p:nvSpPr>
        <p:spPr>
          <a:xfrm>
            <a:off x="6431837" y="1723881"/>
            <a:ext cx="16203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latin typeface="Cabin"/>
                <a:ea typeface="Cabin"/>
                <a:cs typeface="Cabin"/>
                <a:sym typeface="Cabin"/>
              </a:rPr>
              <a:t>Mercury is the </a:t>
            </a:r>
            <a:r>
              <a:rPr lang="en" sz="1500">
                <a:latin typeface="Cabin"/>
                <a:ea typeface="Cabin"/>
                <a:cs typeface="Cabin"/>
                <a:sym typeface="Cabin"/>
              </a:rPr>
              <a:t>smallest </a:t>
            </a:r>
            <a:r>
              <a:rPr lang="en" sz="1500">
                <a:solidFill>
                  <a:srgbClr val="000000"/>
                </a:solidFill>
                <a:latin typeface="Cabin"/>
                <a:ea typeface="Cabin"/>
                <a:cs typeface="Cabin"/>
                <a:sym typeface="Cabin"/>
              </a:rPr>
              <a:t>planet</a:t>
            </a:r>
            <a:endParaRPr sz="1500">
              <a:solidFill>
                <a:srgbClr val="000000"/>
              </a:solidFill>
              <a:latin typeface="Cabin"/>
              <a:ea typeface="Cabin"/>
              <a:cs typeface="Cabin"/>
              <a:sym typeface="Cabin"/>
            </a:endParaRPr>
          </a:p>
        </p:txBody>
      </p:sp>
      <p:sp>
        <p:nvSpPr>
          <p:cNvPr id="1553" name="Google Shape;1553;p69"/>
          <p:cNvSpPr txBox="1"/>
          <p:nvPr/>
        </p:nvSpPr>
        <p:spPr>
          <a:xfrm>
            <a:off x="6431837" y="2563317"/>
            <a:ext cx="1620300" cy="578100"/>
          </a:xfrm>
          <a:prstGeom prst="rect">
            <a:avLst/>
          </a:prstGeom>
          <a:noFill/>
          <a:ln>
            <a:noFill/>
          </a:ln>
        </p:spPr>
        <p:txBody>
          <a:bodyPr spcFirstLastPara="1" wrap="square" lIns="91425" tIns="91425" rIns="104825" bIns="91425" anchor="t" anchorCtr="0">
            <a:noAutofit/>
          </a:bodyPr>
          <a:lstStyle/>
          <a:p>
            <a:pPr marL="0" lvl="0" indent="0" algn="l" rtl="0">
              <a:spcBef>
                <a:spcPts val="0"/>
              </a:spcBef>
              <a:spcAft>
                <a:spcPts val="1600"/>
              </a:spcAft>
              <a:buNone/>
            </a:pPr>
            <a:r>
              <a:rPr lang="en" sz="1500">
                <a:solidFill>
                  <a:srgbClr val="000000"/>
                </a:solidFill>
                <a:latin typeface="Cabin"/>
                <a:ea typeface="Cabin"/>
                <a:cs typeface="Cabin"/>
                <a:sym typeface="Cabin"/>
              </a:rPr>
              <a:t>It’s the biggest </a:t>
            </a:r>
            <a:r>
              <a:rPr lang="en" sz="1500">
                <a:latin typeface="Cabin"/>
                <a:ea typeface="Cabin"/>
                <a:cs typeface="Cabin"/>
                <a:sym typeface="Cabin"/>
              </a:rPr>
              <a:t>planet of all</a:t>
            </a:r>
            <a:endParaRPr sz="1500">
              <a:solidFill>
                <a:srgbClr val="000000"/>
              </a:solidFill>
              <a:latin typeface="Cabin"/>
              <a:ea typeface="Cabin"/>
              <a:cs typeface="Cabin"/>
              <a:sym typeface="Cabin"/>
            </a:endParaRPr>
          </a:p>
        </p:txBody>
      </p:sp>
      <p:sp>
        <p:nvSpPr>
          <p:cNvPr id="1554" name="Google Shape;1554;p69"/>
          <p:cNvSpPr txBox="1"/>
          <p:nvPr/>
        </p:nvSpPr>
        <p:spPr>
          <a:xfrm>
            <a:off x="6431837" y="3399070"/>
            <a:ext cx="16203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latin typeface="Cabin"/>
                <a:ea typeface="Cabin"/>
                <a:cs typeface="Cabin"/>
                <a:sym typeface="Cabin"/>
              </a:rPr>
              <a:t>Venus has a beautiful name</a:t>
            </a:r>
            <a:endParaRPr sz="1500">
              <a:solidFill>
                <a:srgbClr val="000000"/>
              </a:solidFill>
              <a:latin typeface="Cabin"/>
              <a:ea typeface="Cabin"/>
              <a:cs typeface="Cabin"/>
              <a:sym typeface="Cabin"/>
            </a:endParaRPr>
          </a:p>
        </p:txBody>
      </p:sp>
      <p:sp>
        <p:nvSpPr>
          <p:cNvPr id="1555" name="Google Shape;1555;p69"/>
          <p:cNvSpPr/>
          <p:nvPr/>
        </p:nvSpPr>
        <p:spPr>
          <a:xfrm>
            <a:off x="5687237" y="2554126"/>
            <a:ext cx="592200" cy="592800"/>
          </a:xfrm>
          <a:prstGeom prst="ellipse">
            <a:avLst/>
          </a:prstGeom>
          <a:solidFill>
            <a:schemeClr val="accent5"/>
          </a:solidFill>
          <a:ln w="9525" cap="flat" cmpd="sng">
            <a:solidFill>
              <a:srgbClr val="000000"/>
            </a:solidFill>
            <a:prstDash val="solid"/>
            <a:round/>
            <a:headEnd type="none" w="sm" len="sm"/>
            <a:tailEnd type="none" w="sm" len="sm"/>
          </a:ln>
        </p:spPr>
        <p:txBody>
          <a:bodyPr spcFirstLastPara="1" wrap="square" lIns="68650" tIns="68650" rIns="68650" bIns="68650" anchor="ctr" anchorCtr="0">
            <a:noAutofit/>
          </a:bodyPr>
          <a:lstStyle/>
          <a:p>
            <a:pPr marL="0" lvl="0" indent="0" algn="ctr" rtl="0">
              <a:spcBef>
                <a:spcPts val="0"/>
              </a:spcBef>
              <a:spcAft>
                <a:spcPts val="0"/>
              </a:spcAft>
              <a:buNone/>
            </a:pPr>
            <a:r>
              <a:rPr lang="en" sz="2400" b="1">
                <a:solidFill>
                  <a:schemeClr val="dk2"/>
                </a:solidFill>
                <a:latin typeface="Cabin"/>
                <a:ea typeface="Cabin"/>
                <a:cs typeface="Cabin"/>
                <a:sym typeface="Cabin"/>
              </a:rPr>
              <a:t>2</a:t>
            </a:r>
            <a:endParaRPr sz="2400" b="1">
              <a:solidFill>
                <a:schemeClr val="dk2"/>
              </a:solidFill>
              <a:latin typeface="Cabin"/>
              <a:ea typeface="Cabin"/>
              <a:cs typeface="Cabin"/>
              <a:sym typeface="Cabin"/>
            </a:endParaRPr>
          </a:p>
        </p:txBody>
      </p:sp>
      <p:sp>
        <p:nvSpPr>
          <p:cNvPr id="1556" name="Google Shape;1556;p69"/>
          <p:cNvSpPr/>
          <p:nvPr/>
        </p:nvSpPr>
        <p:spPr>
          <a:xfrm>
            <a:off x="5687237" y="3391720"/>
            <a:ext cx="592200" cy="592800"/>
          </a:xfrm>
          <a:prstGeom prst="ellipse">
            <a:avLst/>
          </a:prstGeom>
          <a:solidFill>
            <a:schemeClr val="accent5"/>
          </a:solidFill>
          <a:ln w="9525" cap="flat" cmpd="sng">
            <a:solidFill>
              <a:srgbClr val="000000"/>
            </a:solidFill>
            <a:prstDash val="solid"/>
            <a:round/>
            <a:headEnd type="none" w="sm" len="sm"/>
            <a:tailEnd type="none" w="sm" len="sm"/>
          </a:ln>
        </p:spPr>
        <p:txBody>
          <a:bodyPr spcFirstLastPara="1" wrap="square" lIns="68650" tIns="68650" rIns="68650" bIns="68650" anchor="ctr" anchorCtr="0">
            <a:noAutofit/>
          </a:bodyPr>
          <a:lstStyle/>
          <a:p>
            <a:pPr marL="0" lvl="0" indent="0" algn="ctr" rtl="0">
              <a:spcBef>
                <a:spcPts val="0"/>
              </a:spcBef>
              <a:spcAft>
                <a:spcPts val="0"/>
              </a:spcAft>
              <a:buNone/>
            </a:pPr>
            <a:r>
              <a:rPr lang="en" sz="2400" b="1">
                <a:solidFill>
                  <a:schemeClr val="dk2"/>
                </a:solidFill>
                <a:latin typeface="Cabin"/>
                <a:ea typeface="Cabin"/>
                <a:cs typeface="Cabin"/>
                <a:sym typeface="Cabin"/>
              </a:rPr>
              <a:t>3</a:t>
            </a:r>
            <a:endParaRPr sz="2400" b="1">
              <a:solidFill>
                <a:schemeClr val="dk2"/>
              </a:solidFill>
              <a:latin typeface="Cabin"/>
              <a:ea typeface="Cabin"/>
              <a:cs typeface="Cabin"/>
              <a:sym typeface="Cabin"/>
            </a:endParaRPr>
          </a:p>
        </p:txBody>
      </p:sp>
      <p:sp>
        <p:nvSpPr>
          <p:cNvPr id="1557" name="Google Shape;1557;p69"/>
          <p:cNvSpPr/>
          <p:nvPr/>
        </p:nvSpPr>
        <p:spPr>
          <a:xfrm>
            <a:off x="5687242" y="1716531"/>
            <a:ext cx="592200" cy="592800"/>
          </a:xfrm>
          <a:prstGeom prst="ellipse">
            <a:avLst/>
          </a:prstGeom>
          <a:solidFill>
            <a:schemeClr val="accent5"/>
          </a:solidFill>
          <a:ln w="9525" cap="flat" cmpd="sng">
            <a:solidFill>
              <a:srgbClr val="000000"/>
            </a:solidFill>
            <a:prstDash val="solid"/>
            <a:round/>
            <a:headEnd type="none" w="sm" len="sm"/>
            <a:tailEnd type="none" w="sm" len="sm"/>
          </a:ln>
        </p:spPr>
        <p:txBody>
          <a:bodyPr spcFirstLastPara="1" wrap="square" lIns="68650" tIns="68650" rIns="68650" bIns="68650" anchor="ctr" anchorCtr="0">
            <a:noAutofit/>
          </a:bodyPr>
          <a:lstStyle/>
          <a:p>
            <a:pPr marL="0" lvl="0" indent="0" algn="ctr" rtl="0">
              <a:spcBef>
                <a:spcPts val="0"/>
              </a:spcBef>
              <a:spcAft>
                <a:spcPts val="0"/>
              </a:spcAft>
              <a:buNone/>
            </a:pPr>
            <a:r>
              <a:rPr lang="en" sz="2400" b="1">
                <a:solidFill>
                  <a:schemeClr val="dk2"/>
                </a:solidFill>
                <a:latin typeface="Cabin"/>
                <a:ea typeface="Cabin"/>
                <a:cs typeface="Cabin"/>
                <a:sym typeface="Cabin"/>
              </a:rPr>
              <a:t>1</a:t>
            </a:r>
            <a:endParaRPr sz="2400" b="1">
              <a:solidFill>
                <a:schemeClr val="dk2"/>
              </a:solidFill>
              <a:latin typeface="Cabin"/>
              <a:ea typeface="Cabin"/>
              <a:cs typeface="Cabin"/>
              <a:sym typeface="Cabin"/>
            </a:endParaRPr>
          </a:p>
        </p:txBody>
      </p:sp>
      <p:cxnSp>
        <p:nvCxnSpPr>
          <p:cNvPr id="1558" name="Google Shape;1558;p69"/>
          <p:cNvCxnSpPr/>
          <p:nvPr/>
        </p:nvCxnSpPr>
        <p:spPr>
          <a:xfrm rot="10800000">
            <a:off x="4858939" y="2018575"/>
            <a:ext cx="828300" cy="0"/>
          </a:xfrm>
          <a:prstGeom prst="straightConnector1">
            <a:avLst/>
          </a:prstGeom>
          <a:noFill/>
          <a:ln w="9525" cap="flat" cmpd="sng">
            <a:solidFill>
              <a:srgbClr val="000000"/>
            </a:solidFill>
            <a:prstDash val="solid"/>
            <a:round/>
            <a:headEnd type="none" w="med" len="med"/>
            <a:tailEnd type="none" w="med" len="med"/>
          </a:ln>
        </p:spPr>
      </p:cxnSp>
      <p:cxnSp>
        <p:nvCxnSpPr>
          <p:cNvPr id="1559" name="Google Shape;1559;p69"/>
          <p:cNvCxnSpPr/>
          <p:nvPr/>
        </p:nvCxnSpPr>
        <p:spPr>
          <a:xfrm rot="10800000">
            <a:off x="4858936" y="2853365"/>
            <a:ext cx="828300" cy="0"/>
          </a:xfrm>
          <a:prstGeom prst="straightConnector1">
            <a:avLst/>
          </a:prstGeom>
          <a:noFill/>
          <a:ln w="9525" cap="flat" cmpd="sng">
            <a:solidFill>
              <a:srgbClr val="000000"/>
            </a:solidFill>
            <a:prstDash val="solid"/>
            <a:round/>
            <a:headEnd type="none" w="med" len="med"/>
            <a:tailEnd type="none" w="med" len="med"/>
          </a:ln>
        </p:spPr>
      </p:cxnSp>
      <p:cxnSp>
        <p:nvCxnSpPr>
          <p:cNvPr id="1560" name="Google Shape;1560;p69"/>
          <p:cNvCxnSpPr/>
          <p:nvPr/>
        </p:nvCxnSpPr>
        <p:spPr>
          <a:xfrm rot="10800000">
            <a:off x="4858936" y="3688125"/>
            <a:ext cx="828300" cy="0"/>
          </a:xfrm>
          <a:prstGeom prst="straightConnector1">
            <a:avLst/>
          </a:prstGeom>
          <a:noFill/>
          <a:ln w="9525" cap="flat" cmpd="sng">
            <a:solidFill>
              <a:srgbClr val="000000"/>
            </a:solidFill>
            <a:prstDash val="solid"/>
            <a:round/>
            <a:headEnd type="none" w="med" len="med"/>
            <a:tailEnd type="none" w="med" len="med"/>
          </a:ln>
        </p:spPr>
      </p:cxnSp>
      <p:cxnSp>
        <p:nvCxnSpPr>
          <p:cNvPr id="1561" name="Google Shape;1561;p69"/>
          <p:cNvCxnSpPr/>
          <p:nvPr/>
        </p:nvCxnSpPr>
        <p:spPr>
          <a:xfrm>
            <a:off x="2689023" y="2853375"/>
            <a:ext cx="549600" cy="0"/>
          </a:xfrm>
          <a:prstGeom prst="straightConnector1">
            <a:avLst/>
          </a:prstGeom>
          <a:noFill/>
          <a:ln w="9525" cap="flat" cmpd="sng">
            <a:solidFill>
              <a:srgbClr val="000000"/>
            </a:solidFill>
            <a:prstDash val="solid"/>
            <a:round/>
            <a:headEnd type="none" w="med" len="med"/>
            <a:tailEnd type="none" w="med" len="med"/>
          </a:ln>
        </p:spPr>
      </p:cxnSp>
      <p:cxnSp>
        <p:nvCxnSpPr>
          <p:cNvPr id="1562" name="Google Shape;1562;p69"/>
          <p:cNvCxnSpPr>
            <a:stCxn id="1563" idx="0"/>
            <a:endCxn id="1564" idx="2"/>
          </p:cNvCxnSpPr>
          <p:nvPr/>
        </p:nvCxnSpPr>
        <p:spPr>
          <a:xfrm rot="10800000">
            <a:off x="4048687" y="2315025"/>
            <a:ext cx="0" cy="305100"/>
          </a:xfrm>
          <a:prstGeom prst="straightConnector1">
            <a:avLst/>
          </a:prstGeom>
          <a:noFill/>
          <a:ln w="9525" cap="flat" cmpd="sng">
            <a:solidFill>
              <a:srgbClr val="000000"/>
            </a:solidFill>
            <a:prstDash val="solid"/>
            <a:round/>
            <a:headEnd type="none" w="med" len="med"/>
            <a:tailEnd type="none" w="med" len="med"/>
          </a:ln>
        </p:spPr>
      </p:cxnSp>
      <p:cxnSp>
        <p:nvCxnSpPr>
          <p:cNvPr id="1565" name="Google Shape;1565;p69"/>
          <p:cNvCxnSpPr>
            <a:stCxn id="1566" idx="0"/>
            <a:endCxn id="1563" idx="2"/>
          </p:cNvCxnSpPr>
          <p:nvPr/>
        </p:nvCxnSpPr>
        <p:spPr>
          <a:xfrm rot="10800000">
            <a:off x="4048687" y="3105525"/>
            <a:ext cx="0" cy="286200"/>
          </a:xfrm>
          <a:prstGeom prst="straightConnector1">
            <a:avLst/>
          </a:prstGeom>
          <a:noFill/>
          <a:ln w="9525" cap="flat" cmpd="sng">
            <a:solidFill>
              <a:srgbClr val="000000"/>
            </a:solidFill>
            <a:prstDash val="solid"/>
            <a:round/>
            <a:headEnd type="none" w="med" len="med"/>
            <a:tailEnd type="none" w="med" len="med"/>
          </a:ln>
        </p:spPr>
      </p:cxnSp>
      <p:sp>
        <p:nvSpPr>
          <p:cNvPr id="1567" name="Google Shape;1567;p69"/>
          <p:cNvSpPr/>
          <p:nvPr/>
        </p:nvSpPr>
        <p:spPr>
          <a:xfrm>
            <a:off x="915037" y="2437538"/>
            <a:ext cx="1758000" cy="81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Poppins Black"/>
                <a:ea typeface="Poppins Black"/>
                <a:cs typeface="Poppins Black"/>
                <a:sym typeface="Poppins Black"/>
              </a:rPr>
              <a:t>Planets</a:t>
            </a:r>
            <a:endParaRPr sz="2400">
              <a:solidFill>
                <a:schemeClr val="dk2"/>
              </a:solidFill>
              <a:latin typeface="Poppins Black"/>
              <a:ea typeface="Poppins Black"/>
              <a:cs typeface="Poppins Black"/>
              <a:sym typeface="Poppins Black"/>
            </a:endParaRPr>
          </a:p>
        </p:txBody>
      </p:sp>
      <p:sp>
        <p:nvSpPr>
          <p:cNvPr id="1564" name="Google Shape;1564;p69"/>
          <p:cNvSpPr/>
          <p:nvPr/>
        </p:nvSpPr>
        <p:spPr>
          <a:xfrm>
            <a:off x="3238537" y="1829613"/>
            <a:ext cx="1620300" cy="485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Cabin"/>
                <a:ea typeface="Cabin"/>
                <a:cs typeface="Cabin"/>
                <a:sym typeface="Cabin"/>
              </a:rPr>
              <a:t>Mercury</a:t>
            </a:r>
            <a:endParaRPr sz="2000" b="1">
              <a:solidFill>
                <a:schemeClr val="dk2"/>
              </a:solidFill>
              <a:latin typeface="Cabin"/>
              <a:ea typeface="Cabin"/>
              <a:cs typeface="Cabin"/>
              <a:sym typeface="Cabin"/>
            </a:endParaRPr>
          </a:p>
        </p:txBody>
      </p:sp>
      <p:sp>
        <p:nvSpPr>
          <p:cNvPr id="1563" name="Google Shape;1563;p69"/>
          <p:cNvSpPr/>
          <p:nvPr/>
        </p:nvSpPr>
        <p:spPr>
          <a:xfrm>
            <a:off x="3238537" y="2620125"/>
            <a:ext cx="1620300" cy="485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Cabin"/>
                <a:ea typeface="Cabin"/>
                <a:cs typeface="Cabin"/>
                <a:sym typeface="Cabin"/>
              </a:rPr>
              <a:t>Jupiter</a:t>
            </a:r>
            <a:endParaRPr sz="2000" b="1">
              <a:solidFill>
                <a:schemeClr val="dk2"/>
              </a:solidFill>
              <a:latin typeface="Cabin"/>
              <a:ea typeface="Cabin"/>
              <a:cs typeface="Cabin"/>
              <a:sym typeface="Cabin"/>
            </a:endParaRPr>
          </a:p>
        </p:txBody>
      </p:sp>
      <p:sp>
        <p:nvSpPr>
          <p:cNvPr id="1568" name="Google Shape;1568;p69"/>
          <p:cNvSpPr/>
          <p:nvPr/>
        </p:nvSpPr>
        <p:spPr>
          <a:xfrm>
            <a:off x="3238537" y="3391775"/>
            <a:ext cx="1620300" cy="4854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Cabin"/>
                <a:ea typeface="Cabin"/>
                <a:cs typeface="Cabin"/>
                <a:sym typeface="Cabin"/>
              </a:rPr>
              <a:t>Venus</a:t>
            </a:r>
            <a:endParaRPr sz="2000" b="1">
              <a:solidFill>
                <a:schemeClr val="dk2"/>
              </a:solidFill>
              <a:latin typeface="Cabin"/>
              <a:ea typeface="Cabin"/>
              <a:cs typeface="Cabin"/>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7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IMPORTANT LISTS</a:t>
            </a:r>
            <a:endParaRPr/>
          </a:p>
        </p:txBody>
      </p:sp>
      <p:sp>
        <p:nvSpPr>
          <p:cNvPr id="1602" name="Google Shape;1602;p71"/>
          <p:cNvSpPr txBox="1"/>
          <p:nvPr/>
        </p:nvSpPr>
        <p:spPr>
          <a:xfrm>
            <a:off x="4601075" y="1590925"/>
            <a:ext cx="3477300" cy="26154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list your reference websites or publications</a:t>
            </a:r>
            <a:endParaRPr>
              <a:solidFill>
                <a:schemeClr val="dk1"/>
              </a:solidFill>
              <a:latin typeface="Cabin"/>
              <a:ea typeface="Cabin"/>
              <a:cs typeface="Cabin"/>
              <a:sym typeface="Cabin"/>
            </a:endParaRPr>
          </a:p>
          <a:p>
            <a:pPr marL="457200" lvl="0" indent="-317500" algn="l" rtl="0">
              <a:spcBef>
                <a:spcPts val="1000"/>
              </a:spcBef>
              <a:spcAft>
                <a:spcPts val="0"/>
              </a:spcAft>
              <a:buClr>
                <a:schemeClr val="dk1"/>
              </a:buClr>
              <a:buSzPts val="1400"/>
              <a:buFont typeface="Cabin"/>
              <a:buChar char="●"/>
            </a:pPr>
            <a:r>
              <a:rPr lang="en">
                <a:solidFill>
                  <a:schemeClr val="dk1"/>
                </a:solidFill>
                <a:latin typeface="Cabin"/>
                <a:ea typeface="Cabin"/>
                <a:cs typeface="Cabin"/>
                <a:sym typeface="Cabin"/>
              </a:rPr>
              <a:t>Here you can list your reference websites or publications</a:t>
            </a:r>
            <a:endParaRPr>
              <a:solidFill>
                <a:schemeClr val="dk1"/>
              </a:solidFill>
              <a:latin typeface="Cabin"/>
              <a:ea typeface="Cabin"/>
              <a:cs typeface="Cabin"/>
              <a:sym typeface="Cabin"/>
            </a:endParaRPr>
          </a:p>
          <a:p>
            <a:pPr marL="457200" lvl="0" indent="-317500" algn="l" rtl="0">
              <a:spcBef>
                <a:spcPts val="1000"/>
              </a:spcBef>
              <a:spcAft>
                <a:spcPts val="0"/>
              </a:spcAft>
              <a:buClr>
                <a:schemeClr val="dk1"/>
              </a:buClr>
              <a:buSzPts val="1400"/>
              <a:buFont typeface="Cabin"/>
              <a:buChar char="●"/>
            </a:pPr>
            <a:r>
              <a:rPr lang="en">
                <a:solidFill>
                  <a:schemeClr val="dk1"/>
                </a:solidFill>
                <a:latin typeface="Cabin"/>
                <a:ea typeface="Cabin"/>
                <a:cs typeface="Cabin"/>
                <a:sym typeface="Cabin"/>
              </a:rPr>
              <a:t>Here you can list your reference websites or publications</a:t>
            </a:r>
            <a:endParaRPr>
              <a:solidFill>
                <a:schemeClr val="dk1"/>
              </a:solidFill>
              <a:latin typeface="Cabin"/>
              <a:ea typeface="Cabin"/>
              <a:cs typeface="Cabin"/>
              <a:sym typeface="Cabin"/>
            </a:endParaRPr>
          </a:p>
          <a:p>
            <a:pPr marL="457200" lvl="0" indent="-317500" algn="l" rtl="0">
              <a:spcBef>
                <a:spcPts val="1000"/>
              </a:spcBef>
              <a:spcAft>
                <a:spcPts val="1000"/>
              </a:spcAft>
              <a:buClr>
                <a:schemeClr val="dk1"/>
              </a:buClr>
              <a:buSzPts val="1400"/>
              <a:buFont typeface="Cabin"/>
              <a:buChar char="●"/>
            </a:pPr>
            <a:r>
              <a:rPr lang="en">
                <a:solidFill>
                  <a:schemeClr val="dk1"/>
                </a:solidFill>
                <a:latin typeface="Cabin"/>
                <a:ea typeface="Cabin"/>
                <a:cs typeface="Cabin"/>
                <a:sym typeface="Cabin"/>
              </a:rPr>
              <a:t>Here you can list your reference websites or publications</a:t>
            </a:r>
            <a:endParaRPr>
              <a:solidFill>
                <a:schemeClr val="dk1"/>
              </a:solidFill>
              <a:latin typeface="Cabin"/>
              <a:ea typeface="Cabin"/>
              <a:cs typeface="Cabin"/>
              <a:sym typeface="Cabin"/>
            </a:endParaRPr>
          </a:p>
        </p:txBody>
      </p:sp>
      <p:sp>
        <p:nvSpPr>
          <p:cNvPr id="1603" name="Google Shape;1603;p71"/>
          <p:cNvSpPr/>
          <p:nvPr/>
        </p:nvSpPr>
        <p:spPr>
          <a:xfrm>
            <a:off x="2053025" y="1720850"/>
            <a:ext cx="1944300" cy="2569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4" name="Google Shape;1604;p71"/>
          <p:cNvPicPr preferRelativeResize="0"/>
          <p:nvPr/>
        </p:nvPicPr>
        <p:blipFill rotWithShape="1">
          <a:blip r:embed="rId3">
            <a:alphaModFix/>
          </a:blip>
          <a:srcRect l="8433" r="41124"/>
          <a:stretch/>
        </p:blipFill>
        <p:spPr>
          <a:xfrm>
            <a:off x="1808250" y="1506588"/>
            <a:ext cx="1944324" cy="2569774"/>
          </a:xfrm>
          <a:prstGeom prst="rect">
            <a:avLst/>
          </a:prstGeom>
          <a:noFill/>
          <a:ln w="9525" cap="flat" cmpd="sng">
            <a:solidFill>
              <a:schemeClr val="dk1"/>
            </a:solidFill>
            <a:prstDash val="solid"/>
            <a:round/>
            <a:headEnd type="none" w="sm" len="sm"/>
            <a:tailEnd type="none" w="sm" len="sm"/>
          </a:ln>
        </p:spPr>
      </p:pic>
      <p:sp>
        <p:nvSpPr>
          <p:cNvPr id="1605" name="Google Shape;1605;p71"/>
          <p:cNvSpPr/>
          <p:nvPr/>
        </p:nvSpPr>
        <p:spPr>
          <a:xfrm>
            <a:off x="1808400" y="1506600"/>
            <a:ext cx="1944300" cy="2569800"/>
          </a:xfrm>
          <a:prstGeom prst="rect">
            <a:avLst/>
          </a:prstGeom>
          <a:solidFill>
            <a:srgbClr val="FFDCAB">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72"/>
          <p:cNvSpPr/>
          <p:nvPr/>
        </p:nvSpPr>
        <p:spPr>
          <a:xfrm>
            <a:off x="1903575" y="1669823"/>
            <a:ext cx="1023900" cy="1023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2"/>
          <p:cNvSpPr/>
          <p:nvPr/>
        </p:nvSpPr>
        <p:spPr>
          <a:xfrm>
            <a:off x="1903575" y="3001673"/>
            <a:ext cx="1023900" cy="10239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DO’S AND DON’TS</a:t>
            </a:r>
            <a:endParaRPr/>
          </a:p>
        </p:txBody>
      </p:sp>
      <p:sp>
        <p:nvSpPr>
          <p:cNvPr id="1613" name="Google Shape;1613;p72"/>
          <p:cNvSpPr txBox="1"/>
          <p:nvPr/>
        </p:nvSpPr>
        <p:spPr>
          <a:xfrm>
            <a:off x="3088300" y="1751425"/>
            <a:ext cx="4439400" cy="860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 do</a:t>
            </a:r>
            <a:endParaRPr>
              <a:solidFill>
                <a:schemeClr val="dk1"/>
              </a:solidFill>
              <a:latin typeface="Cabin"/>
              <a:ea typeface="Cabin"/>
              <a:cs typeface="Cabin"/>
              <a:sym typeface="Cabin"/>
            </a:endParaRPr>
          </a:p>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 do</a:t>
            </a:r>
            <a:endParaRPr>
              <a:solidFill>
                <a:schemeClr val="dk1"/>
              </a:solidFill>
              <a:latin typeface="Cabin"/>
              <a:ea typeface="Cabin"/>
              <a:cs typeface="Cabin"/>
              <a:sym typeface="Cabin"/>
            </a:endParaRPr>
          </a:p>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 do</a:t>
            </a:r>
            <a:endParaRPr>
              <a:solidFill>
                <a:schemeClr val="dk1"/>
              </a:solidFill>
              <a:latin typeface="Cabin"/>
              <a:ea typeface="Cabin"/>
              <a:cs typeface="Cabin"/>
              <a:sym typeface="Cabin"/>
            </a:endParaRPr>
          </a:p>
        </p:txBody>
      </p:sp>
      <p:sp>
        <p:nvSpPr>
          <p:cNvPr id="1614" name="Google Shape;1614;p72"/>
          <p:cNvSpPr txBox="1"/>
          <p:nvPr/>
        </p:nvSpPr>
        <p:spPr>
          <a:xfrm>
            <a:off x="3088300" y="3073250"/>
            <a:ext cx="4439400" cy="860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shouldn’t do</a:t>
            </a:r>
            <a:endParaRPr>
              <a:solidFill>
                <a:schemeClr val="dk1"/>
              </a:solidFill>
              <a:latin typeface="Cabin"/>
              <a:ea typeface="Cabin"/>
              <a:cs typeface="Cabin"/>
              <a:sym typeface="Cabin"/>
            </a:endParaRPr>
          </a:p>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shouldn’t do</a:t>
            </a:r>
            <a:endParaRPr>
              <a:solidFill>
                <a:schemeClr val="dk1"/>
              </a:solidFill>
              <a:latin typeface="Cabin"/>
              <a:ea typeface="Cabin"/>
              <a:cs typeface="Cabin"/>
              <a:sym typeface="Cabin"/>
            </a:endParaRPr>
          </a:p>
          <a:p>
            <a:pPr marL="457200" lvl="0" indent="-317500" algn="l" rtl="0">
              <a:lnSpc>
                <a:spcPct val="115000"/>
              </a:lnSpc>
              <a:spcBef>
                <a:spcPts val="0"/>
              </a:spcBef>
              <a:spcAft>
                <a:spcPts val="0"/>
              </a:spcAft>
              <a:buClr>
                <a:schemeClr val="dk1"/>
              </a:buClr>
              <a:buSzPts val="1400"/>
              <a:buFont typeface="Cabin"/>
              <a:buChar char="●"/>
            </a:pPr>
            <a:r>
              <a:rPr lang="en">
                <a:solidFill>
                  <a:schemeClr val="dk1"/>
                </a:solidFill>
                <a:latin typeface="Cabin"/>
                <a:ea typeface="Cabin"/>
                <a:cs typeface="Cabin"/>
                <a:sym typeface="Cabin"/>
              </a:rPr>
              <a:t>Here you can describe what the user shouldn’t do</a:t>
            </a:r>
            <a:endParaRPr>
              <a:solidFill>
                <a:schemeClr val="dk1"/>
              </a:solidFill>
              <a:latin typeface="Cabin"/>
              <a:ea typeface="Cabin"/>
              <a:cs typeface="Cabin"/>
              <a:sym typeface="Cabin"/>
            </a:endParaRPr>
          </a:p>
        </p:txBody>
      </p:sp>
      <p:sp>
        <p:nvSpPr>
          <p:cNvPr id="1615" name="Google Shape;1615;p72"/>
          <p:cNvSpPr/>
          <p:nvPr/>
        </p:nvSpPr>
        <p:spPr>
          <a:xfrm>
            <a:off x="2129197" y="1895425"/>
            <a:ext cx="572649" cy="572697"/>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16" name="Google Shape;1616;p72"/>
          <p:cNvSpPr/>
          <p:nvPr/>
        </p:nvSpPr>
        <p:spPr>
          <a:xfrm>
            <a:off x="2129197" y="3230585"/>
            <a:ext cx="572649" cy="572697"/>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7"/>
        <p:cNvGrpSpPr/>
        <p:nvPr/>
      </p:nvGrpSpPr>
      <p:grpSpPr>
        <a:xfrm>
          <a:off x="0" y="0"/>
          <a:ext cx="0" cy="0"/>
          <a:chOff x="0" y="0"/>
          <a:chExt cx="0" cy="0"/>
        </a:xfrm>
      </p:grpSpPr>
      <p:sp>
        <p:nvSpPr>
          <p:cNvPr id="1708" name="Google Shape;1708;p7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a:t>
            </a:r>
            <a:endParaRPr dirty="0"/>
          </a:p>
        </p:txBody>
      </p:sp>
      <p:grpSp>
        <p:nvGrpSpPr>
          <p:cNvPr id="1796" name="Google Shape;1796;p79"/>
          <p:cNvGrpSpPr/>
          <p:nvPr/>
        </p:nvGrpSpPr>
        <p:grpSpPr>
          <a:xfrm>
            <a:off x="724007" y="1441531"/>
            <a:ext cx="1252430" cy="1002616"/>
            <a:chOff x="3096225" y="1389475"/>
            <a:chExt cx="1136300" cy="909650"/>
          </a:xfrm>
        </p:grpSpPr>
        <p:sp>
          <p:nvSpPr>
            <p:cNvPr id="1797" name="Google Shape;1797;p79"/>
            <p:cNvSpPr/>
            <p:nvPr/>
          </p:nvSpPr>
          <p:spPr>
            <a:xfrm>
              <a:off x="3108525" y="1401775"/>
              <a:ext cx="884025" cy="885050"/>
            </a:xfrm>
            <a:custGeom>
              <a:avLst/>
              <a:gdLst/>
              <a:ahLst/>
              <a:cxnLst/>
              <a:rect l="l" t="t" r="r" b="b"/>
              <a:pathLst>
                <a:path w="35361" h="35402" extrusionOk="0">
                  <a:moveTo>
                    <a:pt x="2257" y="0"/>
                  </a:moveTo>
                  <a:lnTo>
                    <a:pt x="1806" y="41"/>
                  </a:lnTo>
                  <a:lnTo>
                    <a:pt x="1396" y="164"/>
                  </a:lnTo>
                  <a:lnTo>
                    <a:pt x="985" y="410"/>
                  </a:lnTo>
                  <a:lnTo>
                    <a:pt x="657" y="657"/>
                  </a:lnTo>
                  <a:lnTo>
                    <a:pt x="370" y="1026"/>
                  </a:lnTo>
                  <a:lnTo>
                    <a:pt x="165" y="1395"/>
                  </a:lnTo>
                  <a:lnTo>
                    <a:pt x="42" y="1846"/>
                  </a:lnTo>
                  <a:lnTo>
                    <a:pt x="1" y="2297"/>
                  </a:lnTo>
                  <a:lnTo>
                    <a:pt x="1" y="33104"/>
                  </a:lnTo>
                  <a:lnTo>
                    <a:pt x="42" y="33555"/>
                  </a:lnTo>
                  <a:lnTo>
                    <a:pt x="165" y="34006"/>
                  </a:lnTo>
                  <a:lnTo>
                    <a:pt x="370" y="34376"/>
                  </a:lnTo>
                  <a:lnTo>
                    <a:pt x="657" y="34704"/>
                  </a:lnTo>
                  <a:lnTo>
                    <a:pt x="985" y="34991"/>
                  </a:lnTo>
                  <a:lnTo>
                    <a:pt x="1396" y="35196"/>
                  </a:lnTo>
                  <a:lnTo>
                    <a:pt x="1806" y="35360"/>
                  </a:lnTo>
                  <a:lnTo>
                    <a:pt x="2257" y="35401"/>
                  </a:lnTo>
                  <a:lnTo>
                    <a:pt x="33105" y="35401"/>
                  </a:lnTo>
                  <a:lnTo>
                    <a:pt x="33556" y="35360"/>
                  </a:lnTo>
                  <a:lnTo>
                    <a:pt x="33966" y="35196"/>
                  </a:lnTo>
                  <a:lnTo>
                    <a:pt x="34376" y="34991"/>
                  </a:lnTo>
                  <a:lnTo>
                    <a:pt x="34704" y="34704"/>
                  </a:lnTo>
                  <a:lnTo>
                    <a:pt x="34992" y="34376"/>
                  </a:lnTo>
                  <a:lnTo>
                    <a:pt x="35197" y="34006"/>
                  </a:lnTo>
                  <a:lnTo>
                    <a:pt x="35320" y="33555"/>
                  </a:lnTo>
                  <a:lnTo>
                    <a:pt x="35361" y="33104"/>
                  </a:lnTo>
                  <a:lnTo>
                    <a:pt x="35361" y="2297"/>
                  </a:lnTo>
                  <a:lnTo>
                    <a:pt x="35320" y="1846"/>
                  </a:lnTo>
                  <a:lnTo>
                    <a:pt x="35197" y="1395"/>
                  </a:lnTo>
                  <a:lnTo>
                    <a:pt x="34992" y="1026"/>
                  </a:lnTo>
                  <a:lnTo>
                    <a:pt x="34704" y="657"/>
                  </a:lnTo>
                  <a:lnTo>
                    <a:pt x="34376" y="410"/>
                  </a:lnTo>
                  <a:lnTo>
                    <a:pt x="33966" y="164"/>
                  </a:lnTo>
                  <a:lnTo>
                    <a:pt x="33556" y="41"/>
                  </a:lnTo>
                  <a:lnTo>
                    <a:pt x="33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9"/>
            <p:cNvSpPr/>
            <p:nvPr/>
          </p:nvSpPr>
          <p:spPr>
            <a:xfrm>
              <a:off x="3108525" y="1401775"/>
              <a:ext cx="884025" cy="128200"/>
            </a:xfrm>
            <a:custGeom>
              <a:avLst/>
              <a:gdLst/>
              <a:ahLst/>
              <a:cxnLst/>
              <a:rect l="l" t="t" r="r" b="b"/>
              <a:pathLst>
                <a:path w="35361" h="5128" extrusionOk="0">
                  <a:moveTo>
                    <a:pt x="2257" y="0"/>
                  </a:moveTo>
                  <a:lnTo>
                    <a:pt x="1806" y="41"/>
                  </a:lnTo>
                  <a:lnTo>
                    <a:pt x="1396" y="164"/>
                  </a:lnTo>
                  <a:lnTo>
                    <a:pt x="985" y="410"/>
                  </a:lnTo>
                  <a:lnTo>
                    <a:pt x="657" y="657"/>
                  </a:lnTo>
                  <a:lnTo>
                    <a:pt x="370" y="1026"/>
                  </a:lnTo>
                  <a:lnTo>
                    <a:pt x="165" y="1395"/>
                  </a:lnTo>
                  <a:lnTo>
                    <a:pt x="42" y="1846"/>
                  </a:lnTo>
                  <a:lnTo>
                    <a:pt x="1" y="2297"/>
                  </a:lnTo>
                  <a:lnTo>
                    <a:pt x="1" y="5128"/>
                  </a:lnTo>
                  <a:lnTo>
                    <a:pt x="35361" y="5128"/>
                  </a:lnTo>
                  <a:lnTo>
                    <a:pt x="35361" y="2297"/>
                  </a:lnTo>
                  <a:lnTo>
                    <a:pt x="35320" y="1846"/>
                  </a:lnTo>
                  <a:lnTo>
                    <a:pt x="35197" y="1395"/>
                  </a:lnTo>
                  <a:lnTo>
                    <a:pt x="34992" y="1026"/>
                  </a:lnTo>
                  <a:lnTo>
                    <a:pt x="34704" y="657"/>
                  </a:lnTo>
                  <a:lnTo>
                    <a:pt x="34376" y="410"/>
                  </a:lnTo>
                  <a:lnTo>
                    <a:pt x="33966" y="164"/>
                  </a:lnTo>
                  <a:lnTo>
                    <a:pt x="33556" y="41"/>
                  </a:lnTo>
                  <a:lnTo>
                    <a:pt x="33105" y="0"/>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9"/>
            <p:cNvSpPr/>
            <p:nvPr/>
          </p:nvSpPr>
          <p:spPr>
            <a:xfrm>
              <a:off x="3096225" y="1389475"/>
              <a:ext cx="908625" cy="909650"/>
            </a:xfrm>
            <a:custGeom>
              <a:avLst/>
              <a:gdLst/>
              <a:ahLst/>
              <a:cxnLst/>
              <a:rect l="l" t="t" r="r" b="b"/>
              <a:pathLst>
                <a:path w="36345" h="36386" extrusionOk="0">
                  <a:moveTo>
                    <a:pt x="33597" y="492"/>
                  </a:moveTo>
                  <a:lnTo>
                    <a:pt x="34048" y="533"/>
                  </a:lnTo>
                  <a:lnTo>
                    <a:pt x="34458" y="656"/>
                  </a:lnTo>
                  <a:lnTo>
                    <a:pt x="34868" y="902"/>
                  </a:lnTo>
                  <a:lnTo>
                    <a:pt x="35196" y="1149"/>
                  </a:lnTo>
                  <a:lnTo>
                    <a:pt x="35484" y="1518"/>
                  </a:lnTo>
                  <a:lnTo>
                    <a:pt x="35689" y="1887"/>
                  </a:lnTo>
                  <a:lnTo>
                    <a:pt x="35812" y="2338"/>
                  </a:lnTo>
                  <a:lnTo>
                    <a:pt x="35853" y="2789"/>
                  </a:lnTo>
                  <a:lnTo>
                    <a:pt x="35853" y="33596"/>
                  </a:lnTo>
                  <a:lnTo>
                    <a:pt x="35812" y="34047"/>
                  </a:lnTo>
                  <a:lnTo>
                    <a:pt x="35689" y="34498"/>
                  </a:lnTo>
                  <a:lnTo>
                    <a:pt x="35484" y="34868"/>
                  </a:lnTo>
                  <a:lnTo>
                    <a:pt x="35196" y="35196"/>
                  </a:lnTo>
                  <a:lnTo>
                    <a:pt x="34868" y="35483"/>
                  </a:lnTo>
                  <a:lnTo>
                    <a:pt x="34458" y="35688"/>
                  </a:lnTo>
                  <a:lnTo>
                    <a:pt x="34048" y="35852"/>
                  </a:lnTo>
                  <a:lnTo>
                    <a:pt x="33597" y="35893"/>
                  </a:lnTo>
                  <a:lnTo>
                    <a:pt x="2749" y="35893"/>
                  </a:lnTo>
                  <a:lnTo>
                    <a:pt x="2298" y="35852"/>
                  </a:lnTo>
                  <a:lnTo>
                    <a:pt x="1888" y="35688"/>
                  </a:lnTo>
                  <a:lnTo>
                    <a:pt x="1477" y="35483"/>
                  </a:lnTo>
                  <a:lnTo>
                    <a:pt x="1149" y="35196"/>
                  </a:lnTo>
                  <a:lnTo>
                    <a:pt x="862" y="34868"/>
                  </a:lnTo>
                  <a:lnTo>
                    <a:pt x="657" y="34498"/>
                  </a:lnTo>
                  <a:lnTo>
                    <a:pt x="534" y="34047"/>
                  </a:lnTo>
                  <a:lnTo>
                    <a:pt x="493" y="33596"/>
                  </a:lnTo>
                  <a:lnTo>
                    <a:pt x="493" y="2789"/>
                  </a:lnTo>
                  <a:lnTo>
                    <a:pt x="534" y="2338"/>
                  </a:lnTo>
                  <a:lnTo>
                    <a:pt x="657" y="1887"/>
                  </a:lnTo>
                  <a:lnTo>
                    <a:pt x="862" y="1518"/>
                  </a:lnTo>
                  <a:lnTo>
                    <a:pt x="1149" y="1149"/>
                  </a:lnTo>
                  <a:lnTo>
                    <a:pt x="1477" y="902"/>
                  </a:lnTo>
                  <a:lnTo>
                    <a:pt x="1888" y="656"/>
                  </a:lnTo>
                  <a:lnTo>
                    <a:pt x="2298" y="533"/>
                  </a:lnTo>
                  <a:lnTo>
                    <a:pt x="2749" y="492"/>
                  </a:lnTo>
                  <a:close/>
                  <a:moveTo>
                    <a:pt x="2462" y="0"/>
                  </a:move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33596"/>
                  </a:lnTo>
                  <a:lnTo>
                    <a:pt x="1" y="33883"/>
                  </a:lnTo>
                  <a:lnTo>
                    <a:pt x="42" y="34170"/>
                  </a:lnTo>
                  <a:lnTo>
                    <a:pt x="124" y="34416"/>
                  </a:lnTo>
                  <a:lnTo>
                    <a:pt x="206" y="34662"/>
                  </a:lnTo>
                  <a:lnTo>
                    <a:pt x="329" y="34909"/>
                  </a:lnTo>
                  <a:lnTo>
                    <a:pt x="452" y="35155"/>
                  </a:lnTo>
                  <a:lnTo>
                    <a:pt x="616" y="35360"/>
                  </a:lnTo>
                  <a:lnTo>
                    <a:pt x="780" y="35565"/>
                  </a:lnTo>
                  <a:lnTo>
                    <a:pt x="985" y="35729"/>
                  </a:lnTo>
                  <a:lnTo>
                    <a:pt x="1190" y="35893"/>
                  </a:lnTo>
                  <a:lnTo>
                    <a:pt x="1436" y="36057"/>
                  </a:lnTo>
                  <a:lnTo>
                    <a:pt x="1682" y="36139"/>
                  </a:lnTo>
                  <a:lnTo>
                    <a:pt x="1929" y="36262"/>
                  </a:lnTo>
                  <a:lnTo>
                    <a:pt x="2216" y="36303"/>
                  </a:lnTo>
                  <a:lnTo>
                    <a:pt x="2462" y="36344"/>
                  </a:lnTo>
                  <a:lnTo>
                    <a:pt x="2749" y="36385"/>
                  </a:lnTo>
                  <a:lnTo>
                    <a:pt x="33597" y="36385"/>
                  </a:lnTo>
                  <a:lnTo>
                    <a:pt x="33884" y="36344"/>
                  </a:lnTo>
                  <a:lnTo>
                    <a:pt x="34130" y="36303"/>
                  </a:lnTo>
                  <a:lnTo>
                    <a:pt x="34417" y="36262"/>
                  </a:lnTo>
                  <a:lnTo>
                    <a:pt x="34663" y="36139"/>
                  </a:lnTo>
                  <a:lnTo>
                    <a:pt x="34909" y="36057"/>
                  </a:lnTo>
                  <a:lnTo>
                    <a:pt x="35114" y="35893"/>
                  </a:lnTo>
                  <a:lnTo>
                    <a:pt x="35360" y="35729"/>
                  </a:lnTo>
                  <a:lnTo>
                    <a:pt x="35525" y="35565"/>
                  </a:lnTo>
                  <a:lnTo>
                    <a:pt x="35730" y="35360"/>
                  </a:lnTo>
                  <a:lnTo>
                    <a:pt x="35894" y="35155"/>
                  </a:lnTo>
                  <a:lnTo>
                    <a:pt x="36017" y="34909"/>
                  </a:lnTo>
                  <a:lnTo>
                    <a:pt x="36140" y="34662"/>
                  </a:lnTo>
                  <a:lnTo>
                    <a:pt x="36222" y="34416"/>
                  </a:lnTo>
                  <a:lnTo>
                    <a:pt x="36304" y="34170"/>
                  </a:lnTo>
                  <a:lnTo>
                    <a:pt x="36345" y="33883"/>
                  </a:lnTo>
                  <a:lnTo>
                    <a:pt x="36345" y="33596"/>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9"/>
            <p:cNvSpPr/>
            <p:nvPr/>
          </p:nvSpPr>
          <p:spPr>
            <a:xfrm>
              <a:off x="3108525" y="1401775"/>
              <a:ext cx="884025" cy="885050"/>
            </a:xfrm>
            <a:custGeom>
              <a:avLst/>
              <a:gdLst/>
              <a:ahLst/>
              <a:cxnLst/>
              <a:rect l="l" t="t" r="r" b="b"/>
              <a:pathLst>
                <a:path w="35361" h="35402" fill="none" extrusionOk="0">
                  <a:moveTo>
                    <a:pt x="33105" y="0"/>
                  </a:moveTo>
                  <a:lnTo>
                    <a:pt x="33105" y="0"/>
                  </a:lnTo>
                  <a:lnTo>
                    <a:pt x="33556" y="41"/>
                  </a:lnTo>
                  <a:lnTo>
                    <a:pt x="33966" y="164"/>
                  </a:lnTo>
                  <a:lnTo>
                    <a:pt x="34376" y="410"/>
                  </a:lnTo>
                  <a:lnTo>
                    <a:pt x="34704" y="657"/>
                  </a:lnTo>
                  <a:lnTo>
                    <a:pt x="34992" y="1026"/>
                  </a:lnTo>
                  <a:lnTo>
                    <a:pt x="35197" y="1395"/>
                  </a:lnTo>
                  <a:lnTo>
                    <a:pt x="35320" y="1846"/>
                  </a:lnTo>
                  <a:lnTo>
                    <a:pt x="35361" y="2297"/>
                  </a:lnTo>
                  <a:lnTo>
                    <a:pt x="35361" y="33104"/>
                  </a:lnTo>
                  <a:lnTo>
                    <a:pt x="35361" y="33104"/>
                  </a:lnTo>
                  <a:lnTo>
                    <a:pt x="35320" y="33555"/>
                  </a:lnTo>
                  <a:lnTo>
                    <a:pt x="35197" y="34006"/>
                  </a:lnTo>
                  <a:lnTo>
                    <a:pt x="34992" y="34376"/>
                  </a:lnTo>
                  <a:lnTo>
                    <a:pt x="34704" y="34704"/>
                  </a:lnTo>
                  <a:lnTo>
                    <a:pt x="34376" y="34991"/>
                  </a:lnTo>
                  <a:lnTo>
                    <a:pt x="33966" y="35196"/>
                  </a:lnTo>
                  <a:lnTo>
                    <a:pt x="33556" y="35360"/>
                  </a:lnTo>
                  <a:lnTo>
                    <a:pt x="33105" y="35401"/>
                  </a:lnTo>
                  <a:lnTo>
                    <a:pt x="2257" y="35401"/>
                  </a:lnTo>
                  <a:lnTo>
                    <a:pt x="2257" y="35401"/>
                  </a:lnTo>
                  <a:lnTo>
                    <a:pt x="1806" y="35360"/>
                  </a:lnTo>
                  <a:lnTo>
                    <a:pt x="1396" y="35196"/>
                  </a:lnTo>
                  <a:lnTo>
                    <a:pt x="985" y="34991"/>
                  </a:lnTo>
                  <a:lnTo>
                    <a:pt x="657" y="34704"/>
                  </a:lnTo>
                  <a:lnTo>
                    <a:pt x="370" y="34376"/>
                  </a:lnTo>
                  <a:lnTo>
                    <a:pt x="165" y="34006"/>
                  </a:lnTo>
                  <a:lnTo>
                    <a:pt x="42" y="33555"/>
                  </a:lnTo>
                  <a:lnTo>
                    <a:pt x="1" y="33104"/>
                  </a:lnTo>
                  <a:lnTo>
                    <a:pt x="1" y="2297"/>
                  </a:lnTo>
                  <a:lnTo>
                    <a:pt x="1" y="2297"/>
                  </a:lnTo>
                  <a:lnTo>
                    <a:pt x="42" y="1846"/>
                  </a:lnTo>
                  <a:lnTo>
                    <a:pt x="165" y="1395"/>
                  </a:lnTo>
                  <a:lnTo>
                    <a:pt x="370" y="1026"/>
                  </a:lnTo>
                  <a:lnTo>
                    <a:pt x="657" y="657"/>
                  </a:lnTo>
                  <a:lnTo>
                    <a:pt x="985" y="410"/>
                  </a:lnTo>
                  <a:lnTo>
                    <a:pt x="1396" y="164"/>
                  </a:lnTo>
                  <a:lnTo>
                    <a:pt x="1806" y="41"/>
                  </a:lnTo>
                  <a:lnTo>
                    <a:pt x="2257" y="0"/>
                  </a:lnTo>
                  <a:lnTo>
                    <a:pt x="331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9"/>
            <p:cNvSpPr/>
            <p:nvPr/>
          </p:nvSpPr>
          <p:spPr>
            <a:xfrm>
              <a:off x="3096225" y="1389475"/>
              <a:ext cx="908625" cy="909650"/>
            </a:xfrm>
            <a:custGeom>
              <a:avLst/>
              <a:gdLst/>
              <a:ahLst/>
              <a:cxnLst/>
              <a:rect l="l" t="t" r="r" b="b"/>
              <a:pathLst>
                <a:path w="36345" h="36386" fill="none" extrusionOk="0">
                  <a:moveTo>
                    <a:pt x="33597" y="0"/>
                  </a:moveTo>
                  <a:lnTo>
                    <a:pt x="2749" y="0"/>
                  </a:lnTo>
                  <a:lnTo>
                    <a:pt x="2749" y="0"/>
                  </a:lnTo>
                  <a:lnTo>
                    <a:pt x="2462" y="0"/>
                  </a:ln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33596"/>
                  </a:lnTo>
                  <a:lnTo>
                    <a:pt x="1" y="33596"/>
                  </a:lnTo>
                  <a:lnTo>
                    <a:pt x="1" y="33883"/>
                  </a:lnTo>
                  <a:lnTo>
                    <a:pt x="42" y="34170"/>
                  </a:lnTo>
                  <a:lnTo>
                    <a:pt x="124" y="34416"/>
                  </a:lnTo>
                  <a:lnTo>
                    <a:pt x="206" y="34662"/>
                  </a:lnTo>
                  <a:lnTo>
                    <a:pt x="329" y="34909"/>
                  </a:lnTo>
                  <a:lnTo>
                    <a:pt x="452" y="35155"/>
                  </a:lnTo>
                  <a:lnTo>
                    <a:pt x="616" y="35360"/>
                  </a:lnTo>
                  <a:lnTo>
                    <a:pt x="780" y="35565"/>
                  </a:lnTo>
                  <a:lnTo>
                    <a:pt x="985" y="35729"/>
                  </a:lnTo>
                  <a:lnTo>
                    <a:pt x="1190" y="35893"/>
                  </a:lnTo>
                  <a:lnTo>
                    <a:pt x="1436" y="36057"/>
                  </a:lnTo>
                  <a:lnTo>
                    <a:pt x="1682" y="36139"/>
                  </a:lnTo>
                  <a:lnTo>
                    <a:pt x="1929" y="36262"/>
                  </a:lnTo>
                  <a:lnTo>
                    <a:pt x="2216" y="36303"/>
                  </a:lnTo>
                  <a:lnTo>
                    <a:pt x="2462" y="36344"/>
                  </a:lnTo>
                  <a:lnTo>
                    <a:pt x="2749" y="36385"/>
                  </a:lnTo>
                  <a:lnTo>
                    <a:pt x="33597" y="36385"/>
                  </a:lnTo>
                  <a:lnTo>
                    <a:pt x="33597" y="36385"/>
                  </a:lnTo>
                  <a:lnTo>
                    <a:pt x="33884" y="36344"/>
                  </a:lnTo>
                  <a:lnTo>
                    <a:pt x="34130" y="36303"/>
                  </a:lnTo>
                  <a:lnTo>
                    <a:pt x="34417" y="36262"/>
                  </a:lnTo>
                  <a:lnTo>
                    <a:pt x="34663" y="36139"/>
                  </a:lnTo>
                  <a:lnTo>
                    <a:pt x="34909" y="36057"/>
                  </a:lnTo>
                  <a:lnTo>
                    <a:pt x="35114" y="35893"/>
                  </a:lnTo>
                  <a:lnTo>
                    <a:pt x="35360" y="35729"/>
                  </a:lnTo>
                  <a:lnTo>
                    <a:pt x="35525" y="35565"/>
                  </a:lnTo>
                  <a:lnTo>
                    <a:pt x="35730" y="35360"/>
                  </a:lnTo>
                  <a:lnTo>
                    <a:pt x="35894" y="35155"/>
                  </a:lnTo>
                  <a:lnTo>
                    <a:pt x="36017" y="34909"/>
                  </a:lnTo>
                  <a:lnTo>
                    <a:pt x="36140" y="34662"/>
                  </a:lnTo>
                  <a:lnTo>
                    <a:pt x="36222" y="34416"/>
                  </a:lnTo>
                  <a:lnTo>
                    <a:pt x="36304" y="34170"/>
                  </a:lnTo>
                  <a:lnTo>
                    <a:pt x="36345" y="33883"/>
                  </a:lnTo>
                  <a:lnTo>
                    <a:pt x="36345" y="33596"/>
                  </a:lnTo>
                  <a:lnTo>
                    <a:pt x="36345" y="2789"/>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lnTo>
                    <a:pt x="33597" y="0"/>
                  </a:lnTo>
                  <a:lnTo>
                    <a:pt x="335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9"/>
            <p:cNvSpPr/>
            <p:nvPr/>
          </p:nvSpPr>
          <p:spPr>
            <a:xfrm>
              <a:off x="3096225" y="1389475"/>
              <a:ext cx="908625" cy="152825"/>
            </a:xfrm>
            <a:custGeom>
              <a:avLst/>
              <a:gdLst/>
              <a:ahLst/>
              <a:cxnLst/>
              <a:rect l="l" t="t" r="r" b="b"/>
              <a:pathLst>
                <a:path w="36345" h="6113" extrusionOk="0">
                  <a:moveTo>
                    <a:pt x="33597" y="492"/>
                  </a:moveTo>
                  <a:lnTo>
                    <a:pt x="34048" y="533"/>
                  </a:lnTo>
                  <a:lnTo>
                    <a:pt x="34458" y="656"/>
                  </a:lnTo>
                  <a:lnTo>
                    <a:pt x="34868" y="902"/>
                  </a:lnTo>
                  <a:lnTo>
                    <a:pt x="35196" y="1149"/>
                  </a:lnTo>
                  <a:lnTo>
                    <a:pt x="35484" y="1518"/>
                  </a:lnTo>
                  <a:lnTo>
                    <a:pt x="35689" y="1887"/>
                  </a:lnTo>
                  <a:lnTo>
                    <a:pt x="35812" y="2338"/>
                  </a:lnTo>
                  <a:lnTo>
                    <a:pt x="35853" y="2789"/>
                  </a:lnTo>
                  <a:lnTo>
                    <a:pt x="35853" y="5620"/>
                  </a:lnTo>
                  <a:lnTo>
                    <a:pt x="493" y="5620"/>
                  </a:lnTo>
                  <a:lnTo>
                    <a:pt x="493" y="2789"/>
                  </a:lnTo>
                  <a:lnTo>
                    <a:pt x="534" y="2338"/>
                  </a:lnTo>
                  <a:lnTo>
                    <a:pt x="657" y="1887"/>
                  </a:lnTo>
                  <a:lnTo>
                    <a:pt x="862" y="1518"/>
                  </a:lnTo>
                  <a:lnTo>
                    <a:pt x="1149" y="1149"/>
                  </a:lnTo>
                  <a:lnTo>
                    <a:pt x="1477" y="902"/>
                  </a:lnTo>
                  <a:lnTo>
                    <a:pt x="1888" y="656"/>
                  </a:lnTo>
                  <a:lnTo>
                    <a:pt x="2298" y="533"/>
                  </a:lnTo>
                  <a:lnTo>
                    <a:pt x="2749" y="492"/>
                  </a:lnTo>
                  <a:close/>
                  <a:moveTo>
                    <a:pt x="2462" y="0"/>
                  </a:move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5620"/>
                  </a:lnTo>
                  <a:lnTo>
                    <a:pt x="1" y="6112"/>
                  </a:lnTo>
                  <a:lnTo>
                    <a:pt x="36345" y="6112"/>
                  </a:lnTo>
                  <a:lnTo>
                    <a:pt x="36345" y="5620"/>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9"/>
            <p:cNvSpPr/>
            <p:nvPr/>
          </p:nvSpPr>
          <p:spPr>
            <a:xfrm>
              <a:off x="3108525" y="1401775"/>
              <a:ext cx="884025" cy="128200"/>
            </a:xfrm>
            <a:custGeom>
              <a:avLst/>
              <a:gdLst/>
              <a:ahLst/>
              <a:cxnLst/>
              <a:rect l="l" t="t" r="r" b="b"/>
              <a:pathLst>
                <a:path w="35361" h="5128" fill="none" extrusionOk="0">
                  <a:moveTo>
                    <a:pt x="33105" y="0"/>
                  </a:moveTo>
                  <a:lnTo>
                    <a:pt x="33105" y="0"/>
                  </a:lnTo>
                  <a:lnTo>
                    <a:pt x="33556" y="41"/>
                  </a:lnTo>
                  <a:lnTo>
                    <a:pt x="33966" y="164"/>
                  </a:lnTo>
                  <a:lnTo>
                    <a:pt x="34376" y="410"/>
                  </a:lnTo>
                  <a:lnTo>
                    <a:pt x="34704" y="657"/>
                  </a:lnTo>
                  <a:lnTo>
                    <a:pt x="34992" y="1026"/>
                  </a:lnTo>
                  <a:lnTo>
                    <a:pt x="35197" y="1395"/>
                  </a:lnTo>
                  <a:lnTo>
                    <a:pt x="35320" y="1846"/>
                  </a:lnTo>
                  <a:lnTo>
                    <a:pt x="35361" y="2297"/>
                  </a:lnTo>
                  <a:lnTo>
                    <a:pt x="35361" y="5128"/>
                  </a:lnTo>
                  <a:lnTo>
                    <a:pt x="1" y="5128"/>
                  </a:lnTo>
                  <a:lnTo>
                    <a:pt x="1" y="2297"/>
                  </a:lnTo>
                  <a:lnTo>
                    <a:pt x="1" y="2297"/>
                  </a:lnTo>
                  <a:lnTo>
                    <a:pt x="42" y="1846"/>
                  </a:lnTo>
                  <a:lnTo>
                    <a:pt x="165" y="1395"/>
                  </a:lnTo>
                  <a:lnTo>
                    <a:pt x="370" y="1026"/>
                  </a:lnTo>
                  <a:lnTo>
                    <a:pt x="657" y="657"/>
                  </a:lnTo>
                  <a:lnTo>
                    <a:pt x="985" y="410"/>
                  </a:lnTo>
                  <a:lnTo>
                    <a:pt x="1396" y="164"/>
                  </a:lnTo>
                  <a:lnTo>
                    <a:pt x="1806" y="41"/>
                  </a:lnTo>
                  <a:lnTo>
                    <a:pt x="2257" y="0"/>
                  </a:lnTo>
                  <a:lnTo>
                    <a:pt x="331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9"/>
            <p:cNvSpPr/>
            <p:nvPr/>
          </p:nvSpPr>
          <p:spPr>
            <a:xfrm>
              <a:off x="3096225" y="1389475"/>
              <a:ext cx="908625" cy="152825"/>
            </a:xfrm>
            <a:custGeom>
              <a:avLst/>
              <a:gdLst/>
              <a:ahLst/>
              <a:cxnLst/>
              <a:rect l="l" t="t" r="r" b="b"/>
              <a:pathLst>
                <a:path w="36345" h="6113" fill="none" extrusionOk="0">
                  <a:moveTo>
                    <a:pt x="33597" y="0"/>
                  </a:moveTo>
                  <a:lnTo>
                    <a:pt x="2749" y="0"/>
                  </a:lnTo>
                  <a:lnTo>
                    <a:pt x="2749" y="0"/>
                  </a:lnTo>
                  <a:lnTo>
                    <a:pt x="2462" y="0"/>
                  </a:ln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5620"/>
                  </a:lnTo>
                  <a:lnTo>
                    <a:pt x="1" y="6112"/>
                  </a:lnTo>
                  <a:lnTo>
                    <a:pt x="493" y="6112"/>
                  </a:lnTo>
                  <a:lnTo>
                    <a:pt x="35853" y="6112"/>
                  </a:lnTo>
                  <a:lnTo>
                    <a:pt x="36345" y="6112"/>
                  </a:lnTo>
                  <a:lnTo>
                    <a:pt x="36345" y="5620"/>
                  </a:lnTo>
                  <a:lnTo>
                    <a:pt x="36345" y="2789"/>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lnTo>
                    <a:pt x="33597" y="0"/>
                  </a:lnTo>
                  <a:lnTo>
                    <a:pt x="335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9"/>
            <p:cNvSpPr/>
            <p:nvPr/>
          </p:nvSpPr>
          <p:spPr>
            <a:xfrm>
              <a:off x="3157750" y="1443825"/>
              <a:ext cx="51300" cy="51300"/>
            </a:xfrm>
            <a:custGeom>
              <a:avLst/>
              <a:gdLst/>
              <a:ahLst/>
              <a:cxnLst/>
              <a:rect l="l" t="t" r="r" b="b"/>
              <a:pathLst>
                <a:path w="2052" h="2052" extrusionOk="0">
                  <a:moveTo>
                    <a:pt x="821" y="0"/>
                  </a:moveTo>
                  <a:lnTo>
                    <a:pt x="616" y="82"/>
                  </a:lnTo>
                  <a:lnTo>
                    <a:pt x="452" y="164"/>
                  </a:lnTo>
                  <a:lnTo>
                    <a:pt x="288" y="287"/>
                  </a:lnTo>
                  <a:lnTo>
                    <a:pt x="165" y="451"/>
                  </a:lnTo>
                  <a:lnTo>
                    <a:pt x="83" y="615"/>
                  </a:lnTo>
                  <a:lnTo>
                    <a:pt x="1" y="821"/>
                  </a:lnTo>
                  <a:lnTo>
                    <a:pt x="1" y="1026"/>
                  </a:lnTo>
                  <a:lnTo>
                    <a:pt x="1" y="1231"/>
                  </a:lnTo>
                  <a:lnTo>
                    <a:pt x="83" y="1436"/>
                  </a:lnTo>
                  <a:lnTo>
                    <a:pt x="165" y="1600"/>
                  </a:lnTo>
                  <a:lnTo>
                    <a:pt x="288" y="1764"/>
                  </a:lnTo>
                  <a:lnTo>
                    <a:pt x="452" y="1887"/>
                  </a:lnTo>
                  <a:lnTo>
                    <a:pt x="616" y="1969"/>
                  </a:lnTo>
                  <a:lnTo>
                    <a:pt x="821" y="2010"/>
                  </a:lnTo>
                  <a:lnTo>
                    <a:pt x="1026" y="2051"/>
                  </a:lnTo>
                  <a:lnTo>
                    <a:pt x="1231" y="2010"/>
                  </a:lnTo>
                  <a:lnTo>
                    <a:pt x="1437" y="1969"/>
                  </a:lnTo>
                  <a:lnTo>
                    <a:pt x="1601" y="1887"/>
                  </a:lnTo>
                  <a:lnTo>
                    <a:pt x="1765" y="1764"/>
                  </a:lnTo>
                  <a:lnTo>
                    <a:pt x="1888" y="1600"/>
                  </a:lnTo>
                  <a:lnTo>
                    <a:pt x="1970" y="1436"/>
                  </a:lnTo>
                  <a:lnTo>
                    <a:pt x="2052" y="1231"/>
                  </a:lnTo>
                  <a:lnTo>
                    <a:pt x="2052" y="1026"/>
                  </a:lnTo>
                  <a:lnTo>
                    <a:pt x="2052" y="821"/>
                  </a:lnTo>
                  <a:lnTo>
                    <a:pt x="1970" y="615"/>
                  </a:lnTo>
                  <a:lnTo>
                    <a:pt x="1888" y="451"/>
                  </a:lnTo>
                  <a:lnTo>
                    <a:pt x="1765" y="287"/>
                  </a:lnTo>
                  <a:lnTo>
                    <a:pt x="1601" y="164"/>
                  </a:lnTo>
                  <a:lnTo>
                    <a:pt x="1437" y="82"/>
                  </a:lnTo>
                  <a:lnTo>
                    <a:pt x="12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9"/>
            <p:cNvSpPr/>
            <p:nvPr/>
          </p:nvSpPr>
          <p:spPr>
            <a:xfrm>
              <a:off x="3252100" y="1443825"/>
              <a:ext cx="51300" cy="51300"/>
            </a:xfrm>
            <a:custGeom>
              <a:avLst/>
              <a:gdLst/>
              <a:ahLst/>
              <a:cxnLst/>
              <a:rect l="l" t="t" r="r" b="b"/>
              <a:pathLst>
                <a:path w="2052" h="2052" extrusionOk="0">
                  <a:moveTo>
                    <a:pt x="821" y="0"/>
                  </a:moveTo>
                  <a:lnTo>
                    <a:pt x="616" y="82"/>
                  </a:lnTo>
                  <a:lnTo>
                    <a:pt x="452" y="164"/>
                  </a:lnTo>
                  <a:lnTo>
                    <a:pt x="288" y="287"/>
                  </a:lnTo>
                  <a:lnTo>
                    <a:pt x="165" y="451"/>
                  </a:lnTo>
                  <a:lnTo>
                    <a:pt x="83" y="615"/>
                  </a:lnTo>
                  <a:lnTo>
                    <a:pt x="1" y="821"/>
                  </a:lnTo>
                  <a:lnTo>
                    <a:pt x="1" y="1026"/>
                  </a:lnTo>
                  <a:lnTo>
                    <a:pt x="1" y="1231"/>
                  </a:lnTo>
                  <a:lnTo>
                    <a:pt x="83" y="1436"/>
                  </a:lnTo>
                  <a:lnTo>
                    <a:pt x="165" y="1600"/>
                  </a:lnTo>
                  <a:lnTo>
                    <a:pt x="288" y="1764"/>
                  </a:lnTo>
                  <a:lnTo>
                    <a:pt x="452" y="1887"/>
                  </a:lnTo>
                  <a:lnTo>
                    <a:pt x="616" y="1969"/>
                  </a:lnTo>
                  <a:lnTo>
                    <a:pt x="821" y="2010"/>
                  </a:lnTo>
                  <a:lnTo>
                    <a:pt x="1026" y="2051"/>
                  </a:lnTo>
                  <a:lnTo>
                    <a:pt x="1231" y="2010"/>
                  </a:lnTo>
                  <a:lnTo>
                    <a:pt x="1395" y="1969"/>
                  </a:lnTo>
                  <a:lnTo>
                    <a:pt x="1601" y="1887"/>
                  </a:lnTo>
                  <a:lnTo>
                    <a:pt x="1724" y="1764"/>
                  </a:lnTo>
                  <a:lnTo>
                    <a:pt x="1847" y="1600"/>
                  </a:lnTo>
                  <a:lnTo>
                    <a:pt x="1970" y="1436"/>
                  </a:lnTo>
                  <a:lnTo>
                    <a:pt x="2011" y="1231"/>
                  </a:lnTo>
                  <a:lnTo>
                    <a:pt x="2052" y="1026"/>
                  </a:lnTo>
                  <a:lnTo>
                    <a:pt x="2011" y="821"/>
                  </a:lnTo>
                  <a:lnTo>
                    <a:pt x="1970" y="615"/>
                  </a:lnTo>
                  <a:lnTo>
                    <a:pt x="1847" y="451"/>
                  </a:lnTo>
                  <a:lnTo>
                    <a:pt x="1724" y="287"/>
                  </a:lnTo>
                  <a:lnTo>
                    <a:pt x="1601" y="164"/>
                  </a:lnTo>
                  <a:lnTo>
                    <a:pt x="1395" y="82"/>
                  </a:lnTo>
                  <a:lnTo>
                    <a:pt x="1231" y="0"/>
                  </a:lnTo>
                  <a:close/>
                </a:path>
              </a:pathLst>
            </a:custGeom>
            <a:solidFill>
              <a:srgbClr val="F04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9"/>
            <p:cNvSpPr/>
            <p:nvPr/>
          </p:nvSpPr>
          <p:spPr>
            <a:xfrm>
              <a:off x="3147500" y="1433550"/>
              <a:ext cx="71825" cy="71825"/>
            </a:xfrm>
            <a:custGeom>
              <a:avLst/>
              <a:gdLst/>
              <a:ahLst/>
              <a:cxnLst/>
              <a:rect l="l" t="t" r="r" b="b"/>
              <a:pathLst>
                <a:path w="2873" h="2873" extrusionOk="0">
                  <a:moveTo>
                    <a:pt x="1641" y="411"/>
                  </a:moveTo>
                  <a:lnTo>
                    <a:pt x="1847" y="493"/>
                  </a:lnTo>
                  <a:lnTo>
                    <a:pt x="2011" y="575"/>
                  </a:lnTo>
                  <a:lnTo>
                    <a:pt x="2175" y="698"/>
                  </a:lnTo>
                  <a:lnTo>
                    <a:pt x="2298" y="862"/>
                  </a:lnTo>
                  <a:lnTo>
                    <a:pt x="2380" y="1026"/>
                  </a:lnTo>
                  <a:lnTo>
                    <a:pt x="2462" y="1232"/>
                  </a:lnTo>
                  <a:lnTo>
                    <a:pt x="2462" y="1437"/>
                  </a:lnTo>
                  <a:lnTo>
                    <a:pt x="2462" y="1642"/>
                  </a:lnTo>
                  <a:lnTo>
                    <a:pt x="2380" y="1847"/>
                  </a:lnTo>
                  <a:lnTo>
                    <a:pt x="2298" y="2011"/>
                  </a:lnTo>
                  <a:lnTo>
                    <a:pt x="2175" y="2175"/>
                  </a:lnTo>
                  <a:lnTo>
                    <a:pt x="2011" y="2298"/>
                  </a:lnTo>
                  <a:lnTo>
                    <a:pt x="1847" y="2380"/>
                  </a:lnTo>
                  <a:lnTo>
                    <a:pt x="1641" y="2421"/>
                  </a:lnTo>
                  <a:lnTo>
                    <a:pt x="1436" y="2462"/>
                  </a:lnTo>
                  <a:lnTo>
                    <a:pt x="1231" y="2421"/>
                  </a:lnTo>
                  <a:lnTo>
                    <a:pt x="1026" y="2380"/>
                  </a:lnTo>
                  <a:lnTo>
                    <a:pt x="862" y="2298"/>
                  </a:lnTo>
                  <a:lnTo>
                    <a:pt x="698" y="2175"/>
                  </a:lnTo>
                  <a:lnTo>
                    <a:pt x="575" y="2011"/>
                  </a:lnTo>
                  <a:lnTo>
                    <a:pt x="493" y="1847"/>
                  </a:lnTo>
                  <a:lnTo>
                    <a:pt x="411" y="1642"/>
                  </a:lnTo>
                  <a:lnTo>
                    <a:pt x="411" y="1437"/>
                  </a:lnTo>
                  <a:lnTo>
                    <a:pt x="411" y="1232"/>
                  </a:lnTo>
                  <a:lnTo>
                    <a:pt x="493" y="1026"/>
                  </a:lnTo>
                  <a:lnTo>
                    <a:pt x="575" y="862"/>
                  </a:lnTo>
                  <a:lnTo>
                    <a:pt x="698" y="698"/>
                  </a:lnTo>
                  <a:lnTo>
                    <a:pt x="862" y="575"/>
                  </a:lnTo>
                  <a:lnTo>
                    <a:pt x="1026" y="493"/>
                  </a:lnTo>
                  <a:lnTo>
                    <a:pt x="1231" y="411"/>
                  </a:lnTo>
                  <a:close/>
                  <a:moveTo>
                    <a:pt x="1436" y="1"/>
                  </a:moveTo>
                  <a:lnTo>
                    <a:pt x="1149" y="42"/>
                  </a:lnTo>
                  <a:lnTo>
                    <a:pt x="862" y="124"/>
                  </a:lnTo>
                  <a:lnTo>
                    <a:pt x="616" y="247"/>
                  </a:lnTo>
                  <a:lnTo>
                    <a:pt x="411" y="411"/>
                  </a:lnTo>
                  <a:lnTo>
                    <a:pt x="247" y="616"/>
                  </a:lnTo>
                  <a:lnTo>
                    <a:pt x="124" y="862"/>
                  </a:lnTo>
                  <a:lnTo>
                    <a:pt x="42" y="1149"/>
                  </a:lnTo>
                  <a:lnTo>
                    <a:pt x="1" y="1437"/>
                  </a:lnTo>
                  <a:lnTo>
                    <a:pt x="42" y="1724"/>
                  </a:lnTo>
                  <a:lnTo>
                    <a:pt x="124" y="2011"/>
                  </a:lnTo>
                  <a:lnTo>
                    <a:pt x="247" y="2216"/>
                  </a:lnTo>
                  <a:lnTo>
                    <a:pt x="411" y="2462"/>
                  </a:lnTo>
                  <a:lnTo>
                    <a:pt x="616" y="2626"/>
                  </a:lnTo>
                  <a:lnTo>
                    <a:pt x="862" y="2749"/>
                  </a:lnTo>
                  <a:lnTo>
                    <a:pt x="1149" y="2831"/>
                  </a:lnTo>
                  <a:lnTo>
                    <a:pt x="1436" y="2872"/>
                  </a:lnTo>
                  <a:lnTo>
                    <a:pt x="1724" y="2831"/>
                  </a:lnTo>
                  <a:lnTo>
                    <a:pt x="2011" y="2749"/>
                  </a:lnTo>
                  <a:lnTo>
                    <a:pt x="2257" y="2626"/>
                  </a:lnTo>
                  <a:lnTo>
                    <a:pt x="2462" y="2462"/>
                  </a:lnTo>
                  <a:lnTo>
                    <a:pt x="2626" y="2216"/>
                  </a:lnTo>
                  <a:lnTo>
                    <a:pt x="2749" y="2011"/>
                  </a:lnTo>
                  <a:lnTo>
                    <a:pt x="2831" y="1724"/>
                  </a:lnTo>
                  <a:lnTo>
                    <a:pt x="2872" y="1437"/>
                  </a:lnTo>
                  <a:lnTo>
                    <a:pt x="2831" y="1149"/>
                  </a:lnTo>
                  <a:lnTo>
                    <a:pt x="2749" y="862"/>
                  </a:lnTo>
                  <a:lnTo>
                    <a:pt x="2626" y="616"/>
                  </a:lnTo>
                  <a:lnTo>
                    <a:pt x="2462" y="411"/>
                  </a:lnTo>
                  <a:lnTo>
                    <a:pt x="2257" y="247"/>
                  </a:lnTo>
                  <a:lnTo>
                    <a:pt x="2011" y="124"/>
                  </a:lnTo>
                  <a:lnTo>
                    <a:pt x="1724" y="42"/>
                  </a:lnTo>
                  <a:lnTo>
                    <a:pt x="1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9"/>
            <p:cNvSpPr/>
            <p:nvPr/>
          </p:nvSpPr>
          <p:spPr>
            <a:xfrm>
              <a:off x="3157750" y="1443825"/>
              <a:ext cx="51300" cy="51300"/>
            </a:xfrm>
            <a:custGeom>
              <a:avLst/>
              <a:gdLst/>
              <a:ahLst/>
              <a:cxnLst/>
              <a:rect l="l" t="t" r="r" b="b"/>
              <a:pathLst>
                <a:path w="2052" h="2052" fill="none" extrusionOk="0">
                  <a:moveTo>
                    <a:pt x="1026" y="0"/>
                  </a:moveTo>
                  <a:lnTo>
                    <a:pt x="1026" y="0"/>
                  </a:lnTo>
                  <a:lnTo>
                    <a:pt x="1231" y="0"/>
                  </a:lnTo>
                  <a:lnTo>
                    <a:pt x="1437" y="82"/>
                  </a:lnTo>
                  <a:lnTo>
                    <a:pt x="1601" y="164"/>
                  </a:lnTo>
                  <a:lnTo>
                    <a:pt x="1765" y="287"/>
                  </a:lnTo>
                  <a:lnTo>
                    <a:pt x="1888" y="451"/>
                  </a:lnTo>
                  <a:lnTo>
                    <a:pt x="1970" y="615"/>
                  </a:lnTo>
                  <a:lnTo>
                    <a:pt x="2052" y="821"/>
                  </a:lnTo>
                  <a:lnTo>
                    <a:pt x="2052" y="1026"/>
                  </a:lnTo>
                  <a:lnTo>
                    <a:pt x="2052" y="1026"/>
                  </a:lnTo>
                  <a:lnTo>
                    <a:pt x="2052" y="1231"/>
                  </a:lnTo>
                  <a:lnTo>
                    <a:pt x="1970" y="1436"/>
                  </a:lnTo>
                  <a:lnTo>
                    <a:pt x="1888" y="1600"/>
                  </a:lnTo>
                  <a:lnTo>
                    <a:pt x="1765" y="1764"/>
                  </a:lnTo>
                  <a:lnTo>
                    <a:pt x="1601" y="1887"/>
                  </a:lnTo>
                  <a:lnTo>
                    <a:pt x="1437" y="1969"/>
                  </a:lnTo>
                  <a:lnTo>
                    <a:pt x="1231" y="2010"/>
                  </a:lnTo>
                  <a:lnTo>
                    <a:pt x="1026" y="2051"/>
                  </a:lnTo>
                  <a:lnTo>
                    <a:pt x="1026" y="2051"/>
                  </a:lnTo>
                  <a:lnTo>
                    <a:pt x="821" y="2010"/>
                  </a:lnTo>
                  <a:lnTo>
                    <a:pt x="616" y="1969"/>
                  </a:lnTo>
                  <a:lnTo>
                    <a:pt x="452" y="1887"/>
                  </a:lnTo>
                  <a:lnTo>
                    <a:pt x="288" y="1764"/>
                  </a:lnTo>
                  <a:lnTo>
                    <a:pt x="165" y="1600"/>
                  </a:lnTo>
                  <a:lnTo>
                    <a:pt x="83" y="1436"/>
                  </a:lnTo>
                  <a:lnTo>
                    <a:pt x="1" y="1231"/>
                  </a:lnTo>
                  <a:lnTo>
                    <a:pt x="1" y="1026"/>
                  </a:lnTo>
                  <a:lnTo>
                    <a:pt x="1" y="1026"/>
                  </a:lnTo>
                  <a:lnTo>
                    <a:pt x="1" y="821"/>
                  </a:lnTo>
                  <a:lnTo>
                    <a:pt x="83" y="615"/>
                  </a:lnTo>
                  <a:lnTo>
                    <a:pt x="165" y="451"/>
                  </a:lnTo>
                  <a:lnTo>
                    <a:pt x="288" y="287"/>
                  </a:lnTo>
                  <a:lnTo>
                    <a:pt x="452" y="164"/>
                  </a:lnTo>
                  <a:lnTo>
                    <a:pt x="616" y="82"/>
                  </a:lnTo>
                  <a:lnTo>
                    <a:pt x="821" y="0"/>
                  </a:lnTo>
                  <a:lnTo>
                    <a:pt x="1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9"/>
            <p:cNvSpPr/>
            <p:nvPr/>
          </p:nvSpPr>
          <p:spPr>
            <a:xfrm>
              <a:off x="3147500" y="1433550"/>
              <a:ext cx="71825" cy="71825"/>
            </a:xfrm>
            <a:custGeom>
              <a:avLst/>
              <a:gdLst/>
              <a:ahLst/>
              <a:cxnLst/>
              <a:rect l="l" t="t" r="r" b="b"/>
              <a:pathLst>
                <a:path w="2873" h="2873" fill="none" extrusionOk="0">
                  <a:moveTo>
                    <a:pt x="1436" y="1"/>
                  </a:moveTo>
                  <a:lnTo>
                    <a:pt x="1436" y="1"/>
                  </a:lnTo>
                  <a:lnTo>
                    <a:pt x="1149" y="42"/>
                  </a:lnTo>
                  <a:lnTo>
                    <a:pt x="862" y="124"/>
                  </a:lnTo>
                  <a:lnTo>
                    <a:pt x="616" y="247"/>
                  </a:lnTo>
                  <a:lnTo>
                    <a:pt x="411" y="411"/>
                  </a:lnTo>
                  <a:lnTo>
                    <a:pt x="247" y="616"/>
                  </a:lnTo>
                  <a:lnTo>
                    <a:pt x="124" y="862"/>
                  </a:lnTo>
                  <a:lnTo>
                    <a:pt x="42" y="1149"/>
                  </a:lnTo>
                  <a:lnTo>
                    <a:pt x="1" y="1437"/>
                  </a:lnTo>
                  <a:lnTo>
                    <a:pt x="1" y="1437"/>
                  </a:lnTo>
                  <a:lnTo>
                    <a:pt x="42" y="1724"/>
                  </a:lnTo>
                  <a:lnTo>
                    <a:pt x="124" y="2011"/>
                  </a:lnTo>
                  <a:lnTo>
                    <a:pt x="247" y="2216"/>
                  </a:lnTo>
                  <a:lnTo>
                    <a:pt x="411" y="2462"/>
                  </a:lnTo>
                  <a:lnTo>
                    <a:pt x="616" y="2626"/>
                  </a:lnTo>
                  <a:lnTo>
                    <a:pt x="862" y="2749"/>
                  </a:lnTo>
                  <a:lnTo>
                    <a:pt x="1149" y="2831"/>
                  </a:lnTo>
                  <a:lnTo>
                    <a:pt x="1436" y="2872"/>
                  </a:lnTo>
                  <a:lnTo>
                    <a:pt x="1436" y="2872"/>
                  </a:lnTo>
                  <a:lnTo>
                    <a:pt x="1724" y="2831"/>
                  </a:lnTo>
                  <a:lnTo>
                    <a:pt x="2011" y="2749"/>
                  </a:lnTo>
                  <a:lnTo>
                    <a:pt x="2257" y="2626"/>
                  </a:lnTo>
                  <a:lnTo>
                    <a:pt x="2462" y="2462"/>
                  </a:lnTo>
                  <a:lnTo>
                    <a:pt x="2626" y="2216"/>
                  </a:lnTo>
                  <a:lnTo>
                    <a:pt x="2749" y="2011"/>
                  </a:lnTo>
                  <a:lnTo>
                    <a:pt x="2831" y="1724"/>
                  </a:lnTo>
                  <a:lnTo>
                    <a:pt x="2872" y="1437"/>
                  </a:lnTo>
                  <a:lnTo>
                    <a:pt x="2872" y="1437"/>
                  </a:lnTo>
                  <a:lnTo>
                    <a:pt x="2831" y="1149"/>
                  </a:lnTo>
                  <a:lnTo>
                    <a:pt x="2749" y="862"/>
                  </a:lnTo>
                  <a:lnTo>
                    <a:pt x="2626" y="616"/>
                  </a:lnTo>
                  <a:lnTo>
                    <a:pt x="2462" y="411"/>
                  </a:lnTo>
                  <a:lnTo>
                    <a:pt x="2257" y="247"/>
                  </a:lnTo>
                  <a:lnTo>
                    <a:pt x="2011" y="124"/>
                  </a:lnTo>
                  <a:lnTo>
                    <a:pt x="1724" y="42"/>
                  </a:lnTo>
                  <a:lnTo>
                    <a:pt x="1436" y="1"/>
                  </a:lnTo>
                  <a:lnTo>
                    <a:pt x="1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9"/>
            <p:cNvSpPr/>
            <p:nvPr/>
          </p:nvSpPr>
          <p:spPr>
            <a:xfrm>
              <a:off x="3241850" y="1433550"/>
              <a:ext cx="71800" cy="71825"/>
            </a:xfrm>
            <a:custGeom>
              <a:avLst/>
              <a:gdLst/>
              <a:ahLst/>
              <a:cxnLst/>
              <a:rect l="l" t="t" r="r" b="b"/>
              <a:pathLst>
                <a:path w="2872" h="2873" extrusionOk="0">
                  <a:moveTo>
                    <a:pt x="1641" y="411"/>
                  </a:moveTo>
                  <a:lnTo>
                    <a:pt x="1805" y="493"/>
                  </a:lnTo>
                  <a:lnTo>
                    <a:pt x="2011" y="575"/>
                  </a:lnTo>
                  <a:lnTo>
                    <a:pt x="2134" y="698"/>
                  </a:lnTo>
                  <a:lnTo>
                    <a:pt x="2257" y="862"/>
                  </a:lnTo>
                  <a:lnTo>
                    <a:pt x="2380" y="1026"/>
                  </a:lnTo>
                  <a:lnTo>
                    <a:pt x="2421" y="1232"/>
                  </a:lnTo>
                  <a:lnTo>
                    <a:pt x="2462" y="1437"/>
                  </a:lnTo>
                  <a:lnTo>
                    <a:pt x="2421" y="1642"/>
                  </a:lnTo>
                  <a:lnTo>
                    <a:pt x="2380" y="1847"/>
                  </a:lnTo>
                  <a:lnTo>
                    <a:pt x="2257" y="2011"/>
                  </a:lnTo>
                  <a:lnTo>
                    <a:pt x="2134" y="2175"/>
                  </a:lnTo>
                  <a:lnTo>
                    <a:pt x="2011" y="2298"/>
                  </a:lnTo>
                  <a:lnTo>
                    <a:pt x="1805" y="2380"/>
                  </a:lnTo>
                  <a:lnTo>
                    <a:pt x="1641" y="2421"/>
                  </a:lnTo>
                  <a:lnTo>
                    <a:pt x="1436" y="2462"/>
                  </a:lnTo>
                  <a:lnTo>
                    <a:pt x="1231" y="2421"/>
                  </a:lnTo>
                  <a:lnTo>
                    <a:pt x="1026" y="2380"/>
                  </a:lnTo>
                  <a:lnTo>
                    <a:pt x="862" y="2298"/>
                  </a:lnTo>
                  <a:lnTo>
                    <a:pt x="698" y="2175"/>
                  </a:lnTo>
                  <a:lnTo>
                    <a:pt x="575" y="2011"/>
                  </a:lnTo>
                  <a:lnTo>
                    <a:pt x="493" y="1847"/>
                  </a:lnTo>
                  <a:lnTo>
                    <a:pt x="411" y="1642"/>
                  </a:lnTo>
                  <a:lnTo>
                    <a:pt x="411" y="1437"/>
                  </a:lnTo>
                  <a:lnTo>
                    <a:pt x="411" y="1232"/>
                  </a:lnTo>
                  <a:lnTo>
                    <a:pt x="493" y="1026"/>
                  </a:lnTo>
                  <a:lnTo>
                    <a:pt x="575" y="862"/>
                  </a:lnTo>
                  <a:lnTo>
                    <a:pt x="698" y="698"/>
                  </a:lnTo>
                  <a:lnTo>
                    <a:pt x="862" y="575"/>
                  </a:lnTo>
                  <a:lnTo>
                    <a:pt x="1026" y="493"/>
                  </a:lnTo>
                  <a:lnTo>
                    <a:pt x="1231" y="411"/>
                  </a:lnTo>
                  <a:close/>
                  <a:moveTo>
                    <a:pt x="1436" y="1"/>
                  </a:moveTo>
                  <a:lnTo>
                    <a:pt x="1149" y="42"/>
                  </a:lnTo>
                  <a:lnTo>
                    <a:pt x="862" y="124"/>
                  </a:lnTo>
                  <a:lnTo>
                    <a:pt x="616" y="247"/>
                  </a:lnTo>
                  <a:lnTo>
                    <a:pt x="411" y="411"/>
                  </a:lnTo>
                  <a:lnTo>
                    <a:pt x="247" y="616"/>
                  </a:lnTo>
                  <a:lnTo>
                    <a:pt x="83" y="862"/>
                  </a:lnTo>
                  <a:lnTo>
                    <a:pt x="1" y="1149"/>
                  </a:lnTo>
                  <a:lnTo>
                    <a:pt x="1" y="1437"/>
                  </a:lnTo>
                  <a:lnTo>
                    <a:pt x="1" y="1724"/>
                  </a:lnTo>
                  <a:lnTo>
                    <a:pt x="83" y="2011"/>
                  </a:lnTo>
                  <a:lnTo>
                    <a:pt x="247" y="2216"/>
                  </a:lnTo>
                  <a:lnTo>
                    <a:pt x="411" y="2462"/>
                  </a:lnTo>
                  <a:lnTo>
                    <a:pt x="616" y="2626"/>
                  </a:lnTo>
                  <a:lnTo>
                    <a:pt x="862" y="2749"/>
                  </a:lnTo>
                  <a:lnTo>
                    <a:pt x="1149" y="2831"/>
                  </a:lnTo>
                  <a:lnTo>
                    <a:pt x="1436" y="2872"/>
                  </a:lnTo>
                  <a:lnTo>
                    <a:pt x="1723" y="2831"/>
                  </a:lnTo>
                  <a:lnTo>
                    <a:pt x="1970" y="2749"/>
                  </a:lnTo>
                  <a:lnTo>
                    <a:pt x="2216" y="2626"/>
                  </a:lnTo>
                  <a:lnTo>
                    <a:pt x="2421" y="2462"/>
                  </a:lnTo>
                  <a:lnTo>
                    <a:pt x="2626" y="2216"/>
                  </a:lnTo>
                  <a:lnTo>
                    <a:pt x="2749" y="2011"/>
                  </a:lnTo>
                  <a:lnTo>
                    <a:pt x="2831" y="1724"/>
                  </a:lnTo>
                  <a:lnTo>
                    <a:pt x="2872" y="1437"/>
                  </a:lnTo>
                  <a:lnTo>
                    <a:pt x="2831" y="1149"/>
                  </a:lnTo>
                  <a:lnTo>
                    <a:pt x="2749" y="862"/>
                  </a:lnTo>
                  <a:lnTo>
                    <a:pt x="2626" y="616"/>
                  </a:lnTo>
                  <a:lnTo>
                    <a:pt x="2421" y="411"/>
                  </a:lnTo>
                  <a:lnTo>
                    <a:pt x="2216" y="247"/>
                  </a:lnTo>
                  <a:lnTo>
                    <a:pt x="1970" y="124"/>
                  </a:lnTo>
                  <a:lnTo>
                    <a:pt x="1723" y="42"/>
                  </a:lnTo>
                  <a:lnTo>
                    <a:pt x="1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9"/>
            <p:cNvSpPr/>
            <p:nvPr/>
          </p:nvSpPr>
          <p:spPr>
            <a:xfrm>
              <a:off x="3252100" y="1443825"/>
              <a:ext cx="51300" cy="51300"/>
            </a:xfrm>
            <a:custGeom>
              <a:avLst/>
              <a:gdLst/>
              <a:ahLst/>
              <a:cxnLst/>
              <a:rect l="l" t="t" r="r" b="b"/>
              <a:pathLst>
                <a:path w="2052" h="2052" fill="none" extrusionOk="0">
                  <a:moveTo>
                    <a:pt x="1026" y="0"/>
                  </a:moveTo>
                  <a:lnTo>
                    <a:pt x="1026" y="0"/>
                  </a:lnTo>
                  <a:lnTo>
                    <a:pt x="1231" y="0"/>
                  </a:lnTo>
                  <a:lnTo>
                    <a:pt x="1395" y="82"/>
                  </a:lnTo>
                  <a:lnTo>
                    <a:pt x="1601" y="164"/>
                  </a:lnTo>
                  <a:lnTo>
                    <a:pt x="1724" y="287"/>
                  </a:lnTo>
                  <a:lnTo>
                    <a:pt x="1847" y="451"/>
                  </a:lnTo>
                  <a:lnTo>
                    <a:pt x="1970" y="615"/>
                  </a:lnTo>
                  <a:lnTo>
                    <a:pt x="2011" y="821"/>
                  </a:lnTo>
                  <a:lnTo>
                    <a:pt x="2052" y="1026"/>
                  </a:lnTo>
                  <a:lnTo>
                    <a:pt x="2052" y="1026"/>
                  </a:lnTo>
                  <a:lnTo>
                    <a:pt x="2011" y="1231"/>
                  </a:lnTo>
                  <a:lnTo>
                    <a:pt x="1970" y="1436"/>
                  </a:lnTo>
                  <a:lnTo>
                    <a:pt x="1847" y="1600"/>
                  </a:lnTo>
                  <a:lnTo>
                    <a:pt x="1724" y="1764"/>
                  </a:lnTo>
                  <a:lnTo>
                    <a:pt x="1601" y="1887"/>
                  </a:lnTo>
                  <a:lnTo>
                    <a:pt x="1395" y="1969"/>
                  </a:lnTo>
                  <a:lnTo>
                    <a:pt x="1231" y="2010"/>
                  </a:lnTo>
                  <a:lnTo>
                    <a:pt x="1026" y="2051"/>
                  </a:lnTo>
                  <a:lnTo>
                    <a:pt x="1026" y="2051"/>
                  </a:lnTo>
                  <a:lnTo>
                    <a:pt x="821" y="2010"/>
                  </a:lnTo>
                  <a:lnTo>
                    <a:pt x="616" y="1969"/>
                  </a:lnTo>
                  <a:lnTo>
                    <a:pt x="452" y="1887"/>
                  </a:lnTo>
                  <a:lnTo>
                    <a:pt x="288" y="1764"/>
                  </a:lnTo>
                  <a:lnTo>
                    <a:pt x="165" y="1600"/>
                  </a:lnTo>
                  <a:lnTo>
                    <a:pt x="83" y="1436"/>
                  </a:lnTo>
                  <a:lnTo>
                    <a:pt x="1" y="1231"/>
                  </a:lnTo>
                  <a:lnTo>
                    <a:pt x="1" y="1026"/>
                  </a:lnTo>
                  <a:lnTo>
                    <a:pt x="1" y="1026"/>
                  </a:lnTo>
                  <a:lnTo>
                    <a:pt x="1" y="821"/>
                  </a:lnTo>
                  <a:lnTo>
                    <a:pt x="83" y="615"/>
                  </a:lnTo>
                  <a:lnTo>
                    <a:pt x="165" y="451"/>
                  </a:lnTo>
                  <a:lnTo>
                    <a:pt x="288" y="287"/>
                  </a:lnTo>
                  <a:lnTo>
                    <a:pt x="452" y="164"/>
                  </a:lnTo>
                  <a:lnTo>
                    <a:pt x="616" y="82"/>
                  </a:lnTo>
                  <a:lnTo>
                    <a:pt x="821" y="0"/>
                  </a:lnTo>
                  <a:lnTo>
                    <a:pt x="1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9"/>
            <p:cNvSpPr/>
            <p:nvPr/>
          </p:nvSpPr>
          <p:spPr>
            <a:xfrm>
              <a:off x="3241850" y="1433550"/>
              <a:ext cx="71800" cy="71825"/>
            </a:xfrm>
            <a:custGeom>
              <a:avLst/>
              <a:gdLst/>
              <a:ahLst/>
              <a:cxnLst/>
              <a:rect l="l" t="t" r="r" b="b"/>
              <a:pathLst>
                <a:path w="2872" h="2873" fill="none" extrusionOk="0">
                  <a:moveTo>
                    <a:pt x="1436" y="1"/>
                  </a:moveTo>
                  <a:lnTo>
                    <a:pt x="1436" y="1"/>
                  </a:lnTo>
                  <a:lnTo>
                    <a:pt x="1149" y="42"/>
                  </a:lnTo>
                  <a:lnTo>
                    <a:pt x="862" y="124"/>
                  </a:lnTo>
                  <a:lnTo>
                    <a:pt x="616" y="247"/>
                  </a:lnTo>
                  <a:lnTo>
                    <a:pt x="411" y="411"/>
                  </a:lnTo>
                  <a:lnTo>
                    <a:pt x="247" y="616"/>
                  </a:lnTo>
                  <a:lnTo>
                    <a:pt x="83" y="862"/>
                  </a:lnTo>
                  <a:lnTo>
                    <a:pt x="1" y="1149"/>
                  </a:lnTo>
                  <a:lnTo>
                    <a:pt x="1" y="1437"/>
                  </a:lnTo>
                  <a:lnTo>
                    <a:pt x="1" y="1437"/>
                  </a:lnTo>
                  <a:lnTo>
                    <a:pt x="1" y="1724"/>
                  </a:lnTo>
                  <a:lnTo>
                    <a:pt x="83" y="2011"/>
                  </a:lnTo>
                  <a:lnTo>
                    <a:pt x="247" y="2216"/>
                  </a:lnTo>
                  <a:lnTo>
                    <a:pt x="411" y="2462"/>
                  </a:lnTo>
                  <a:lnTo>
                    <a:pt x="616" y="2626"/>
                  </a:lnTo>
                  <a:lnTo>
                    <a:pt x="862" y="2749"/>
                  </a:lnTo>
                  <a:lnTo>
                    <a:pt x="1149" y="2831"/>
                  </a:lnTo>
                  <a:lnTo>
                    <a:pt x="1436" y="2872"/>
                  </a:lnTo>
                  <a:lnTo>
                    <a:pt x="1436" y="2872"/>
                  </a:lnTo>
                  <a:lnTo>
                    <a:pt x="1723" y="2831"/>
                  </a:lnTo>
                  <a:lnTo>
                    <a:pt x="1970" y="2749"/>
                  </a:lnTo>
                  <a:lnTo>
                    <a:pt x="2216" y="2626"/>
                  </a:lnTo>
                  <a:lnTo>
                    <a:pt x="2421" y="2462"/>
                  </a:lnTo>
                  <a:lnTo>
                    <a:pt x="2626" y="2216"/>
                  </a:lnTo>
                  <a:lnTo>
                    <a:pt x="2749" y="2011"/>
                  </a:lnTo>
                  <a:lnTo>
                    <a:pt x="2831" y="1724"/>
                  </a:lnTo>
                  <a:lnTo>
                    <a:pt x="2872" y="1437"/>
                  </a:lnTo>
                  <a:lnTo>
                    <a:pt x="2872" y="1437"/>
                  </a:lnTo>
                  <a:lnTo>
                    <a:pt x="2831" y="1149"/>
                  </a:lnTo>
                  <a:lnTo>
                    <a:pt x="2749" y="862"/>
                  </a:lnTo>
                  <a:lnTo>
                    <a:pt x="2626" y="616"/>
                  </a:lnTo>
                  <a:lnTo>
                    <a:pt x="2421" y="411"/>
                  </a:lnTo>
                  <a:lnTo>
                    <a:pt x="2216" y="247"/>
                  </a:lnTo>
                  <a:lnTo>
                    <a:pt x="1970" y="124"/>
                  </a:lnTo>
                  <a:lnTo>
                    <a:pt x="1723" y="42"/>
                  </a:lnTo>
                  <a:lnTo>
                    <a:pt x="1436" y="1"/>
                  </a:lnTo>
                  <a:lnTo>
                    <a:pt x="1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9"/>
            <p:cNvSpPr/>
            <p:nvPr/>
          </p:nvSpPr>
          <p:spPr>
            <a:xfrm>
              <a:off x="3412075" y="1710450"/>
              <a:ext cx="276925" cy="423550"/>
            </a:xfrm>
            <a:custGeom>
              <a:avLst/>
              <a:gdLst/>
              <a:ahLst/>
              <a:cxnLst/>
              <a:rect l="l" t="t" r="r" b="b"/>
              <a:pathLst>
                <a:path w="11077" h="16942" extrusionOk="0">
                  <a:moveTo>
                    <a:pt x="1" y="0"/>
                  </a:moveTo>
                  <a:lnTo>
                    <a:pt x="1" y="2872"/>
                  </a:lnTo>
                  <a:lnTo>
                    <a:pt x="42" y="3323"/>
                  </a:lnTo>
                  <a:lnTo>
                    <a:pt x="124" y="3815"/>
                  </a:lnTo>
                  <a:lnTo>
                    <a:pt x="247" y="4226"/>
                  </a:lnTo>
                  <a:lnTo>
                    <a:pt x="411" y="4677"/>
                  </a:lnTo>
                  <a:lnTo>
                    <a:pt x="657" y="5046"/>
                  </a:lnTo>
                  <a:lnTo>
                    <a:pt x="944" y="5415"/>
                  </a:lnTo>
                  <a:lnTo>
                    <a:pt x="1232" y="5784"/>
                  </a:lnTo>
                  <a:lnTo>
                    <a:pt x="1601" y="6072"/>
                  </a:lnTo>
                  <a:lnTo>
                    <a:pt x="2790" y="6933"/>
                  </a:lnTo>
                  <a:lnTo>
                    <a:pt x="2954" y="7097"/>
                  </a:lnTo>
                  <a:lnTo>
                    <a:pt x="3119" y="7261"/>
                  </a:lnTo>
                  <a:lnTo>
                    <a:pt x="3242" y="7425"/>
                  </a:lnTo>
                  <a:lnTo>
                    <a:pt x="3365" y="7630"/>
                  </a:lnTo>
                  <a:lnTo>
                    <a:pt x="3447" y="7835"/>
                  </a:lnTo>
                  <a:lnTo>
                    <a:pt x="3529" y="8040"/>
                  </a:lnTo>
                  <a:lnTo>
                    <a:pt x="3570" y="8246"/>
                  </a:lnTo>
                  <a:lnTo>
                    <a:pt x="3570" y="8492"/>
                  </a:lnTo>
                  <a:lnTo>
                    <a:pt x="3570" y="8697"/>
                  </a:lnTo>
                  <a:lnTo>
                    <a:pt x="3529" y="8943"/>
                  </a:lnTo>
                  <a:lnTo>
                    <a:pt x="3447" y="9148"/>
                  </a:lnTo>
                  <a:lnTo>
                    <a:pt x="3365" y="9353"/>
                  </a:lnTo>
                  <a:lnTo>
                    <a:pt x="3242" y="9558"/>
                  </a:lnTo>
                  <a:lnTo>
                    <a:pt x="3119" y="9722"/>
                  </a:lnTo>
                  <a:lnTo>
                    <a:pt x="2954" y="9886"/>
                  </a:lnTo>
                  <a:lnTo>
                    <a:pt x="2790" y="10009"/>
                  </a:lnTo>
                  <a:lnTo>
                    <a:pt x="1601" y="10912"/>
                  </a:lnTo>
                  <a:lnTo>
                    <a:pt x="1232" y="11199"/>
                  </a:lnTo>
                  <a:lnTo>
                    <a:pt x="944" y="11527"/>
                  </a:lnTo>
                  <a:lnTo>
                    <a:pt x="657" y="11896"/>
                  </a:lnTo>
                  <a:lnTo>
                    <a:pt x="411" y="12307"/>
                  </a:lnTo>
                  <a:lnTo>
                    <a:pt x="247" y="12717"/>
                  </a:lnTo>
                  <a:lnTo>
                    <a:pt x="124" y="13168"/>
                  </a:lnTo>
                  <a:lnTo>
                    <a:pt x="42" y="13619"/>
                  </a:lnTo>
                  <a:lnTo>
                    <a:pt x="1" y="14112"/>
                  </a:lnTo>
                  <a:lnTo>
                    <a:pt x="1" y="16942"/>
                  </a:lnTo>
                  <a:lnTo>
                    <a:pt x="11077" y="16942"/>
                  </a:lnTo>
                  <a:lnTo>
                    <a:pt x="11077" y="14112"/>
                  </a:lnTo>
                  <a:lnTo>
                    <a:pt x="11036" y="13619"/>
                  </a:lnTo>
                  <a:lnTo>
                    <a:pt x="10954" y="13168"/>
                  </a:lnTo>
                  <a:lnTo>
                    <a:pt x="10830" y="12717"/>
                  </a:lnTo>
                  <a:lnTo>
                    <a:pt x="10625" y="12307"/>
                  </a:lnTo>
                  <a:lnTo>
                    <a:pt x="10420" y="11896"/>
                  </a:lnTo>
                  <a:lnTo>
                    <a:pt x="10133" y="11527"/>
                  </a:lnTo>
                  <a:lnTo>
                    <a:pt x="9805" y="11199"/>
                  </a:lnTo>
                  <a:lnTo>
                    <a:pt x="9477" y="10912"/>
                  </a:lnTo>
                  <a:lnTo>
                    <a:pt x="8287" y="10009"/>
                  </a:lnTo>
                  <a:lnTo>
                    <a:pt x="8123" y="9886"/>
                  </a:lnTo>
                  <a:lnTo>
                    <a:pt x="7959" y="9722"/>
                  </a:lnTo>
                  <a:lnTo>
                    <a:pt x="7836" y="9558"/>
                  </a:lnTo>
                  <a:lnTo>
                    <a:pt x="7713" y="9353"/>
                  </a:lnTo>
                  <a:lnTo>
                    <a:pt x="7631" y="9148"/>
                  </a:lnTo>
                  <a:lnTo>
                    <a:pt x="7549" y="8943"/>
                  </a:lnTo>
                  <a:lnTo>
                    <a:pt x="7508" y="8697"/>
                  </a:lnTo>
                  <a:lnTo>
                    <a:pt x="7508" y="8492"/>
                  </a:lnTo>
                  <a:lnTo>
                    <a:pt x="7508" y="8246"/>
                  </a:lnTo>
                  <a:lnTo>
                    <a:pt x="7549" y="8040"/>
                  </a:lnTo>
                  <a:lnTo>
                    <a:pt x="7631" y="7835"/>
                  </a:lnTo>
                  <a:lnTo>
                    <a:pt x="7713" y="7630"/>
                  </a:lnTo>
                  <a:lnTo>
                    <a:pt x="7836" y="7425"/>
                  </a:lnTo>
                  <a:lnTo>
                    <a:pt x="7959" y="7261"/>
                  </a:lnTo>
                  <a:lnTo>
                    <a:pt x="8123" y="7097"/>
                  </a:lnTo>
                  <a:lnTo>
                    <a:pt x="8287" y="6933"/>
                  </a:lnTo>
                  <a:lnTo>
                    <a:pt x="9477" y="6072"/>
                  </a:lnTo>
                  <a:lnTo>
                    <a:pt x="9805" y="5784"/>
                  </a:lnTo>
                  <a:lnTo>
                    <a:pt x="10133" y="5415"/>
                  </a:lnTo>
                  <a:lnTo>
                    <a:pt x="10420" y="5046"/>
                  </a:lnTo>
                  <a:lnTo>
                    <a:pt x="10625" y="4677"/>
                  </a:lnTo>
                  <a:lnTo>
                    <a:pt x="10830" y="4226"/>
                  </a:lnTo>
                  <a:lnTo>
                    <a:pt x="10954" y="3815"/>
                  </a:lnTo>
                  <a:lnTo>
                    <a:pt x="11036" y="3323"/>
                  </a:lnTo>
                  <a:lnTo>
                    <a:pt x="11077" y="2872"/>
                  </a:lnTo>
                  <a:lnTo>
                    <a:pt x="110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9"/>
            <p:cNvSpPr/>
            <p:nvPr/>
          </p:nvSpPr>
          <p:spPr>
            <a:xfrm>
              <a:off x="3399775" y="1698150"/>
              <a:ext cx="301525" cy="448175"/>
            </a:xfrm>
            <a:custGeom>
              <a:avLst/>
              <a:gdLst/>
              <a:ahLst/>
              <a:cxnLst/>
              <a:rect l="l" t="t" r="r" b="b"/>
              <a:pathLst>
                <a:path w="12061" h="17927" extrusionOk="0">
                  <a:moveTo>
                    <a:pt x="11569" y="492"/>
                  </a:moveTo>
                  <a:lnTo>
                    <a:pt x="11569" y="3364"/>
                  </a:lnTo>
                  <a:lnTo>
                    <a:pt x="11528" y="3815"/>
                  </a:lnTo>
                  <a:lnTo>
                    <a:pt x="11446" y="4307"/>
                  </a:lnTo>
                  <a:lnTo>
                    <a:pt x="11322" y="4718"/>
                  </a:lnTo>
                  <a:lnTo>
                    <a:pt x="11117" y="5169"/>
                  </a:lnTo>
                  <a:lnTo>
                    <a:pt x="10912" y="5538"/>
                  </a:lnTo>
                  <a:lnTo>
                    <a:pt x="10625" y="5907"/>
                  </a:lnTo>
                  <a:lnTo>
                    <a:pt x="10297" y="6276"/>
                  </a:lnTo>
                  <a:lnTo>
                    <a:pt x="9969" y="6564"/>
                  </a:lnTo>
                  <a:lnTo>
                    <a:pt x="8779" y="7425"/>
                  </a:lnTo>
                  <a:lnTo>
                    <a:pt x="8615" y="7589"/>
                  </a:lnTo>
                  <a:lnTo>
                    <a:pt x="8451" y="7753"/>
                  </a:lnTo>
                  <a:lnTo>
                    <a:pt x="8328" y="7917"/>
                  </a:lnTo>
                  <a:lnTo>
                    <a:pt x="8205" y="8122"/>
                  </a:lnTo>
                  <a:lnTo>
                    <a:pt x="8123" y="8327"/>
                  </a:lnTo>
                  <a:lnTo>
                    <a:pt x="8041" y="8532"/>
                  </a:lnTo>
                  <a:lnTo>
                    <a:pt x="8000" y="8738"/>
                  </a:lnTo>
                  <a:lnTo>
                    <a:pt x="8000" y="8984"/>
                  </a:lnTo>
                  <a:lnTo>
                    <a:pt x="8000" y="9189"/>
                  </a:lnTo>
                  <a:lnTo>
                    <a:pt x="8041" y="9435"/>
                  </a:lnTo>
                  <a:lnTo>
                    <a:pt x="8123" y="9640"/>
                  </a:lnTo>
                  <a:lnTo>
                    <a:pt x="8205" y="9845"/>
                  </a:lnTo>
                  <a:lnTo>
                    <a:pt x="8328" y="10050"/>
                  </a:lnTo>
                  <a:lnTo>
                    <a:pt x="8451" y="10214"/>
                  </a:lnTo>
                  <a:lnTo>
                    <a:pt x="8615" y="10378"/>
                  </a:lnTo>
                  <a:lnTo>
                    <a:pt x="8779" y="10501"/>
                  </a:lnTo>
                  <a:lnTo>
                    <a:pt x="9969" y="11404"/>
                  </a:lnTo>
                  <a:lnTo>
                    <a:pt x="10297" y="11691"/>
                  </a:lnTo>
                  <a:lnTo>
                    <a:pt x="10625" y="12019"/>
                  </a:lnTo>
                  <a:lnTo>
                    <a:pt x="10912" y="12388"/>
                  </a:lnTo>
                  <a:lnTo>
                    <a:pt x="11117" y="12799"/>
                  </a:lnTo>
                  <a:lnTo>
                    <a:pt x="11322" y="13209"/>
                  </a:lnTo>
                  <a:lnTo>
                    <a:pt x="11446" y="13660"/>
                  </a:lnTo>
                  <a:lnTo>
                    <a:pt x="11528" y="14111"/>
                  </a:lnTo>
                  <a:lnTo>
                    <a:pt x="11569" y="14604"/>
                  </a:lnTo>
                  <a:lnTo>
                    <a:pt x="11569" y="17434"/>
                  </a:lnTo>
                  <a:lnTo>
                    <a:pt x="493" y="17434"/>
                  </a:lnTo>
                  <a:lnTo>
                    <a:pt x="493" y="14604"/>
                  </a:lnTo>
                  <a:lnTo>
                    <a:pt x="534" y="14111"/>
                  </a:lnTo>
                  <a:lnTo>
                    <a:pt x="616" y="13660"/>
                  </a:lnTo>
                  <a:lnTo>
                    <a:pt x="739" y="13209"/>
                  </a:lnTo>
                  <a:lnTo>
                    <a:pt x="903" y="12799"/>
                  </a:lnTo>
                  <a:lnTo>
                    <a:pt x="1149" y="12388"/>
                  </a:lnTo>
                  <a:lnTo>
                    <a:pt x="1436" y="12019"/>
                  </a:lnTo>
                  <a:lnTo>
                    <a:pt x="1724" y="11691"/>
                  </a:lnTo>
                  <a:lnTo>
                    <a:pt x="2093" y="11404"/>
                  </a:lnTo>
                  <a:lnTo>
                    <a:pt x="3282" y="10501"/>
                  </a:lnTo>
                  <a:lnTo>
                    <a:pt x="3446" y="10378"/>
                  </a:lnTo>
                  <a:lnTo>
                    <a:pt x="3611" y="10214"/>
                  </a:lnTo>
                  <a:lnTo>
                    <a:pt x="3734" y="10050"/>
                  </a:lnTo>
                  <a:lnTo>
                    <a:pt x="3857" y="9845"/>
                  </a:lnTo>
                  <a:lnTo>
                    <a:pt x="3939" y="9640"/>
                  </a:lnTo>
                  <a:lnTo>
                    <a:pt x="4021" y="9435"/>
                  </a:lnTo>
                  <a:lnTo>
                    <a:pt x="4062" y="9189"/>
                  </a:lnTo>
                  <a:lnTo>
                    <a:pt x="4062" y="8984"/>
                  </a:lnTo>
                  <a:lnTo>
                    <a:pt x="4062" y="8738"/>
                  </a:lnTo>
                  <a:lnTo>
                    <a:pt x="4021" y="8532"/>
                  </a:lnTo>
                  <a:lnTo>
                    <a:pt x="3939" y="8327"/>
                  </a:lnTo>
                  <a:lnTo>
                    <a:pt x="3857" y="8122"/>
                  </a:lnTo>
                  <a:lnTo>
                    <a:pt x="3734" y="7917"/>
                  </a:lnTo>
                  <a:lnTo>
                    <a:pt x="3611" y="7753"/>
                  </a:lnTo>
                  <a:lnTo>
                    <a:pt x="3446" y="7589"/>
                  </a:lnTo>
                  <a:lnTo>
                    <a:pt x="3282" y="7425"/>
                  </a:lnTo>
                  <a:lnTo>
                    <a:pt x="2093" y="6564"/>
                  </a:lnTo>
                  <a:lnTo>
                    <a:pt x="1724" y="6276"/>
                  </a:lnTo>
                  <a:lnTo>
                    <a:pt x="1436" y="5907"/>
                  </a:lnTo>
                  <a:lnTo>
                    <a:pt x="1149" y="5538"/>
                  </a:lnTo>
                  <a:lnTo>
                    <a:pt x="903" y="5169"/>
                  </a:lnTo>
                  <a:lnTo>
                    <a:pt x="739" y="4718"/>
                  </a:lnTo>
                  <a:lnTo>
                    <a:pt x="616" y="4307"/>
                  </a:lnTo>
                  <a:lnTo>
                    <a:pt x="534" y="3815"/>
                  </a:lnTo>
                  <a:lnTo>
                    <a:pt x="493" y="3364"/>
                  </a:lnTo>
                  <a:lnTo>
                    <a:pt x="493" y="492"/>
                  </a:lnTo>
                  <a:close/>
                  <a:moveTo>
                    <a:pt x="1" y="0"/>
                  </a:moveTo>
                  <a:lnTo>
                    <a:pt x="1" y="492"/>
                  </a:lnTo>
                  <a:lnTo>
                    <a:pt x="1" y="3364"/>
                  </a:lnTo>
                  <a:lnTo>
                    <a:pt x="42" y="3897"/>
                  </a:lnTo>
                  <a:lnTo>
                    <a:pt x="124" y="4389"/>
                  </a:lnTo>
                  <a:lnTo>
                    <a:pt x="288" y="4882"/>
                  </a:lnTo>
                  <a:lnTo>
                    <a:pt x="493" y="5374"/>
                  </a:lnTo>
                  <a:lnTo>
                    <a:pt x="739" y="5825"/>
                  </a:lnTo>
                  <a:lnTo>
                    <a:pt x="1067" y="6235"/>
                  </a:lnTo>
                  <a:lnTo>
                    <a:pt x="1395" y="6605"/>
                  </a:lnTo>
                  <a:lnTo>
                    <a:pt x="1806" y="6933"/>
                  </a:lnTo>
                  <a:lnTo>
                    <a:pt x="2995" y="7835"/>
                  </a:lnTo>
                  <a:lnTo>
                    <a:pt x="3241" y="8040"/>
                  </a:lnTo>
                  <a:lnTo>
                    <a:pt x="3405" y="8327"/>
                  </a:lnTo>
                  <a:lnTo>
                    <a:pt x="3529" y="8656"/>
                  </a:lnTo>
                  <a:lnTo>
                    <a:pt x="3570" y="8984"/>
                  </a:lnTo>
                  <a:lnTo>
                    <a:pt x="3529" y="9312"/>
                  </a:lnTo>
                  <a:lnTo>
                    <a:pt x="3405" y="9599"/>
                  </a:lnTo>
                  <a:lnTo>
                    <a:pt x="3241" y="9886"/>
                  </a:lnTo>
                  <a:lnTo>
                    <a:pt x="2995" y="10132"/>
                  </a:lnTo>
                  <a:lnTo>
                    <a:pt x="1806" y="10994"/>
                  </a:lnTo>
                  <a:lnTo>
                    <a:pt x="1395" y="11322"/>
                  </a:lnTo>
                  <a:lnTo>
                    <a:pt x="1067" y="11732"/>
                  </a:lnTo>
                  <a:lnTo>
                    <a:pt x="739" y="12142"/>
                  </a:lnTo>
                  <a:lnTo>
                    <a:pt x="493" y="12594"/>
                  </a:lnTo>
                  <a:lnTo>
                    <a:pt x="288" y="13045"/>
                  </a:lnTo>
                  <a:lnTo>
                    <a:pt x="124" y="13537"/>
                  </a:lnTo>
                  <a:lnTo>
                    <a:pt x="42" y="14070"/>
                  </a:lnTo>
                  <a:lnTo>
                    <a:pt x="1" y="14604"/>
                  </a:lnTo>
                  <a:lnTo>
                    <a:pt x="1" y="17434"/>
                  </a:lnTo>
                  <a:lnTo>
                    <a:pt x="1" y="17926"/>
                  </a:lnTo>
                  <a:lnTo>
                    <a:pt x="12061" y="17926"/>
                  </a:lnTo>
                  <a:lnTo>
                    <a:pt x="12061" y="17434"/>
                  </a:lnTo>
                  <a:lnTo>
                    <a:pt x="12061" y="14604"/>
                  </a:lnTo>
                  <a:lnTo>
                    <a:pt x="12020" y="14070"/>
                  </a:lnTo>
                  <a:lnTo>
                    <a:pt x="11938" y="13537"/>
                  </a:lnTo>
                  <a:lnTo>
                    <a:pt x="11774" y="13045"/>
                  </a:lnTo>
                  <a:lnTo>
                    <a:pt x="11569" y="12594"/>
                  </a:lnTo>
                  <a:lnTo>
                    <a:pt x="11322" y="12142"/>
                  </a:lnTo>
                  <a:lnTo>
                    <a:pt x="10994" y="11732"/>
                  </a:lnTo>
                  <a:lnTo>
                    <a:pt x="10666" y="11322"/>
                  </a:lnTo>
                  <a:lnTo>
                    <a:pt x="10256" y="10994"/>
                  </a:lnTo>
                  <a:lnTo>
                    <a:pt x="9066" y="10132"/>
                  </a:lnTo>
                  <a:lnTo>
                    <a:pt x="8820" y="9886"/>
                  </a:lnTo>
                  <a:lnTo>
                    <a:pt x="8656" y="9599"/>
                  </a:lnTo>
                  <a:lnTo>
                    <a:pt x="8533" y="9312"/>
                  </a:lnTo>
                  <a:lnTo>
                    <a:pt x="8492" y="8984"/>
                  </a:lnTo>
                  <a:lnTo>
                    <a:pt x="8533" y="8656"/>
                  </a:lnTo>
                  <a:lnTo>
                    <a:pt x="8656" y="8327"/>
                  </a:lnTo>
                  <a:lnTo>
                    <a:pt x="8820" y="8040"/>
                  </a:lnTo>
                  <a:lnTo>
                    <a:pt x="9066" y="7835"/>
                  </a:lnTo>
                  <a:lnTo>
                    <a:pt x="10256" y="6933"/>
                  </a:lnTo>
                  <a:lnTo>
                    <a:pt x="10666" y="6605"/>
                  </a:lnTo>
                  <a:lnTo>
                    <a:pt x="10994" y="6235"/>
                  </a:lnTo>
                  <a:lnTo>
                    <a:pt x="11322" y="5825"/>
                  </a:lnTo>
                  <a:lnTo>
                    <a:pt x="11569" y="5374"/>
                  </a:lnTo>
                  <a:lnTo>
                    <a:pt x="11774" y="4882"/>
                  </a:lnTo>
                  <a:lnTo>
                    <a:pt x="11938" y="4389"/>
                  </a:lnTo>
                  <a:lnTo>
                    <a:pt x="12020" y="3897"/>
                  </a:lnTo>
                  <a:lnTo>
                    <a:pt x="12061" y="3364"/>
                  </a:lnTo>
                  <a:lnTo>
                    <a:pt x="12061" y="492"/>
                  </a:lnTo>
                  <a:lnTo>
                    <a:pt x="120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9"/>
            <p:cNvSpPr/>
            <p:nvPr/>
          </p:nvSpPr>
          <p:spPr>
            <a:xfrm>
              <a:off x="3412075" y="1710450"/>
              <a:ext cx="276925" cy="423550"/>
            </a:xfrm>
            <a:custGeom>
              <a:avLst/>
              <a:gdLst/>
              <a:ahLst/>
              <a:cxnLst/>
              <a:rect l="l" t="t" r="r" b="b"/>
              <a:pathLst>
                <a:path w="11077" h="16942" fill="none" extrusionOk="0">
                  <a:moveTo>
                    <a:pt x="11077" y="0"/>
                  </a:moveTo>
                  <a:lnTo>
                    <a:pt x="11077" y="2872"/>
                  </a:lnTo>
                  <a:lnTo>
                    <a:pt x="11077" y="2872"/>
                  </a:lnTo>
                  <a:lnTo>
                    <a:pt x="11036" y="3323"/>
                  </a:lnTo>
                  <a:lnTo>
                    <a:pt x="10954" y="3815"/>
                  </a:lnTo>
                  <a:lnTo>
                    <a:pt x="10830" y="4226"/>
                  </a:lnTo>
                  <a:lnTo>
                    <a:pt x="10625" y="4677"/>
                  </a:lnTo>
                  <a:lnTo>
                    <a:pt x="10420" y="5046"/>
                  </a:lnTo>
                  <a:lnTo>
                    <a:pt x="10133" y="5415"/>
                  </a:lnTo>
                  <a:lnTo>
                    <a:pt x="9805" y="5784"/>
                  </a:lnTo>
                  <a:lnTo>
                    <a:pt x="9477" y="6072"/>
                  </a:lnTo>
                  <a:lnTo>
                    <a:pt x="8287" y="6933"/>
                  </a:lnTo>
                  <a:lnTo>
                    <a:pt x="8287" y="6933"/>
                  </a:lnTo>
                  <a:lnTo>
                    <a:pt x="8123" y="7097"/>
                  </a:lnTo>
                  <a:lnTo>
                    <a:pt x="7959" y="7261"/>
                  </a:lnTo>
                  <a:lnTo>
                    <a:pt x="7836" y="7425"/>
                  </a:lnTo>
                  <a:lnTo>
                    <a:pt x="7713" y="7630"/>
                  </a:lnTo>
                  <a:lnTo>
                    <a:pt x="7631" y="7835"/>
                  </a:lnTo>
                  <a:lnTo>
                    <a:pt x="7549" y="8040"/>
                  </a:lnTo>
                  <a:lnTo>
                    <a:pt x="7508" y="8246"/>
                  </a:lnTo>
                  <a:lnTo>
                    <a:pt x="7508" y="8492"/>
                  </a:lnTo>
                  <a:lnTo>
                    <a:pt x="7508" y="8492"/>
                  </a:lnTo>
                  <a:lnTo>
                    <a:pt x="7508" y="8697"/>
                  </a:lnTo>
                  <a:lnTo>
                    <a:pt x="7549" y="8943"/>
                  </a:lnTo>
                  <a:lnTo>
                    <a:pt x="7631" y="9148"/>
                  </a:lnTo>
                  <a:lnTo>
                    <a:pt x="7713" y="9353"/>
                  </a:lnTo>
                  <a:lnTo>
                    <a:pt x="7836" y="9558"/>
                  </a:lnTo>
                  <a:lnTo>
                    <a:pt x="7959" y="9722"/>
                  </a:lnTo>
                  <a:lnTo>
                    <a:pt x="8123" y="9886"/>
                  </a:lnTo>
                  <a:lnTo>
                    <a:pt x="8287" y="10009"/>
                  </a:lnTo>
                  <a:lnTo>
                    <a:pt x="9477" y="10912"/>
                  </a:lnTo>
                  <a:lnTo>
                    <a:pt x="9477" y="10912"/>
                  </a:lnTo>
                  <a:lnTo>
                    <a:pt x="9805" y="11199"/>
                  </a:lnTo>
                  <a:lnTo>
                    <a:pt x="10133" y="11527"/>
                  </a:lnTo>
                  <a:lnTo>
                    <a:pt x="10420" y="11896"/>
                  </a:lnTo>
                  <a:lnTo>
                    <a:pt x="10625" y="12307"/>
                  </a:lnTo>
                  <a:lnTo>
                    <a:pt x="10830" y="12717"/>
                  </a:lnTo>
                  <a:lnTo>
                    <a:pt x="10954" y="13168"/>
                  </a:lnTo>
                  <a:lnTo>
                    <a:pt x="11036" y="13619"/>
                  </a:lnTo>
                  <a:lnTo>
                    <a:pt x="11077" y="14112"/>
                  </a:lnTo>
                  <a:lnTo>
                    <a:pt x="11077" y="16942"/>
                  </a:lnTo>
                  <a:lnTo>
                    <a:pt x="5539" y="16942"/>
                  </a:lnTo>
                  <a:lnTo>
                    <a:pt x="1" y="16942"/>
                  </a:lnTo>
                  <a:lnTo>
                    <a:pt x="1" y="14112"/>
                  </a:lnTo>
                  <a:lnTo>
                    <a:pt x="1" y="14112"/>
                  </a:lnTo>
                  <a:lnTo>
                    <a:pt x="42" y="13619"/>
                  </a:lnTo>
                  <a:lnTo>
                    <a:pt x="124" y="13168"/>
                  </a:lnTo>
                  <a:lnTo>
                    <a:pt x="247" y="12717"/>
                  </a:lnTo>
                  <a:lnTo>
                    <a:pt x="411" y="12307"/>
                  </a:lnTo>
                  <a:lnTo>
                    <a:pt x="657" y="11896"/>
                  </a:lnTo>
                  <a:lnTo>
                    <a:pt x="944" y="11527"/>
                  </a:lnTo>
                  <a:lnTo>
                    <a:pt x="1232" y="11199"/>
                  </a:lnTo>
                  <a:lnTo>
                    <a:pt x="1601" y="10912"/>
                  </a:lnTo>
                  <a:lnTo>
                    <a:pt x="2790" y="10009"/>
                  </a:lnTo>
                  <a:lnTo>
                    <a:pt x="2790" y="10009"/>
                  </a:lnTo>
                  <a:lnTo>
                    <a:pt x="2954" y="9886"/>
                  </a:lnTo>
                  <a:lnTo>
                    <a:pt x="3119" y="9722"/>
                  </a:lnTo>
                  <a:lnTo>
                    <a:pt x="3242" y="9558"/>
                  </a:lnTo>
                  <a:lnTo>
                    <a:pt x="3365" y="9353"/>
                  </a:lnTo>
                  <a:lnTo>
                    <a:pt x="3447" y="9148"/>
                  </a:lnTo>
                  <a:lnTo>
                    <a:pt x="3529" y="8943"/>
                  </a:lnTo>
                  <a:lnTo>
                    <a:pt x="3570" y="8697"/>
                  </a:lnTo>
                  <a:lnTo>
                    <a:pt x="3570" y="8492"/>
                  </a:lnTo>
                  <a:lnTo>
                    <a:pt x="3570" y="8492"/>
                  </a:lnTo>
                  <a:lnTo>
                    <a:pt x="3570" y="8246"/>
                  </a:lnTo>
                  <a:lnTo>
                    <a:pt x="3529" y="8040"/>
                  </a:lnTo>
                  <a:lnTo>
                    <a:pt x="3447" y="7835"/>
                  </a:lnTo>
                  <a:lnTo>
                    <a:pt x="3365" y="7630"/>
                  </a:lnTo>
                  <a:lnTo>
                    <a:pt x="3242" y="7425"/>
                  </a:lnTo>
                  <a:lnTo>
                    <a:pt x="3119" y="7261"/>
                  </a:lnTo>
                  <a:lnTo>
                    <a:pt x="2954" y="7097"/>
                  </a:lnTo>
                  <a:lnTo>
                    <a:pt x="2790" y="6933"/>
                  </a:lnTo>
                  <a:lnTo>
                    <a:pt x="1601" y="6072"/>
                  </a:lnTo>
                  <a:lnTo>
                    <a:pt x="1601" y="6072"/>
                  </a:lnTo>
                  <a:lnTo>
                    <a:pt x="1232" y="5784"/>
                  </a:lnTo>
                  <a:lnTo>
                    <a:pt x="944" y="5415"/>
                  </a:lnTo>
                  <a:lnTo>
                    <a:pt x="657" y="5046"/>
                  </a:lnTo>
                  <a:lnTo>
                    <a:pt x="411" y="4677"/>
                  </a:lnTo>
                  <a:lnTo>
                    <a:pt x="247" y="4226"/>
                  </a:lnTo>
                  <a:lnTo>
                    <a:pt x="124" y="3815"/>
                  </a:lnTo>
                  <a:lnTo>
                    <a:pt x="42" y="3323"/>
                  </a:lnTo>
                  <a:lnTo>
                    <a:pt x="1" y="2872"/>
                  </a:lnTo>
                  <a:lnTo>
                    <a:pt x="1" y="0"/>
                  </a:lnTo>
                  <a:lnTo>
                    <a:pt x="5539" y="0"/>
                  </a:lnTo>
                  <a:lnTo>
                    <a:pt x="110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9"/>
            <p:cNvSpPr/>
            <p:nvPr/>
          </p:nvSpPr>
          <p:spPr>
            <a:xfrm>
              <a:off x="3399775" y="1698150"/>
              <a:ext cx="301525" cy="448175"/>
            </a:xfrm>
            <a:custGeom>
              <a:avLst/>
              <a:gdLst/>
              <a:ahLst/>
              <a:cxnLst/>
              <a:rect l="l" t="t" r="r" b="b"/>
              <a:pathLst>
                <a:path w="12061" h="17927" fill="none" extrusionOk="0">
                  <a:moveTo>
                    <a:pt x="12061" y="0"/>
                  </a:moveTo>
                  <a:lnTo>
                    <a:pt x="11569" y="0"/>
                  </a:lnTo>
                  <a:lnTo>
                    <a:pt x="6031" y="0"/>
                  </a:lnTo>
                  <a:lnTo>
                    <a:pt x="493" y="0"/>
                  </a:lnTo>
                  <a:lnTo>
                    <a:pt x="1" y="0"/>
                  </a:lnTo>
                  <a:lnTo>
                    <a:pt x="1" y="492"/>
                  </a:lnTo>
                  <a:lnTo>
                    <a:pt x="1" y="3364"/>
                  </a:lnTo>
                  <a:lnTo>
                    <a:pt x="1" y="3364"/>
                  </a:lnTo>
                  <a:lnTo>
                    <a:pt x="42" y="3897"/>
                  </a:lnTo>
                  <a:lnTo>
                    <a:pt x="124" y="4389"/>
                  </a:lnTo>
                  <a:lnTo>
                    <a:pt x="288" y="4882"/>
                  </a:lnTo>
                  <a:lnTo>
                    <a:pt x="493" y="5374"/>
                  </a:lnTo>
                  <a:lnTo>
                    <a:pt x="739" y="5825"/>
                  </a:lnTo>
                  <a:lnTo>
                    <a:pt x="1067" y="6235"/>
                  </a:lnTo>
                  <a:lnTo>
                    <a:pt x="1395" y="6605"/>
                  </a:lnTo>
                  <a:lnTo>
                    <a:pt x="1806" y="6933"/>
                  </a:lnTo>
                  <a:lnTo>
                    <a:pt x="2995" y="7835"/>
                  </a:lnTo>
                  <a:lnTo>
                    <a:pt x="2995" y="7835"/>
                  </a:lnTo>
                  <a:lnTo>
                    <a:pt x="3241" y="8040"/>
                  </a:lnTo>
                  <a:lnTo>
                    <a:pt x="3405" y="8327"/>
                  </a:lnTo>
                  <a:lnTo>
                    <a:pt x="3529" y="8656"/>
                  </a:lnTo>
                  <a:lnTo>
                    <a:pt x="3570" y="8984"/>
                  </a:lnTo>
                  <a:lnTo>
                    <a:pt x="3570" y="8984"/>
                  </a:lnTo>
                  <a:lnTo>
                    <a:pt x="3529" y="9312"/>
                  </a:lnTo>
                  <a:lnTo>
                    <a:pt x="3405" y="9599"/>
                  </a:lnTo>
                  <a:lnTo>
                    <a:pt x="3241" y="9886"/>
                  </a:lnTo>
                  <a:lnTo>
                    <a:pt x="2995" y="10132"/>
                  </a:lnTo>
                  <a:lnTo>
                    <a:pt x="1806" y="10994"/>
                  </a:lnTo>
                  <a:lnTo>
                    <a:pt x="1806" y="10994"/>
                  </a:lnTo>
                  <a:lnTo>
                    <a:pt x="1395" y="11322"/>
                  </a:lnTo>
                  <a:lnTo>
                    <a:pt x="1067" y="11732"/>
                  </a:lnTo>
                  <a:lnTo>
                    <a:pt x="739" y="12142"/>
                  </a:lnTo>
                  <a:lnTo>
                    <a:pt x="493" y="12594"/>
                  </a:lnTo>
                  <a:lnTo>
                    <a:pt x="288" y="13045"/>
                  </a:lnTo>
                  <a:lnTo>
                    <a:pt x="124" y="13537"/>
                  </a:lnTo>
                  <a:lnTo>
                    <a:pt x="42" y="14070"/>
                  </a:lnTo>
                  <a:lnTo>
                    <a:pt x="1" y="14604"/>
                  </a:lnTo>
                  <a:lnTo>
                    <a:pt x="1" y="17434"/>
                  </a:lnTo>
                  <a:lnTo>
                    <a:pt x="1" y="17926"/>
                  </a:lnTo>
                  <a:lnTo>
                    <a:pt x="493" y="17926"/>
                  </a:lnTo>
                  <a:lnTo>
                    <a:pt x="6031" y="17926"/>
                  </a:lnTo>
                  <a:lnTo>
                    <a:pt x="11569" y="17926"/>
                  </a:lnTo>
                  <a:lnTo>
                    <a:pt x="12061" y="17926"/>
                  </a:lnTo>
                  <a:lnTo>
                    <a:pt x="12061" y="17434"/>
                  </a:lnTo>
                  <a:lnTo>
                    <a:pt x="12061" y="14604"/>
                  </a:lnTo>
                  <a:lnTo>
                    <a:pt x="12061" y="14604"/>
                  </a:lnTo>
                  <a:lnTo>
                    <a:pt x="12020" y="14070"/>
                  </a:lnTo>
                  <a:lnTo>
                    <a:pt x="11938" y="13537"/>
                  </a:lnTo>
                  <a:lnTo>
                    <a:pt x="11774" y="13045"/>
                  </a:lnTo>
                  <a:lnTo>
                    <a:pt x="11569" y="12594"/>
                  </a:lnTo>
                  <a:lnTo>
                    <a:pt x="11322" y="12142"/>
                  </a:lnTo>
                  <a:lnTo>
                    <a:pt x="10994" y="11732"/>
                  </a:lnTo>
                  <a:lnTo>
                    <a:pt x="10666" y="11322"/>
                  </a:lnTo>
                  <a:lnTo>
                    <a:pt x="10256" y="10994"/>
                  </a:lnTo>
                  <a:lnTo>
                    <a:pt x="9066" y="10132"/>
                  </a:lnTo>
                  <a:lnTo>
                    <a:pt x="9066" y="10132"/>
                  </a:lnTo>
                  <a:lnTo>
                    <a:pt x="8820" y="9886"/>
                  </a:lnTo>
                  <a:lnTo>
                    <a:pt x="8656" y="9599"/>
                  </a:lnTo>
                  <a:lnTo>
                    <a:pt x="8533" y="9312"/>
                  </a:lnTo>
                  <a:lnTo>
                    <a:pt x="8492" y="8984"/>
                  </a:lnTo>
                  <a:lnTo>
                    <a:pt x="8492" y="8984"/>
                  </a:lnTo>
                  <a:lnTo>
                    <a:pt x="8533" y="8656"/>
                  </a:lnTo>
                  <a:lnTo>
                    <a:pt x="8656" y="8327"/>
                  </a:lnTo>
                  <a:lnTo>
                    <a:pt x="8820" y="8040"/>
                  </a:lnTo>
                  <a:lnTo>
                    <a:pt x="9066" y="7835"/>
                  </a:lnTo>
                  <a:lnTo>
                    <a:pt x="10256" y="6933"/>
                  </a:lnTo>
                  <a:lnTo>
                    <a:pt x="10256" y="6933"/>
                  </a:lnTo>
                  <a:lnTo>
                    <a:pt x="10666" y="6605"/>
                  </a:lnTo>
                  <a:lnTo>
                    <a:pt x="10994" y="6235"/>
                  </a:lnTo>
                  <a:lnTo>
                    <a:pt x="11322" y="5825"/>
                  </a:lnTo>
                  <a:lnTo>
                    <a:pt x="11569" y="5374"/>
                  </a:lnTo>
                  <a:lnTo>
                    <a:pt x="11774" y="4882"/>
                  </a:lnTo>
                  <a:lnTo>
                    <a:pt x="11938" y="4389"/>
                  </a:lnTo>
                  <a:lnTo>
                    <a:pt x="12020" y="3897"/>
                  </a:lnTo>
                  <a:lnTo>
                    <a:pt x="12061" y="3364"/>
                  </a:lnTo>
                  <a:lnTo>
                    <a:pt x="12061" y="492"/>
                  </a:lnTo>
                  <a:lnTo>
                    <a:pt x="120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9"/>
            <p:cNvSpPr/>
            <p:nvPr/>
          </p:nvSpPr>
          <p:spPr>
            <a:xfrm>
              <a:off x="3371075" y="1639700"/>
              <a:ext cx="358950" cy="70775"/>
            </a:xfrm>
            <a:custGeom>
              <a:avLst/>
              <a:gdLst/>
              <a:ahLst/>
              <a:cxnLst/>
              <a:rect l="l" t="t" r="r" b="b"/>
              <a:pathLst>
                <a:path w="14358" h="2831" extrusionOk="0">
                  <a:moveTo>
                    <a:pt x="1149" y="0"/>
                  </a:moveTo>
                  <a:lnTo>
                    <a:pt x="862" y="123"/>
                  </a:lnTo>
                  <a:lnTo>
                    <a:pt x="615" y="246"/>
                  </a:lnTo>
                  <a:lnTo>
                    <a:pt x="410" y="410"/>
                  </a:lnTo>
                  <a:lnTo>
                    <a:pt x="246" y="615"/>
                  </a:lnTo>
                  <a:lnTo>
                    <a:pt x="123" y="861"/>
                  </a:lnTo>
                  <a:lnTo>
                    <a:pt x="41" y="1149"/>
                  </a:lnTo>
                  <a:lnTo>
                    <a:pt x="0" y="1436"/>
                  </a:lnTo>
                  <a:lnTo>
                    <a:pt x="41" y="1723"/>
                  </a:lnTo>
                  <a:lnTo>
                    <a:pt x="123" y="1969"/>
                  </a:lnTo>
                  <a:lnTo>
                    <a:pt x="246" y="2215"/>
                  </a:lnTo>
                  <a:lnTo>
                    <a:pt x="410" y="2420"/>
                  </a:lnTo>
                  <a:lnTo>
                    <a:pt x="615" y="2584"/>
                  </a:lnTo>
                  <a:lnTo>
                    <a:pt x="862" y="2748"/>
                  </a:lnTo>
                  <a:lnTo>
                    <a:pt x="1149" y="2830"/>
                  </a:lnTo>
                  <a:lnTo>
                    <a:pt x="13209" y="2830"/>
                  </a:lnTo>
                  <a:lnTo>
                    <a:pt x="13496" y="2748"/>
                  </a:lnTo>
                  <a:lnTo>
                    <a:pt x="13742" y="2584"/>
                  </a:lnTo>
                  <a:lnTo>
                    <a:pt x="13947" y="2420"/>
                  </a:lnTo>
                  <a:lnTo>
                    <a:pt x="14111" y="2215"/>
                  </a:lnTo>
                  <a:lnTo>
                    <a:pt x="14234" y="1969"/>
                  </a:lnTo>
                  <a:lnTo>
                    <a:pt x="14316" y="1723"/>
                  </a:lnTo>
                  <a:lnTo>
                    <a:pt x="14357" y="1436"/>
                  </a:lnTo>
                  <a:lnTo>
                    <a:pt x="14316" y="1149"/>
                  </a:lnTo>
                  <a:lnTo>
                    <a:pt x="14234" y="861"/>
                  </a:lnTo>
                  <a:lnTo>
                    <a:pt x="14111" y="615"/>
                  </a:lnTo>
                  <a:lnTo>
                    <a:pt x="13947" y="410"/>
                  </a:lnTo>
                  <a:lnTo>
                    <a:pt x="13742" y="246"/>
                  </a:lnTo>
                  <a:lnTo>
                    <a:pt x="13496" y="123"/>
                  </a:lnTo>
                  <a:lnTo>
                    <a:pt x="13209" y="0"/>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9"/>
            <p:cNvSpPr/>
            <p:nvPr/>
          </p:nvSpPr>
          <p:spPr>
            <a:xfrm>
              <a:off x="3371075" y="2133975"/>
              <a:ext cx="358950" cy="71825"/>
            </a:xfrm>
            <a:custGeom>
              <a:avLst/>
              <a:gdLst/>
              <a:ahLst/>
              <a:cxnLst/>
              <a:rect l="l" t="t" r="r" b="b"/>
              <a:pathLst>
                <a:path w="14358" h="2873" extrusionOk="0">
                  <a:moveTo>
                    <a:pt x="1436" y="1"/>
                  </a:moveTo>
                  <a:lnTo>
                    <a:pt x="1149" y="42"/>
                  </a:lnTo>
                  <a:lnTo>
                    <a:pt x="862" y="124"/>
                  </a:lnTo>
                  <a:lnTo>
                    <a:pt x="615" y="247"/>
                  </a:lnTo>
                  <a:lnTo>
                    <a:pt x="410" y="452"/>
                  </a:lnTo>
                  <a:lnTo>
                    <a:pt x="246" y="657"/>
                  </a:lnTo>
                  <a:lnTo>
                    <a:pt x="123" y="903"/>
                  </a:lnTo>
                  <a:lnTo>
                    <a:pt x="41" y="1150"/>
                  </a:lnTo>
                  <a:lnTo>
                    <a:pt x="0" y="1437"/>
                  </a:lnTo>
                  <a:lnTo>
                    <a:pt x="41" y="1724"/>
                  </a:lnTo>
                  <a:lnTo>
                    <a:pt x="123" y="2011"/>
                  </a:lnTo>
                  <a:lnTo>
                    <a:pt x="246" y="2257"/>
                  </a:lnTo>
                  <a:lnTo>
                    <a:pt x="410" y="2462"/>
                  </a:lnTo>
                  <a:lnTo>
                    <a:pt x="615" y="2626"/>
                  </a:lnTo>
                  <a:lnTo>
                    <a:pt x="862" y="2749"/>
                  </a:lnTo>
                  <a:lnTo>
                    <a:pt x="1149" y="2831"/>
                  </a:lnTo>
                  <a:lnTo>
                    <a:pt x="1436" y="2872"/>
                  </a:lnTo>
                  <a:lnTo>
                    <a:pt x="12922" y="2872"/>
                  </a:lnTo>
                  <a:lnTo>
                    <a:pt x="13209" y="2831"/>
                  </a:lnTo>
                  <a:lnTo>
                    <a:pt x="13496" y="2749"/>
                  </a:lnTo>
                  <a:lnTo>
                    <a:pt x="13742" y="2626"/>
                  </a:lnTo>
                  <a:lnTo>
                    <a:pt x="13947" y="2462"/>
                  </a:lnTo>
                  <a:lnTo>
                    <a:pt x="14111" y="2257"/>
                  </a:lnTo>
                  <a:lnTo>
                    <a:pt x="14234" y="2011"/>
                  </a:lnTo>
                  <a:lnTo>
                    <a:pt x="14316" y="1724"/>
                  </a:lnTo>
                  <a:lnTo>
                    <a:pt x="14357" y="1437"/>
                  </a:lnTo>
                  <a:lnTo>
                    <a:pt x="14316" y="1150"/>
                  </a:lnTo>
                  <a:lnTo>
                    <a:pt x="14234" y="903"/>
                  </a:lnTo>
                  <a:lnTo>
                    <a:pt x="14111" y="657"/>
                  </a:lnTo>
                  <a:lnTo>
                    <a:pt x="13947" y="452"/>
                  </a:lnTo>
                  <a:lnTo>
                    <a:pt x="13742" y="247"/>
                  </a:lnTo>
                  <a:lnTo>
                    <a:pt x="13496" y="124"/>
                  </a:lnTo>
                  <a:lnTo>
                    <a:pt x="13209" y="42"/>
                  </a:lnTo>
                  <a:lnTo>
                    <a:pt x="12922" y="1"/>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9"/>
            <p:cNvSpPr/>
            <p:nvPr/>
          </p:nvSpPr>
          <p:spPr>
            <a:xfrm>
              <a:off x="3358750" y="1627375"/>
              <a:ext cx="383575" cy="95400"/>
            </a:xfrm>
            <a:custGeom>
              <a:avLst/>
              <a:gdLst/>
              <a:ahLst/>
              <a:cxnLst/>
              <a:rect l="l" t="t" r="r" b="b"/>
              <a:pathLst>
                <a:path w="15343" h="3816" extrusionOk="0">
                  <a:moveTo>
                    <a:pt x="13702" y="493"/>
                  </a:moveTo>
                  <a:lnTo>
                    <a:pt x="13989" y="616"/>
                  </a:lnTo>
                  <a:lnTo>
                    <a:pt x="14235" y="739"/>
                  </a:lnTo>
                  <a:lnTo>
                    <a:pt x="14440" y="903"/>
                  </a:lnTo>
                  <a:lnTo>
                    <a:pt x="14604" y="1108"/>
                  </a:lnTo>
                  <a:lnTo>
                    <a:pt x="14727" y="1354"/>
                  </a:lnTo>
                  <a:lnTo>
                    <a:pt x="14809" y="1642"/>
                  </a:lnTo>
                  <a:lnTo>
                    <a:pt x="14850" y="1929"/>
                  </a:lnTo>
                  <a:lnTo>
                    <a:pt x="14809" y="2216"/>
                  </a:lnTo>
                  <a:lnTo>
                    <a:pt x="14727" y="2462"/>
                  </a:lnTo>
                  <a:lnTo>
                    <a:pt x="14604" y="2708"/>
                  </a:lnTo>
                  <a:lnTo>
                    <a:pt x="14440" y="2913"/>
                  </a:lnTo>
                  <a:lnTo>
                    <a:pt x="14235" y="3077"/>
                  </a:lnTo>
                  <a:lnTo>
                    <a:pt x="13989" y="3241"/>
                  </a:lnTo>
                  <a:lnTo>
                    <a:pt x="13702" y="3323"/>
                  </a:lnTo>
                  <a:lnTo>
                    <a:pt x="1642" y="3323"/>
                  </a:lnTo>
                  <a:lnTo>
                    <a:pt x="1355" y="3241"/>
                  </a:lnTo>
                  <a:lnTo>
                    <a:pt x="1108" y="3077"/>
                  </a:lnTo>
                  <a:lnTo>
                    <a:pt x="903" y="2913"/>
                  </a:lnTo>
                  <a:lnTo>
                    <a:pt x="739" y="2708"/>
                  </a:lnTo>
                  <a:lnTo>
                    <a:pt x="616" y="2462"/>
                  </a:lnTo>
                  <a:lnTo>
                    <a:pt x="534" y="2216"/>
                  </a:lnTo>
                  <a:lnTo>
                    <a:pt x="493" y="1929"/>
                  </a:lnTo>
                  <a:lnTo>
                    <a:pt x="534" y="1642"/>
                  </a:lnTo>
                  <a:lnTo>
                    <a:pt x="616" y="1354"/>
                  </a:lnTo>
                  <a:lnTo>
                    <a:pt x="739" y="1108"/>
                  </a:lnTo>
                  <a:lnTo>
                    <a:pt x="903" y="903"/>
                  </a:lnTo>
                  <a:lnTo>
                    <a:pt x="1108" y="739"/>
                  </a:lnTo>
                  <a:lnTo>
                    <a:pt x="1355" y="616"/>
                  </a:lnTo>
                  <a:lnTo>
                    <a:pt x="1642" y="493"/>
                  </a:lnTo>
                  <a:close/>
                  <a:moveTo>
                    <a:pt x="1929" y="1"/>
                  </a:moveTo>
                  <a:lnTo>
                    <a:pt x="1519" y="42"/>
                  </a:lnTo>
                  <a:lnTo>
                    <a:pt x="1149" y="124"/>
                  </a:lnTo>
                  <a:lnTo>
                    <a:pt x="862" y="329"/>
                  </a:lnTo>
                  <a:lnTo>
                    <a:pt x="575" y="534"/>
                  </a:lnTo>
                  <a:lnTo>
                    <a:pt x="329" y="821"/>
                  </a:lnTo>
                  <a:lnTo>
                    <a:pt x="165" y="1149"/>
                  </a:lnTo>
                  <a:lnTo>
                    <a:pt x="42" y="1519"/>
                  </a:lnTo>
                  <a:lnTo>
                    <a:pt x="1" y="1929"/>
                  </a:lnTo>
                  <a:lnTo>
                    <a:pt x="42" y="2298"/>
                  </a:lnTo>
                  <a:lnTo>
                    <a:pt x="165" y="2667"/>
                  </a:lnTo>
                  <a:lnTo>
                    <a:pt x="329" y="2995"/>
                  </a:lnTo>
                  <a:lnTo>
                    <a:pt x="575" y="3282"/>
                  </a:lnTo>
                  <a:lnTo>
                    <a:pt x="862" y="3488"/>
                  </a:lnTo>
                  <a:lnTo>
                    <a:pt x="1149" y="3693"/>
                  </a:lnTo>
                  <a:lnTo>
                    <a:pt x="1519" y="3775"/>
                  </a:lnTo>
                  <a:lnTo>
                    <a:pt x="1929" y="3816"/>
                  </a:lnTo>
                  <a:lnTo>
                    <a:pt x="13415" y="3816"/>
                  </a:lnTo>
                  <a:lnTo>
                    <a:pt x="13825" y="3775"/>
                  </a:lnTo>
                  <a:lnTo>
                    <a:pt x="14153" y="3693"/>
                  </a:lnTo>
                  <a:lnTo>
                    <a:pt x="14481" y="3488"/>
                  </a:lnTo>
                  <a:lnTo>
                    <a:pt x="14768" y="3282"/>
                  </a:lnTo>
                  <a:lnTo>
                    <a:pt x="15014" y="2995"/>
                  </a:lnTo>
                  <a:lnTo>
                    <a:pt x="15179" y="2667"/>
                  </a:lnTo>
                  <a:lnTo>
                    <a:pt x="15302" y="2298"/>
                  </a:lnTo>
                  <a:lnTo>
                    <a:pt x="15343" y="1929"/>
                  </a:lnTo>
                  <a:lnTo>
                    <a:pt x="15302" y="1519"/>
                  </a:lnTo>
                  <a:lnTo>
                    <a:pt x="15179" y="1149"/>
                  </a:lnTo>
                  <a:lnTo>
                    <a:pt x="15014" y="821"/>
                  </a:lnTo>
                  <a:lnTo>
                    <a:pt x="14768" y="534"/>
                  </a:lnTo>
                  <a:lnTo>
                    <a:pt x="14481" y="329"/>
                  </a:lnTo>
                  <a:lnTo>
                    <a:pt x="14153" y="124"/>
                  </a:lnTo>
                  <a:lnTo>
                    <a:pt x="13825" y="42"/>
                  </a:lnTo>
                  <a:lnTo>
                    <a:pt x="134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9"/>
            <p:cNvSpPr/>
            <p:nvPr/>
          </p:nvSpPr>
          <p:spPr>
            <a:xfrm>
              <a:off x="3371075" y="1639700"/>
              <a:ext cx="358950" cy="70775"/>
            </a:xfrm>
            <a:custGeom>
              <a:avLst/>
              <a:gdLst/>
              <a:ahLst/>
              <a:cxnLst/>
              <a:rect l="l" t="t" r="r" b="b"/>
              <a:pathLst>
                <a:path w="14358" h="2831" fill="none" extrusionOk="0">
                  <a:moveTo>
                    <a:pt x="12922" y="0"/>
                  </a:moveTo>
                  <a:lnTo>
                    <a:pt x="12922" y="0"/>
                  </a:lnTo>
                  <a:lnTo>
                    <a:pt x="13209" y="0"/>
                  </a:lnTo>
                  <a:lnTo>
                    <a:pt x="13496" y="123"/>
                  </a:lnTo>
                  <a:lnTo>
                    <a:pt x="13742" y="246"/>
                  </a:lnTo>
                  <a:lnTo>
                    <a:pt x="13947" y="410"/>
                  </a:lnTo>
                  <a:lnTo>
                    <a:pt x="14111" y="615"/>
                  </a:lnTo>
                  <a:lnTo>
                    <a:pt x="14234" y="861"/>
                  </a:lnTo>
                  <a:lnTo>
                    <a:pt x="14316" y="1149"/>
                  </a:lnTo>
                  <a:lnTo>
                    <a:pt x="14357" y="1436"/>
                  </a:lnTo>
                  <a:lnTo>
                    <a:pt x="14357" y="1436"/>
                  </a:lnTo>
                  <a:lnTo>
                    <a:pt x="14316" y="1723"/>
                  </a:lnTo>
                  <a:lnTo>
                    <a:pt x="14234" y="1969"/>
                  </a:lnTo>
                  <a:lnTo>
                    <a:pt x="14111" y="2215"/>
                  </a:lnTo>
                  <a:lnTo>
                    <a:pt x="13947" y="2420"/>
                  </a:lnTo>
                  <a:lnTo>
                    <a:pt x="13742" y="2584"/>
                  </a:lnTo>
                  <a:lnTo>
                    <a:pt x="13496" y="2748"/>
                  </a:lnTo>
                  <a:lnTo>
                    <a:pt x="13209" y="2830"/>
                  </a:lnTo>
                  <a:lnTo>
                    <a:pt x="12922" y="2830"/>
                  </a:lnTo>
                  <a:lnTo>
                    <a:pt x="1436" y="2830"/>
                  </a:lnTo>
                  <a:lnTo>
                    <a:pt x="1436" y="2830"/>
                  </a:lnTo>
                  <a:lnTo>
                    <a:pt x="1149" y="2830"/>
                  </a:lnTo>
                  <a:lnTo>
                    <a:pt x="862" y="2748"/>
                  </a:lnTo>
                  <a:lnTo>
                    <a:pt x="615" y="2584"/>
                  </a:lnTo>
                  <a:lnTo>
                    <a:pt x="410" y="2420"/>
                  </a:lnTo>
                  <a:lnTo>
                    <a:pt x="246" y="2215"/>
                  </a:lnTo>
                  <a:lnTo>
                    <a:pt x="123" y="1969"/>
                  </a:lnTo>
                  <a:lnTo>
                    <a:pt x="41" y="1723"/>
                  </a:lnTo>
                  <a:lnTo>
                    <a:pt x="0" y="1436"/>
                  </a:lnTo>
                  <a:lnTo>
                    <a:pt x="0" y="1436"/>
                  </a:lnTo>
                  <a:lnTo>
                    <a:pt x="41" y="1149"/>
                  </a:lnTo>
                  <a:lnTo>
                    <a:pt x="123" y="861"/>
                  </a:lnTo>
                  <a:lnTo>
                    <a:pt x="246" y="615"/>
                  </a:lnTo>
                  <a:lnTo>
                    <a:pt x="410" y="410"/>
                  </a:lnTo>
                  <a:lnTo>
                    <a:pt x="615" y="246"/>
                  </a:lnTo>
                  <a:lnTo>
                    <a:pt x="862" y="123"/>
                  </a:lnTo>
                  <a:lnTo>
                    <a:pt x="1149" y="0"/>
                  </a:lnTo>
                  <a:lnTo>
                    <a:pt x="1436" y="0"/>
                  </a:lnTo>
                  <a:lnTo>
                    <a:pt x="129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9"/>
            <p:cNvSpPr/>
            <p:nvPr/>
          </p:nvSpPr>
          <p:spPr>
            <a:xfrm>
              <a:off x="3358750" y="1627375"/>
              <a:ext cx="383575" cy="95400"/>
            </a:xfrm>
            <a:custGeom>
              <a:avLst/>
              <a:gdLst/>
              <a:ahLst/>
              <a:cxnLst/>
              <a:rect l="l" t="t" r="r" b="b"/>
              <a:pathLst>
                <a:path w="15343" h="3816" fill="none" extrusionOk="0">
                  <a:moveTo>
                    <a:pt x="13415" y="1"/>
                  </a:moveTo>
                  <a:lnTo>
                    <a:pt x="1929" y="1"/>
                  </a:lnTo>
                  <a:lnTo>
                    <a:pt x="1929" y="1"/>
                  </a:lnTo>
                  <a:lnTo>
                    <a:pt x="1519" y="42"/>
                  </a:lnTo>
                  <a:lnTo>
                    <a:pt x="1149" y="124"/>
                  </a:lnTo>
                  <a:lnTo>
                    <a:pt x="862" y="329"/>
                  </a:lnTo>
                  <a:lnTo>
                    <a:pt x="575" y="534"/>
                  </a:lnTo>
                  <a:lnTo>
                    <a:pt x="329" y="821"/>
                  </a:lnTo>
                  <a:lnTo>
                    <a:pt x="165" y="1149"/>
                  </a:lnTo>
                  <a:lnTo>
                    <a:pt x="42" y="1519"/>
                  </a:lnTo>
                  <a:lnTo>
                    <a:pt x="1" y="1929"/>
                  </a:lnTo>
                  <a:lnTo>
                    <a:pt x="1" y="1929"/>
                  </a:lnTo>
                  <a:lnTo>
                    <a:pt x="42" y="2298"/>
                  </a:lnTo>
                  <a:lnTo>
                    <a:pt x="165" y="2667"/>
                  </a:lnTo>
                  <a:lnTo>
                    <a:pt x="329" y="2995"/>
                  </a:lnTo>
                  <a:lnTo>
                    <a:pt x="575" y="3282"/>
                  </a:lnTo>
                  <a:lnTo>
                    <a:pt x="862" y="3488"/>
                  </a:lnTo>
                  <a:lnTo>
                    <a:pt x="1149" y="3693"/>
                  </a:lnTo>
                  <a:lnTo>
                    <a:pt x="1519" y="3775"/>
                  </a:lnTo>
                  <a:lnTo>
                    <a:pt x="1929" y="3816"/>
                  </a:lnTo>
                  <a:lnTo>
                    <a:pt x="13415" y="3816"/>
                  </a:lnTo>
                  <a:lnTo>
                    <a:pt x="13415" y="3816"/>
                  </a:lnTo>
                  <a:lnTo>
                    <a:pt x="13825" y="3775"/>
                  </a:lnTo>
                  <a:lnTo>
                    <a:pt x="14153" y="3693"/>
                  </a:lnTo>
                  <a:lnTo>
                    <a:pt x="14481" y="3488"/>
                  </a:lnTo>
                  <a:lnTo>
                    <a:pt x="14768" y="3282"/>
                  </a:lnTo>
                  <a:lnTo>
                    <a:pt x="15014" y="2995"/>
                  </a:lnTo>
                  <a:lnTo>
                    <a:pt x="15179" y="2667"/>
                  </a:lnTo>
                  <a:lnTo>
                    <a:pt x="15302" y="2298"/>
                  </a:lnTo>
                  <a:lnTo>
                    <a:pt x="15343" y="1929"/>
                  </a:lnTo>
                  <a:lnTo>
                    <a:pt x="15343" y="1929"/>
                  </a:lnTo>
                  <a:lnTo>
                    <a:pt x="15302" y="1519"/>
                  </a:lnTo>
                  <a:lnTo>
                    <a:pt x="15179" y="1149"/>
                  </a:lnTo>
                  <a:lnTo>
                    <a:pt x="15014" y="821"/>
                  </a:lnTo>
                  <a:lnTo>
                    <a:pt x="14768" y="534"/>
                  </a:lnTo>
                  <a:lnTo>
                    <a:pt x="14481" y="329"/>
                  </a:lnTo>
                  <a:lnTo>
                    <a:pt x="14153" y="124"/>
                  </a:lnTo>
                  <a:lnTo>
                    <a:pt x="13825" y="42"/>
                  </a:lnTo>
                  <a:lnTo>
                    <a:pt x="13415" y="1"/>
                  </a:lnTo>
                  <a:lnTo>
                    <a:pt x="13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9"/>
            <p:cNvSpPr/>
            <p:nvPr/>
          </p:nvSpPr>
          <p:spPr>
            <a:xfrm>
              <a:off x="3358750" y="2121675"/>
              <a:ext cx="383575" cy="96425"/>
            </a:xfrm>
            <a:custGeom>
              <a:avLst/>
              <a:gdLst/>
              <a:ahLst/>
              <a:cxnLst/>
              <a:rect l="l" t="t" r="r" b="b"/>
              <a:pathLst>
                <a:path w="15343" h="3857" extrusionOk="0">
                  <a:moveTo>
                    <a:pt x="13415" y="493"/>
                  </a:moveTo>
                  <a:lnTo>
                    <a:pt x="13702" y="534"/>
                  </a:lnTo>
                  <a:lnTo>
                    <a:pt x="13989" y="616"/>
                  </a:lnTo>
                  <a:lnTo>
                    <a:pt x="14235" y="739"/>
                  </a:lnTo>
                  <a:lnTo>
                    <a:pt x="14440" y="944"/>
                  </a:lnTo>
                  <a:lnTo>
                    <a:pt x="14604" y="1149"/>
                  </a:lnTo>
                  <a:lnTo>
                    <a:pt x="14727" y="1395"/>
                  </a:lnTo>
                  <a:lnTo>
                    <a:pt x="14809" y="1642"/>
                  </a:lnTo>
                  <a:lnTo>
                    <a:pt x="14850" y="1929"/>
                  </a:lnTo>
                  <a:lnTo>
                    <a:pt x="14809" y="2216"/>
                  </a:lnTo>
                  <a:lnTo>
                    <a:pt x="14727" y="2503"/>
                  </a:lnTo>
                  <a:lnTo>
                    <a:pt x="14604" y="2749"/>
                  </a:lnTo>
                  <a:lnTo>
                    <a:pt x="14440" y="2954"/>
                  </a:lnTo>
                  <a:lnTo>
                    <a:pt x="14235" y="3118"/>
                  </a:lnTo>
                  <a:lnTo>
                    <a:pt x="13989" y="3241"/>
                  </a:lnTo>
                  <a:lnTo>
                    <a:pt x="13702" y="3323"/>
                  </a:lnTo>
                  <a:lnTo>
                    <a:pt x="13415" y="3364"/>
                  </a:lnTo>
                  <a:lnTo>
                    <a:pt x="1929" y="3364"/>
                  </a:lnTo>
                  <a:lnTo>
                    <a:pt x="1642" y="3323"/>
                  </a:lnTo>
                  <a:lnTo>
                    <a:pt x="1355" y="3241"/>
                  </a:lnTo>
                  <a:lnTo>
                    <a:pt x="1108" y="3118"/>
                  </a:lnTo>
                  <a:lnTo>
                    <a:pt x="903" y="2954"/>
                  </a:lnTo>
                  <a:lnTo>
                    <a:pt x="739" y="2749"/>
                  </a:lnTo>
                  <a:lnTo>
                    <a:pt x="616" y="2503"/>
                  </a:lnTo>
                  <a:lnTo>
                    <a:pt x="534" y="2216"/>
                  </a:lnTo>
                  <a:lnTo>
                    <a:pt x="493" y="1929"/>
                  </a:lnTo>
                  <a:lnTo>
                    <a:pt x="534" y="1642"/>
                  </a:lnTo>
                  <a:lnTo>
                    <a:pt x="616" y="1395"/>
                  </a:lnTo>
                  <a:lnTo>
                    <a:pt x="739" y="1149"/>
                  </a:lnTo>
                  <a:lnTo>
                    <a:pt x="903" y="944"/>
                  </a:lnTo>
                  <a:lnTo>
                    <a:pt x="1108" y="739"/>
                  </a:lnTo>
                  <a:lnTo>
                    <a:pt x="1355" y="616"/>
                  </a:lnTo>
                  <a:lnTo>
                    <a:pt x="1642" y="534"/>
                  </a:lnTo>
                  <a:lnTo>
                    <a:pt x="1929" y="493"/>
                  </a:lnTo>
                  <a:close/>
                  <a:moveTo>
                    <a:pt x="1929" y="1"/>
                  </a:moveTo>
                  <a:lnTo>
                    <a:pt x="1519" y="42"/>
                  </a:lnTo>
                  <a:lnTo>
                    <a:pt x="1149" y="165"/>
                  </a:lnTo>
                  <a:lnTo>
                    <a:pt x="862" y="329"/>
                  </a:lnTo>
                  <a:lnTo>
                    <a:pt x="575" y="575"/>
                  </a:lnTo>
                  <a:lnTo>
                    <a:pt x="329" y="862"/>
                  </a:lnTo>
                  <a:lnTo>
                    <a:pt x="165" y="1190"/>
                  </a:lnTo>
                  <a:lnTo>
                    <a:pt x="42" y="1560"/>
                  </a:lnTo>
                  <a:lnTo>
                    <a:pt x="1" y="1929"/>
                  </a:lnTo>
                  <a:lnTo>
                    <a:pt x="42" y="2298"/>
                  </a:lnTo>
                  <a:lnTo>
                    <a:pt x="165" y="2667"/>
                  </a:lnTo>
                  <a:lnTo>
                    <a:pt x="329" y="2995"/>
                  </a:lnTo>
                  <a:lnTo>
                    <a:pt x="575" y="3282"/>
                  </a:lnTo>
                  <a:lnTo>
                    <a:pt x="862" y="3528"/>
                  </a:lnTo>
                  <a:lnTo>
                    <a:pt x="1149" y="3693"/>
                  </a:lnTo>
                  <a:lnTo>
                    <a:pt x="1519" y="3816"/>
                  </a:lnTo>
                  <a:lnTo>
                    <a:pt x="1929" y="3857"/>
                  </a:lnTo>
                  <a:lnTo>
                    <a:pt x="13415" y="3857"/>
                  </a:lnTo>
                  <a:lnTo>
                    <a:pt x="13825" y="3816"/>
                  </a:lnTo>
                  <a:lnTo>
                    <a:pt x="14153" y="3693"/>
                  </a:lnTo>
                  <a:lnTo>
                    <a:pt x="14481" y="3528"/>
                  </a:lnTo>
                  <a:lnTo>
                    <a:pt x="14768" y="3282"/>
                  </a:lnTo>
                  <a:lnTo>
                    <a:pt x="15014" y="2995"/>
                  </a:lnTo>
                  <a:lnTo>
                    <a:pt x="15179" y="2667"/>
                  </a:lnTo>
                  <a:lnTo>
                    <a:pt x="15302" y="2298"/>
                  </a:lnTo>
                  <a:lnTo>
                    <a:pt x="15343" y="1929"/>
                  </a:lnTo>
                  <a:lnTo>
                    <a:pt x="15302" y="1560"/>
                  </a:lnTo>
                  <a:lnTo>
                    <a:pt x="15179" y="1190"/>
                  </a:lnTo>
                  <a:lnTo>
                    <a:pt x="15014" y="862"/>
                  </a:lnTo>
                  <a:lnTo>
                    <a:pt x="14768" y="575"/>
                  </a:lnTo>
                  <a:lnTo>
                    <a:pt x="14481" y="329"/>
                  </a:lnTo>
                  <a:lnTo>
                    <a:pt x="14153" y="165"/>
                  </a:lnTo>
                  <a:lnTo>
                    <a:pt x="13825" y="42"/>
                  </a:lnTo>
                  <a:lnTo>
                    <a:pt x="134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9"/>
            <p:cNvSpPr/>
            <p:nvPr/>
          </p:nvSpPr>
          <p:spPr>
            <a:xfrm>
              <a:off x="3371075" y="2133975"/>
              <a:ext cx="358950" cy="71825"/>
            </a:xfrm>
            <a:custGeom>
              <a:avLst/>
              <a:gdLst/>
              <a:ahLst/>
              <a:cxnLst/>
              <a:rect l="l" t="t" r="r" b="b"/>
              <a:pathLst>
                <a:path w="14358" h="2873" fill="none" extrusionOk="0">
                  <a:moveTo>
                    <a:pt x="12922" y="1"/>
                  </a:moveTo>
                  <a:lnTo>
                    <a:pt x="12922" y="1"/>
                  </a:lnTo>
                  <a:lnTo>
                    <a:pt x="13209" y="42"/>
                  </a:lnTo>
                  <a:lnTo>
                    <a:pt x="13496" y="124"/>
                  </a:lnTo>
                  <a:lnTo>
                    <a:pt x="13742" y="247"/>
                  </a:lnTo>
                  <a:lnTo>
                    <a:pt x="13947" y="452"/>
                  </a:lnTo>
                  <a:lnTo>
                    <a:pt x="14111" y="657"/>
                  </a:lnTo>
                  <a:lnTo>
                    <a:pt x="14234" y="903"/>
                  </a:lnTo>
                  <a:lnTo>
                    <a:pt x="14316" y="1150"/>
                  </a:lnTo>
                  <a:lnTo>
                    <a:pt x="14357" y="1437"/>
                  </a:lnTo>
                  <a:lnTo>
                    <a:pt x="14357" y="1437"/>
                  </a:lnTo>
                  <a:lnTo>
                    <a:pt x="14316" y="1724"/>
                  </a:lnTo>
                  <a:lnTo>
                    <a:pt x="14234" y="2011"/>
                  </a:lnTo>
                  <a:lnTo>
                    <a:pt x="14111" y="2257"/>
                  </a:lnTo>
                  <a:lnTo>
                    <a:pt x="13947" y="2462"/>
                  </a:lnTo>
                  <a:lnTo>
                    <a:pt x="13742" y="2626"/>
                  </a:lnTo>
                  <a:lnTo>
                    <a:pt x="13496" y="2749"/>
                  </a:lnTo>
                  <a:lnTo>
                    <a:pt x="13209" y="2831"/>
                  </a:lnTo>
                  <a:lnTo>
                    <a:pt x="12922" y="2872"/>
                  </a:lnTo>
                  <a:lnTo>
                    <a:pt x="1436" y="2872"/>
                  </a:lnTo>
                  <a:lnTo>
                    <a:pt x="1436" y="2872"/>
                  </a:lnTo>
                  <a:lnTo>
                    <a:pt x="1149" y="2831"/>
                  </a:lnTo>
                  <a:lnTo>
                    <a:pt x="862" y="2749"/>
                  </a:lnTo>
                  <a:lnTo>
                    <a:pt x="615" y="2626"/>
                  </a:lnTo>
                  <a:lnTo>
                    <a:pt x="410" y="2462"/>
                  </a:lnTo>
                  <a:lnTo>
                    <a:pt x="246" y="2257"/>
                  </a:lnTo>
                  <a:lnTo>
                    <a:pt x="123" y="2011"/>
                  </a:lnTo>
                  <a:lnTo>
                    <a:pt x="41" y="1724"/>
                  </a:lnTo>
                  <a:lnTo>
                    <a:pt x="0" y="1437"/>
                  </a:lnTo>
                  <a:lnTo>
                    <a:pt x="0" y="1437"/>
                  </a:lnTo>
                  <a:lnTo>
                    <a:pt x="41" y="1150"/>
                  </a:lnTo>
                  <a:lnTo>
                    <a:pt x="123" y="903"/>
                  </a:lnTo>
                  <a:lnTo>
                    <a:pt x="246" y="657"/>
                  </a:lnTo>
                  <a:lnTo>
                    <a:pt x="410" y="452"/>
                  </a:lnTo>
                  <a:lnTo>
                    <a:pt x="615" y="247"/>
                  </a:lnTo>
                  <a:lnTo>
                    <a:pt x="862" y="124"/>
                  </a:lnTo>
                  <a:lnTo>
                    <a:pt x="1149" y="42"/>
                  </a:lnTo>
                  <a:lnTo>
                    <a:pt x="1436" y="1"/>
                  </a:lnTo>
                  <a:lnTo>
                    <a:pt x="12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9"/>
            <p:cNvSpPr/>
            <p:nvPr/>
          </p:nvSpPr>
          <p:spPr>
            <a:xfrm>
              <a:off x="3358750" y="2121675"/>
              <a:ext cx="383575" cy="96425"/>
            </a:xfrm>
            <a:custGeom>
              <a:avLst/>
              <a:gdLst/>
              <a:ahLst/>
              <a:cxnLst/>
              <a:rect l="l" t="t" r="r" b="b"/>
              <a:pathLst>
                <a:path w="15343" h="3857" fill="none" extrusionOk="0">
                  <a:moveTo>
                    <a:pt x="13415" y="1"/>
                  </a:moveTo>
                  <a:lnTo>
                    <a:pt x="1929" y="1"/>
                  </a:lnTo>
                  <a:lnTo>
                    <a:pt x="1929" y="1"/>
                  </a:lnTo>
                  <a:lnTo>
                    <a:pt x="1519" y="42"/>
                  </a:lnTo>
                  <a:lnTo>
                    <a:pt x="1149" y="165"/>
                  </a:lnTo>
                  <a:lnTo>
                    <a:pt x="862" y="329"/>
                  </a:lnTo>
                  <a:lnTo>
                    <a:pt x="575" y="575"/>
                  </a:lnTo>
                  <a:lnTo>
                    <a:pt x="329" y="862"/>
                  </a:lnTo>
                  <a:lnTo>
                    <a:pt x="165" y="1190"/>
                  </a:lnTo>
                  <a:lnTo>
                    <a:pt x="42" y="1560"/>
                  </a:lnTo>
                  <a:lnTo>
                    <a:pt x="1" y="1929"/>
                  </a:lnTo>
                  <a:lnTo>
                    <a:pt x="1" y="1929"/>
                  </a:lnTo>
                  <a:lnTo>
                    <a:pt x="42" y="2298"/>
                  </a:lnTo>
                  <a:lnTo>
                    <a:pt x="165" y="2667"/>
                  </a:lnTo>
                  <a:lnTo>
                    <a:pt x="329" y="2995"/>
                  </a:lnTo>
                  <a:lnTo>
                    <a:pt x="575" y="3282"/>
                  </a:lnTo>
                  <a:lnTo>
                    <a:pt x="862" y="3528"/>
                  </a:lnTo>
                  <a:lnTo>
                    <a:pt x="1149" y="3693"/>
                  </a:lnTo>
                  <a:lnTo>
                    <a:pt x="1519" y="3816"/>
                  </a:lnTo>
                  <a:lnTo>
                    <a:pt x="1929" y="3857"/>
                  </a:lnTo>
                  <a:lnTo>
                    <a:pt x="13415" y="3857"/>
                  </a:lnTo>
                  <a:lnTo>
                    <a:pt x="13415" y="3857"/>
                  </a:lnTo>
                  <a:lnTo>
                    <a:pt x="13825" y="3816"/>
                  </a:lnTo>
                  <a:lnTo>
                    <a:pt x="14153" y="3693"/>
                  </a:lnTo>
                  <a:lnTo>
                    <a:pt x="14481" y="3528"/>
                  </a:lnTo>
                  <a:lnTo>
                    <a:pt x="14768" y="3282"/>
                  </a:lnTo>
                  <a:lnTo>
                    <a:pt x="15014" y="2995"/>
                  </a:lnTo>
                  <a:lnTo>
                    <a:pt x="15179" y="2667"/>
                  </a:lnTo>
                  <a:lnTo>
                    <a:pt x="15302" y="2298"/>
                  </a:lnTo>
                  <a:lnTo>
                    <a:pt x="15343" y="1929"/>
                  </a:lnTo>
                  <a:lnTo>
                    <a:pt x="15343" y="1929"/>
                  </a:lnTo>
                  <a:lnTo>
                    <a:pt x="15302" y="1560"/>
                  </a:lnTo>
                  <a:lnTo>
                    <a:pt x="15179" y="1190"/>
                  </a:lnTo>
                  <a:lnTo>
                    <a:pt x="15014" y="862"/>
                  </a:lnTo>
                  <a:lnTo>
                    <a:pt x="14768" y="575"/>
                  </a:lnTo>
                  <a:lnTo>
                    <a:pt x="14481" y="329"/>
                  </a:lnTo>
                  <a:lnTo>
                    <a:pt x="14153" y="165"/>
                  </a:lnTo>
                  <a:lnTo>
                    <a:pt x="13825" y="42"/>
                  </a:lnTo>
                  <a:lnTo>
                    <a:pt x="13415" y="1"/>
                  </a:lnTo>
                  <a:lnTo>
                    <a:pt x="13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9"/>
            <p:cNvSpPr/>
            <p:nvPr/>
          </p:nvSpPr>
          <p:spPr>
            <a:xfrm>
              <a:off x="3443875" y="1758650"/>
              <a:ext cx="213325" cy="328200"/>
            </a:xfrm>
            <a:custGeom>
              <a:avLst/>
              <a:gdLst/>
              <a:ahLst/>
              <a:cxnLst/>
              <a:rect l="l" t="t" r="r" b="b"/>
              <a:pathLst>
                <a:path w="8533" h="13128" extrusionOk="0">
                  <a:moveTo>
                    <a:pt x="1" y="0"/>
                  </a:moveTo>
                  <a:lnTo>
                    <a:pt x="1" y="1436"/>
                  </a:lnTo>
                  <a:lnTo>
                    <a:pt x="1" y="1723"/>
                  </a:lnTo>
                  <a:lnTo>
                    <a:pt x="42" y="2010"/>
                  </a:lnTo>
                  <a:lnTo>
                    <a:pt x="165" y="2257"/>
                  </a:lnTo>
                  <a:lnTo>
                    <a:pt x="247" y="2503"/>
                  </a:lnTo>
                  <a:lnTo>
                    <a:pt x="411" y="2749"/>
                  </a:lnTo>
                  <a:lnTo>
                    <a:pt x="616" y="2954"/>
                  </a:lnTo>
                  <a:lnTo>
                    <a:pt x="821" y="3159"/>
                  </a:lnTo>
                  <a:lnTo>
                    <a:pt x="1067" y="3323"/>
                  </a:lnTo>
                  <a:lnTo>
                    <a:pt x="1477" y="3651"/>
                  </a:lnTo>
                  <a:lnTo>
                    <a:pt x="1929" y="3979"/>
                  </a:lnTo>
                  <a:lnTo>
                    <a:pt x="2298" y="4349"/>
                  </a:lnTo>
                  <a:lnTo>
                    <a:pt x="2667" y="4759"/>
                  </a:lnTo>
                  <a:lnTo>
                    <a:pt x="2708" y="4800"/>
                  </a:lnTo>
                  <a:lnTo>
                    <a:pt x="2872" y="5046"/>
                  </a:lnTo>
                  <a:lnTo>
                    <a:pt x="2995" y="5374"/>
                  </a:lnTo>
                  <a:lnTo>
                    <a:pt x="3077" y="5661"/>
                  </a:lnTo>
                  <a:lnTo>
                    <a:pt x="3118" y="5989"/>
                  </a:lnTo>
                  <a:lnTo>
                    <a:pt x="3118" y="6564"/>
                  </a:lnTo>
                  <a:lnTo>
                    <a:pt x="3118" y="7138"/>
                  </a:lnTo>
                  <a:lnTo>
                    <a:pt x="3077" y="7466"/>
                  </a:lnTo>
                  <a:lnTo>
                    <a:pt x="2995" y="7753"/>
                  </a:lnTo>
                  <a:lnTo>
                    <a:pt x="2872" y="8040"/>
                  </a:lnTo>
                  <a:lnTo>
                    <a:pt x="2708" y="8328"/>
                  </a:lnTo>
                  <a:lnTo>
                    <a:pt x="2667" y="8369"/>
                  </a:lnTo>
                  <a:lnTo>
                    <a:pt x="2298" y="8779"/>
                  </a:lnTo>
                  <a:lnTo>
                    <a:pt x="1929" y="9148"/>
                  </a:lnTo>
                  <a:lnTo>
                    <a:pt x="1477" y="9476"/>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404"/>
                  </a:lnTo>
                  <a:lnTo>
                    <a:pt x="8492" y="11117"/>
                  </a:lnTo>
                  <a:lnTo>
                    <a:pt x="8369" y="10871"/>
                  </a:lnTo>
                  <a:lnTo>
                    <a:pt x="8246" y="10584"/>
                  </a:lnTo>
                  <a:lnTo>
                    <a:pt x="8123" y="10379"/>
                  </a:lnTo>
                  <a:lnTo>
                    <a:pt x="7918" y="10133"/>
                  </a:lnTo>
                  <a:lnTo>
                    <a:pt x="7713" y="9968"/>
                  </a:lnTo>
                  <a:lnTo>
                    <a:pt x="7466" y="9804"/>
                  </a:lnTo>
                  <a:lnTo>
                    <a:pt x="6974" y="9435"/>
                  </a:lnTo>
                  <a:lnTo>
                    <a:pt x="6482" y="8943"/>
                  </a:lnTo>
                  <a:lnTo>
                    <a:pt x="5867" y="8328"/>
                  </a:lnTo>
                  <a:lnTo>
                    <a:pt x="5661" y="8081"/>
                  </a:lnTo>
                  <a:lnTo>
                    <a:pt x="5538" y="7753"/>
                  </a:lnTo>
                  <a:lnTo>
                    <a:pt x="5456" y="7466"/>
                  </a:lnTo>
                  <a:lnTo>
                    <a:pt x="5415" y="7138"/>
                  </a:lnTo>
                  <a:lnTo>
                    <a:pt x="5415" y="6564"/>
                  </a:lnTo>
                  <a:lnTo>
                    <a:pt x="5415" y="5989"/>
                  </a:lnTo>
                  <a:lnTo>
                    <a:pt x="5456" y="5661"/>
                  </a:lnTo>
                  <a:lnTo>
                    <a:pt x="5538" y="5333"/>
                  </a:lnTo>
                  <a:lnTo>
                    <a:pt x="5661" y="5046"/>
                  </a:lnTo>
                  <a:lnTo>
                    <a:pt x="5867" y="4759"/>
                  </a:lnTo>
                  <a:lnTo>
                    <a:pt x="6482" y="4185"/>
                  </a:lnTo>
                  <a:lnTo>
                    <a:pt x="6974" y="3692"/>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close/>
                </a:path>
              </a:pathLst>
            </a:custGeom>
            <a:solidFill>
              <a:srgbClr val="804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9"/>
            <p:cNvSpPr/>
            <p:nvPr/>
          </p:nvSpPr>
          <p:spPr>
            <a:xfrm>
              <a:off x="3443875" y="1758650"/>
              <a:ext cx="213325" cy="328200"/>
            </a:xfrm>
            <a:custGeom>
              <a:avLst/>
              <a:gdLst/>
              <a:ahLst/>
              <a:cxnLst/>
              <a:rect l="l" t="t" r="r" b="b"/>
              <a:pathLst>
                <a:path w="8533" h="13128" extrusionOk="0">
                  <a:moveTo>
                    <a:pt x="8205" y="329"/>
                  </a:moveTo>
                  <a:lnTo>
                    <a:pt x="8205" y="1436"/>
                  </a:lnTo>
                  <a:lnTo>
                    <a:pt x="8205" y="1682"/>
                  </a:lnTo>
                  <a:lnTo>
                    <a:pt x="8164" y="1928"/>
                  </a:lnTo>
                  <a:lnTo>
                    <a:pt x="8082" y="2133"/>
                  </a:lnTo>
                  <a:lnTo>
                    <a:pt x="7959" y="2339"/>
                  </a:lnTo>
                  <a:lnTo>
                    <a:pt x="7836" y="2544"/>
                  </a:lnTo>
                  <a:lnTo>
                    <a:pt x="7671" y="2749"/>
                  </a:lnTo>
                  <a:lnTo>
                    <a:pt x="7507" y="2913"/>
                  </a:lnTo>
                  <a:lnTo>
                    <a:pt x="7302" y="3036"/>
                  </a:lnTo>
                  <a:lnTo>
                    <a:pt x="6810" y="3446"/>
                  </a:lnTo>
                  <a:lnTo>
                    <a:pt x="6236" y="3938"/>
                  </a:lnTo>
                  <a:lnTo>
                    <a:pt x="5579" y="4554"/>
                  </a:lnTo>
                  <a:lnTo>
                    <a:pt x="5374" y="4882"/>
                  </a:lnTo>
                  <a:lnTo>
                    <a:pt x="5210" y="5210"/>
                  </a:lnTo>
                  <a:lnTo>
                    <a:pt x="5128" y="5620"/>
                  </a:lnTo>
                  <a:lnTo>
                    <a:pt x="5087" y="5989"/>
                  </a:lnTo>
                  <a:lnTo>
                    <a:pt x="5087" y="6564"/>
                  </a:lnTo>
                  <a:lnTo>
                    <a:pt x="5087" y="7138"/>
                  </a:lnTo>
                  <a:lnTo>
                    <a:pt x="5128" y="7507"/>
                  </a:lnTo>
                  <a:lnTo>
                    <a:pt x="5210" y="7876"/>
                  </a:lnTo>
                  <a:lnTo>
                    <a:pt x="5374" y="8246"/>
                  </a:lnTo>
                  <a:lnTo>
                    <a:pt x="5579" y="8533"/>
                  </a:lnTo>
                  <a:lnTo>
                    <a:pt x="5579" y="8574"/>
                  </a:lnTo>
                  <a:lnTo>
                    <a:pt x="6236" y="9189"/>
                  </a:lnTo>
                  <a:lnTo>
                    <a:pt x="6810" y="9681"/>
                  </a:lnTo>
                  <a:lnTo>
                    <a:pt x="7302" y="10050"/>
                  </a:lnTo>
                  <a:lnTo>
                    <a:pt x="7507" y="10215"/>
                  </a:lnTo>
                  <a:lnTo>
                    <a:pt x="7671" y="10379"/>
                  </a:lnTo>
                  <a:lnTo>
                    <a:pt x="7836" y="10543"/>
                  </a:lnTo>
                  <a:lnTo>
                    <a:pt x="7959" y="10748"/>
                  </a:lnTo>
                  <a:lnTo>
                    <a:pt x="8082" y="10994"/>
                  </a:lnTo>
                  <a:lnTo>
                    <a:pt x="8164" y="11199"/>
                  </a:lnTo>
                  <a:lnTo>
                    <a:pt x="8205" y="11445"/>
                  </a:lnTo>
                  <a:lnTo>
                    <a:pt x="8205" y="11691"/>
                  </a:lnTo>
                  <a:lnTo>
                    <a:pt x="8205" y="12799"/>
                  </a:lnTo>
                  <a:lnTo>
                    <a:pt x="329" y="12799"/>
                  </a:lnTo>
                  <a:lnTo>
                    <a:pt x="329" y="11691"/>
                  </a:lnTo>
                  <a:lnTo>
                    <a:pt x="329" y="11445"/>
                  </a:lnTo>
                  <a:lnTo>
                    <a:pt x="370" y="11199"/>
                  </a:lnTo>
                  <a:lnTo>
                    <a:pt x="452" y="10994"/>
                  </a:lnTo>
                  <a:lnTo>
                    <a:pt x="534" y="10748"/>
                  </a:lnTo>
                  <a:lnTo>
                    <a:pt x="698" y="10543"/>
                  </a:lnTo>
                  <a:lnTo>
                    <a:pt x="821" y="10379"/>
                  </a:lnTo>
                  <a:lnTo>
                    <a:pt x="1026" y="10215"/>
                  </a:lnTo>
                  <a:lnTo>
                    <a:pt x="1231" y="10050"/>
                  </a:lnTo>
                  <a:lnTo>
                    <a:pt x="1682" y="9722"/>
                  </a:lnTo>
                  <a:lnTo>
                    <a:pt x="2134" y="9394"/>
                  </a:lnTo>
                  <a:lnTo>
                    <a:pt x="2544" y="8984"/>
                  </a:lnTo>
                  <a:lnTo>
                    <a:pt x="2913" y="8574"/>
                  </a:lnTo>
                  <a:lnTo>
                    <a:pt x="2954" y="8533"/>
                  </a:lnTo>
                  <a:lnTo>
                    <a:pt x="3159" y="8205"/>
                  </a:lnTo>
                  <a:lnTo>
                    <a:pt x="3323" y="7876"/>
                  </a:lnTo>
                  <a:lnTo>
                    <a:pt x="3405" y="7507"/>
                  </a:lnTo>
                  <a:lnTo>
                    <a:pt x="3446" y="7138"/>
                  </a:lnTo>
                  <a:lnTo>
                    <a:pt x="3446" y="6564"/>
                  </a:lnTo>
                  <a:lnTo>
                    <a:pt x="3446" y="5989"/>
                  </a:lnTo>
                  <a:lnTo>
                    <a:pt x="3405" y="5620"/>
                  </a:lnTo>
                  <a:lnTo>
                    <a:pt x="3323" y="5251"/>
                  </a:lnTo>
                  <a:lnTo>
                    <a:pt x="3159" y="4923"/>
                  </a:lnTo>
                  <a:lnTo>
                    <a:pt x="2954" y="4595"/>
                  </a:lnTo>
                  <a:lnTo>
                    <a:pt x="2913" y="4554"/>
                  </a:lnTo>
                  <a:lnTo>
                    <a:pt x="2544" y="4102"/>
                  </a:lnTo>
                  <a:lnTo>
                    <a:pt x="2134" y="3733"/>
                  </a:lnTo>
                  <a:lnTo>
                    <a:pt x="1682" y="3364"/>
                  </a:lnTo>
                  <a:lnTo>
                    <a:pt x="1231" y="3036"/>
                  </a:lnTo>
                  <a:lnTo>
                    <a:pt x="1026" y="2913"/>
                  </a:lnTo>
                  <a:lnTo>
                    <a:pt x="821" y="2749"/>
                  </a:lnTo>
                  <a:lnTo>
                    <a:pt x="698" y="2544"/>
                  </a:lnTo>
                  <a:lnTo>
                    <a:pt x="534" y="2339"/>
                  </a:lnTo>
                  <a:lnTo>
                    <a:pt x="452" y="2133"/>
                  </a:lnTo>
                  <a:lnTo>
                    <a:pt x="370" y="1887"/>
                  </a:lnTo>
                  <a:lnTo>
                    <a:pt x="329" y="1682"/>
                  </a:lnTo>
                  <a:lnTo>
                    <a:pt x="329" y="1436"/>
                  </a:lnTo>
                  <a:lnTo>
                    <a:pt x="329" y="329"/>
                  </a:lnTo>
                  <a:close/>
                  <a:moveTo>
                    <a:pt x="1" y="0"/>
                  </a:moveTo>
                  <a:lnTo>
                    <a:pt x="1" y="1436"/>
                  </a:lnTo>
                  <a:lnTo>
                    <a:pt x="1" y="1723"/>
                  </a:lnTo>
                  <a:lnTo>
                    <a:pt x="42" y="2010"/>
                  </a:lnTo>
                  <a:lnTo>
                    <a:pt x="165" y="2257"/>
                  </a:lnTo>
                  <a:lnTo>
                    <a:pt x="247" y="2503"/>
                  </a:lnTo>
                  <a:lnTo>
                    <a:pt x="411" y="2749"/>
                  </a:lnTo>
                  <a:lnTo>
                    <a:pt x="616" y="2954"/>
                  </a:lnTo>
                  <a:lnTo>
                    <a:pt x="821" y="3159"/>
                  </a:lnTo>
                  <a:lnTo>
                    <a:pt x="1067" y="3323"/>
                  </a:lnTo>
                  <a:lnTo>
                    <a:pt x="1477" y="3651"/>
                  </a:lnTo>
                  <a:lnTo>
                    <a:pt x="1929" y="3979"/>
                  </a:lnTo>
                  <a:lnTo>
                    <a:pt x="2298" y="4349"/>
                  </a:lnTo>
                  <a:lnTo>
                    <a:pt x="2667" y="4759"/>
                  </a:lnTo>
                  <a:lnTo>
                    <a:pt x="2708" y="4800"/>
                  </a:lnTo>
                  <a:lnTo>
                    <a:pt x="2872" y="5046"/>
                  </a:lnTo>
                  <a:lnTo>
                    <a:pt x="2995" y="5374"/>
                  </a:lnTo>
                  <a:lnTo>
                    <a:pt x="3077" y="5661"/>
                  </a:lnTo>
                  <a:lnTo>
                    <a:pt x="3118" y="5989"/>
                  </a:lnTo>
                  <a:lnTo>
                    <a:pt x="3118" y="6564"/>
                  </a:lnTo>
                  <a:lnTo>
                    <a:pt x="3118" y="7138"/>
                  </a:lnTo>
                  <a:lnTo>
                    <a:pt x="3077" y="7466"/>
                  </a:lnTo>
                  <a:lnTo>
                    <a:pt x="2995" y="7753"/>
                  </a:lnTo>
                  <a:lnTo>
                    <a:pt x="2872" y="8040"/>
                  </a:lnTo>
                  <a:lnTo>
                    <a:pt x="2708" y="8328"/>
                  </a:lnTo>
                  <a:lnTo>
                    <a:pt x="2667" y="8369"/>
                  </a:lnTo>
                  <a:lnTo>
                    <a:pt x="2298" y="8779"/>
                  </a:lnTo>
                  <a:lnTo>
                    <a:pt x="1929" y="9148"/>
                  </a:lnTo>
                  <a:lnTo>
                    <a:pt x="1477" y="9476"/>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404"/>
                  </a:lnTo>
                  <a:lnTo>
                    <a:pt x="8492" y="11117"/>
                  </a:lnTo>
                  <a:lnTo>
                    <a:pt x="8369" y="10871"/>
                  </a:lnTo>
                  <a:lnTo>
                    <a:pt x="8246" y="10584"/>
                  </a:lnTo>
                  <a:lnTo>
                    <a:pt x="8123" y="10379"/>
                  </a:lnTo>
                  <a:lnTo>
                    <a:pt x="7918" y="10133"/>
                  </a:lnTo>
                  <a:lnTo>
                    <a:pt x="7713" y="9968"/>
                  </a:lnTo>
                  <a:lnTo>
                    <a:pt x="7466" y="9804"/>
                  </a:lnTo>
                  <a:lnTo>
                    <a:pt x="6974" y="9435"/>
                  </a:lnTo>
                  <a:lnTo>
                    <a:pt x="6482" y="8943"/>
                  </a:lnTo>
                  <a:lnTo>
                    <a:pt x="5867" y="8328"/>
                  </a:lnTo>
                  <a:lnTo>
                    <a:pt x="5661" y="8081"/>
                  </a:lnTo>
                  <a:lnTo>
                    <a:pt x="5538" y="7753"/>
                  </a:lnTo>
                  <a:lnTo>
                    <a:pt x="5456" y="7466"/>
                  </a:lnTo>
                  <a:lnTo>
                    <a:pt x="5415" y="7138"/>
                  </a:lnTo>
                  <a:lnTo>
                    <a:pt x="5415" y="6564"/>
                  </a:lnTo>
                  <a:lnTo>
                    <a:pt x="5415" y="5989"/>
                  </a:lnTo>
                  <a:lnTo>
                    <a:pt x="5456" y="5661"/>
                  </a:lnTo>
                  <a:lnTo>
                    <a:pt x="5538" y="5333"/>
                  </a:lnTo>
                  <a:lnTo>
                    <a:pt x="5661" y="5046"/>
                  </a:lnTo>
                  <a:lnTo>
                    <a:pt x="5867" y="4759"/>
                  </a:lnTo>
                  <a:lnTo>
                    <a:pt x="6482" y="4185"/>
                  </a:lnTo>
                  <a:lnTo>
                    <a:pt x="6974" y="3692"/>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9"/>
            <p:cNvSpPr/>
            <p:nvPr/>
          </p:nvSpPr>
          <p:spPr>
            <a:xfrm>
              <a:off x="3452075" y="1766850"/>
              <a:ext cx="196925" cy="311775"/>
            </a:xfrm>
            <a:custGeom>
              <a:avLst/>
              <a:gdLst/>
              <a:ahLst/>
              <a:cxnLst/>
              <a:rect l="l" t="t" r="r" b="b"/>
              <a:pathLst>
                <a:path w="7877" h="12471" fill="none" extrusionOk="0">
                  <a:moveTo>
                    <a:pt x="7877" y="1"/>
                  </a:moveTo>
                  <a:lnTo>
                    <a:pt x="7877" y="1108"/>
                  </a:lnTo>
                  <a:lnTo>
                    <a:pt x="7877" y="1108"/>
                  </a:lnTo>
                  <a:lnTo>
                    <a:pt x="7877" y="1354"/>
                  </a:lnTo>
                  <a:lnTo>
                    <a:pt x="7836" y="1600"/>
                  </a:lnTo>
                  <a:lnTo>
                    <a:pt x="7754" y="1805"/>
                  </a:lnTo>
                  <a:lnTo>
                    <a:pt x="7631" y="2011"/>
                  </a:lnTo>
                  <a:lnTo>
                    <a:pt x="7508" y="2216"/>
                  </a:lnTo>
                  <a:lnTo>
                    <a:pt x="7343" y="2421"/>
                  </a:lnTo>
                  <a:lnTo>
                    <a:pt x="7179" y="2585"/>
                  </a:lnTo>
                  <a:lnTo>
                    <a:pt x="6974" y="2708"/>
                  </a:lnTo>
                  <a:lnTo>
                    <a:pt x="6974" y="2708"/>
                  </a:lnTo>
                  <a:lnTo>
                    <a:pt x="6482" y="3118"/>
                  </a:lnTo>
                  <a:lnTo>
                    <a:pt x="5908" y="3610"/>
                  </a:lnTo>
                  <a:lnTo>
                    <a:pt x="5251" y="4226"/>
                  </a:lnTo>
                  <a:lnTo>
                    <a:pt x="5251" y="4226"/>
                  </a:lnTo>
                  <a:lnTo>
                    <a:pt x="5046" y="4554"/>
                  </a:lnTo>
                  <a:lnTo>
                    <a:pt x="4882" y="4882"/>
                  </a:lnTo>
                  <a:lnTo>
                    <a:pt x="4800" y="5292"/>
                  </a:lnTo>
                  <a:lnTo>
                    <a:pt x="4759" y="5661"/>
                  </a:lnTo>
                  <a:lnTo>
                    <a:pt x="4759" y="6236"/>
                  </a:lnTo>
                  <a:lnTo>
                    <a:pt x="4759" y="6810"/>
                  </a:lnTo>
                  <a:lnTo>
                    <a:pt x="4759" y="6810"/>
                  </a:lnTo>
                  <a:lnTo>
                    <a:pt x="4800" y="7179"/>
                  </a:lnTo>
                  <a:lnTo>
                    <a:pt x="4882" y="7548"/>
                  </a:lnTo>
                  <a:lnTo>
                    <a:pt x="5046" y="7918"/>
                  </a:lnTo>
                  <a:lnTo>
                    <a:pt x="5251" y="8205"/>
                  </a:lnTo>
                  <a:lnTo>
                    <a:pt x="5251" y="8205"/>
                  </a:lnTo>
                  <a:lnTo>
                    <a:pt x="5251" y="8246"/>
                  </a:lnTo>
                  <a:lnTo>
                    <a:pt x="5251" y="8246"/>
                  </a:lnTo>
                  <a:lnTo>
                    <a:pt x="5908" y="8861"/>
                  </a:lnTo>
                  <a:lnTo>
                    <a:pt x="6482" y="9353"/>
                  </a:lnTo>
                  <a:lnTo>
                    <a:pt x="6974" y="9722"/>
                  </a:lnTo>
                  <a:lnTo>
                    <a:pt x="6974" y="9722"/>
                  </a:lnTo>
                  <a:lnTo>
                    <a:pt x="7179" y="9887"/>
                  </a:lnTo>
                  <a:lnTo>
                    <a:pt x="7343" y="10051"/>
                  </a:lnTo>
                  <a:lnTo>
                    <a:pt x="7508" y="10215"/>
                  </a:lnTo>
                  <a:lnTo>
                    <a:pt x="7631" y="10420"/>
                  </a:lnTo>
                  <a:lnTo>
                    <a:pt x="7754" y="10666"/>
                  </a:lnTo>
                  <a:lnTo>
                    <a:pt x="7836" y="10871"/>
                  </a:lnTo>
                  <a:lnTo>
                    <a:pt x="7877" y="11117"/>
                  </a:lnTo>
                  <a:lnTo>
                    <a:pt x="7877" y="11363"/>
                  </a:lnTo>
                  <a:lnTo>
                    <a:pt x="7877" y="12471"/>
                  </a:lnTo>
                  <a:lnTo>
                    <a:pt x="1" y="12471"/>
                  </a:lnTo>
                  <a:lnTo>
                    <a:pt x="1" y="11363"/>
                  </a:lnTo>
                  <a:lnTo>
                    <a:pt x="1" y="11363"/>
                  </a:lnTo>
                  <a:lnTo>
                    <a:pt x="1" y="11117"/>
                  </a:lnTo>
                  <a:lnTo>
                    <a:pt x="42" y="10871"/>
                  </a:lnTo>
                  <a:lnTo>
                    <a:pt x="124" y="10666"/>
                  </a:lnTo>
                  <a:lnTo>
                    <a:pt x="206" y="10420"/>
                  </a:lnTo>
                  <a:lnTo>
                    <a:pt x="370" y="10215"/>
                  </a:lnTo>
                  <a:lnTo>
                    <a:pt x="493" y="10051"/>
                  </a:lnTo>
                  <a:lnTo>
                    <a:pt x="698" y="9887"/>
                  </a:lnTo>
                  <a:lnTo>
                    <a:pt x="903" y="9722"/>
                  </a:lnTo>
                  <a:lnTo>
                    <a:pt x="903" y="9722"/>
                  </a:lnTo>
                  <a:lnTo>
                    <a:pt x="1354" y="9394"/>
                  </a:lnTo>
                  <a:lnTo>
                    <a:pt x="1806" y="9066"/>
                  </a:lnTo>
                  <a:lnTo>
                    <a:pt x="2216" y="8656"/>
                  </a:lnTo>
                  <a:lnTo>
                    <a:pt x="2585" y="8246"/>
                  </a:lnTo>
                  <a:lnTo>
                    <a:pt x="2585" y="8246"/>
                  </a:lnTo>
                  <a:lnTo>
                    <a:pt x="2626" y="8205"/>
                  </a:lnTo>
                  <a:lnTo>
                    <a:pt x="2626" y="8205"/>
                  </a:lnTo>
                  <a:lnTo>
                    <a:pt x="2831" y="7877"/>
                  </a:lnTo>
                  <a:lnTo>
                    <a:pt x="2995" y="7548"/>
                  </a:lnTo>
                  <a:lnTo>
                    <a:pt x="3077" y="7179"/>
                  </a:lnTo>
                  <a:lnTo>
                    <a:pt x="3118" y="6810"/>
                  </a:lnTo>
                  <a:lnTo>
                    <a:pt x="3118" y="6236"/>
                  </a:lnTo>
                  <a:lnTo>
                    <a:pt x="3118" y="5661"/>
                  </a:lnTo>
                  <a:lnTo>
                    <a:pt x="3118" y="5661"/>
                  </a:lnTo>
                  <a:lnTo>
                    <a:pt x="3077" y="5292"/>
                  </a:lnTo>
                  <a:lnTo>
                    <a:pt x="2995" y="4923"/>
                  </a:lnTo>
                  <a:lnTo>
                    <a:pt x="2831" y="4595"/>
                  </a:lnTo>
                  <a:lnTo>
                    <a:pt x="2626" y="4267"/>
                  </a:lnTo>
                  <a:lnTo>
                    <a:pt x="2626" y="4267"/>
                  </a:lnTo>
                  <a:lnTo>
                    <a:pt x="2585" y="4226"/>
                  </a:lnTo>
                  <a:lnTo>
                    <a:pt x="2585" y="4226"/>
                  </a:lnTo>
                  <a:lnTo>
                    <a:pt x="2216" y="3774"/>
                  </a:lnTo>
                  <a:lnTo>
                    <a:pt x="1806" y="3405"/>
                  </a:lnTo>
                  <a:lnTo>
                    <a:pt x="1354" y="3036"/>
                  </a:lnTo>
                  <a:lnTo>
                    <a:pt x="903" y="2708"/>
                  </a:lnTo>
                  <a:lnTo>
                    <a:pt x="903" y="2708"/>
                  </a:lnTo>
                  <a:lnTo>
                    <a:pt x="698" y="2585"/>
                  </a:lnTo>
                  <a:lnTo>
                    <a:pt x="493" y="2421"/>
                  </a:lnTo>
                  <a:lnTo>
                    <a:pt x="370" y="2216"/>
                  </a:lnTo>
                  <a:lnTo>
                    <a:pt x="206" y="2011"/>
                  </a:lnTo>
                  <a:lnTo>
                    <a:pt x="124" y="1805"/>
                  </a:lnTo>
                  <a:lnTo>
                    <a:pt x="42" y="1559"/>
                  </a:lnTo>
                  <a:lnTo>
                    <a:pt x="1" y="1354"/>
                  </a:lnTo>
                  <a:lnTo>
                    <a:pt x="1" y="1108"/>
                  </a:lnTo>
                  <a:lnTo>
                    <a:pt x="1" y="1"/>
                  </a:lnTo>
                  <a:lnTo>
                    <a:pt x="7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9"/>
            <p:cNvSpPr/>
            <p:nvPr/>
          </p:nvSpPr>
          <p:spPr>
            <a:xfrm>
              <a:off x="3443875" y="1758650"/>
              <a:ext cx="213325" cy="328200"/>
            </a:xfrm>
            <a:custGeom>
              <a:avLst/>
              <a:gdLst/>
              <a:ahLst/>
              <a:cxnLst/>
              <a:rect l="l" t="t" r="r" b="b"/>
              <a:pathLst>
                <a:path w="8533" h="13128" fill="none" extrusionOk="0">
                  <a:moveTo>
                    <a:pt x="8533" y="0"/>
                  </a:moveTo>
                  <a:lnTo>
                    <a:pt x="1" y="0"/>
                  </a:lnTo>
                  <a:lnTo>
                    <a:pt x="1" y="1436"/>
                  </a:lnTo>
                  <a:lnTo>
                    <a:pt x="1" y="1436"/>
                  </a:lnTo>
                  <a:lnTo>
                    <a:pt x="1" y="1723"/>
                  </a:lnTo>
                  <a:lnTo>
                    <a:pt x="42" y="2010"/>
                  </a:lnTo>
                  <a:lnTo>
                    <a:pt x="165" y="2257"/>
                  </a:lnTo>
                  <a:lnTo>
                    <a:pt x="247" y="2503"/>
                  </a:lnTo>
                  <a:lnTo>
                    <a:pt x="411" y="2749"/>
                  </a:lnTo>
                  <a:lnTo>
                    <a:pt x="616" y="2954"/>
                  </a:lnTo>
                  <a:lnTo>
                    <a:pt x="821" y="3159"/>
                  </a:lnTo>
                  <a:lnTo>
                    <a:pt x="1067" y="3323"/>
                  </a:lnTo>
                  <a:lnTo>
                    <a:pt x="1067" y="3323"/>
                  </a:lnTo>
                  <a:lnTo>
                    <a:pt x="1477" y="3651"/>
                  </a:lnTo>
                  <a:lnTo>
                    <a:pt x="1929" y="3979"/>
                  </a:lnTo>
                  <a:lnTo>
                    <a:pt x="2298" y="4349"/>
                  </a:lnTo>
                  <a:lnTo>
                    <a:pt x="2667" y="4759"/>
                  </a:lnTo>
                  <a:lnTo>
                    <a:pt x="2667" y="4759"/>
                  </a:lnTo>
                  <a:lnTo>
                    <a:pt x="2708" y="4800"/>
                  </a:lnTo>
                  <a:lnTo>
                    <a:pt x="2708" y="4800"/>
                  </a:lnTo>
                  <a:lnTo>
                    <a:pt x="2872" y="5046"/>
                  </a:lnTo>
                  <a:lnTo>
                    <a:pt x="2995" y="5374"/>
                  </a:lnTo>
                  <a:lnTo>
                    <a:pt x="3077" y="5661"/>
                  </a:lnTo>
                  <a:lnTo>
                    <a:pt x="3118" y="5989"/>
                  </a:lnTo>
                  <a:lnTo>
                    <a:pt x="3118" y="6564"/>
                  </a:lnTo>
                  <a:lnTo>
                    <a:pt x="3118" y="7138"/>
                  </a:lnTo>
                  <a:lnTo>
                    <a:pt x="3118" y="7138"/>
                  </a:lnTo>
                  <a:lnTo>
                    <a:pt x="3077" y="7466"/>
                  </a:lnTo>
                  <a:lnTo>
                    <a:pt x="2995" y="7753"/>
                  </a:lnTo>
                  <a:lnTo>
                    <a:pt x="2872" y="8040"/>
                  </a:lnTo>
                  <a:lnTo>
                    <a:pt x="2708" y="8328"/>
                  </a:lnTo>
                  <a:lnTo>
                    <a:pt x="2708" y="8328"/>
                  </a:lnTo>
                  <a:lnTo>
                    <a:pt x="2667" y="8369"/>
                  </a:lnTo>
                  <a:lnTo>
                    <a:pt x="2667" y="8369"/>
                  </a:lnTo>
                  <a:lnTo>
                    <a:pt x="2298" y="8779"/>
                  </a:lnTo>
                  <a:lnTo>
                    <a:pt x="1929" y="9148"/>
                  </a:lnTo>
                  <a:lnTo>
                    <a:pt x="1477" y="9476"/>
                  </a:lnTo>
                  <a:lnTo>
                    <a:pt x="1067" y="9763"/>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691"/>
                  </a:lnTo>
                  <a:lnTo>
                    <a:pt x="8533" y="11404"/>
                  </a:lnTo>
                  <a:lnTo>
                    <a:pt x="8492" y="11117"/>
                  </a:lnTo>
                  <a:lnTo>
                    <a:pt x="8369" y="10871"/>
                  </a:lnTo>
                  <a:lnTo>
                    <a:pt x="8246" y="10584"/>
                  </a:lnTo>
                  <a:lnTo>
                    <a:pt x="8123" y="10379"/>
                  </a:lnTo>
                  <a:lnTo>
                    <a:pt x="7918" y="10133"/>
                  </a:lnTo>
                  <a:lnTo>
                    <a:pt x="7713" y="9968"/>
                  </a:lnTo>
                  <a:lnTo>
                    <a:pt x="7466" y="9804"/>
                  </a:lnTo>
                  <a:lnTo>
                    <a:pt x="7466" y="9804"/>
                  </a:lnTo>
                  <a:lnTo>
                    <a:pt x="6974" y="9435"/>
                  </a:lnTo>
                  <a:lnTo>
                    <a:pt x="6482" y="8943"/>
                  </a:lnTo>
                  <a:lnTo>
                    <a:pt x="5867" y="8328"/>
                  </a:lnTo>
                  <a:lnTo>
                    <a:pt x="5867" y="8328"/>
                  </a:lnTo>
                  <a:lnTo>
                    <a:pt x="5867" y="8328"/>
                  </a:lnTo>
                  <a:lnTo>
                    <a:pt x="5661" y="8081"/>
                  </a:lnTo>
                  <a:lnTo>
                    <a:pt x="5538" y="7753"/>
                  </a:lnTo>
                  <a:lnTo>
                    <a:pt x="5456" y="7466"/>
                  </a:lnTo>
                  <a:lnTo>
                    <a:pt x="5415" y="7138"/>
                  </a:lnTo>
                  <a:lnTo>
                    <a:pt x="5415" y="6564"/>
                  </a:lnTo>
                  <a:lnTo>
                    <a:pt x="5415" y="5989"/>
                  </a:lnTo>
                  <a:lnTo>
                    <a:pt x="5415" y="5989"/>
                  </a:lnTo>
                  <a:lnTo>
                    <a:pt x="5456" y="5661"/>
                  </a:lnTo>
                  <a:lnTo>
                    <a:pt x="5538" y="5333"/>
                  </a:lnTo>
                  <a:lnTo>
                    <a:pt x="5661" y="5046"/>
                  </a:lnTo>
                  <a:lnTo>
                    <a:pt x="5867" y="4759"/>
                  </a:lnTo>
                  <a:lnTo>
                    <a:pt x="5867" y="4759"/>
                  </a:lnTo>
                  <a:lnTo>
                    <a:pt x="5867" y="4759"/>
                  </a:lnTo>
                  <a:lnTo>
                    <a:pt x="6482" y="4185"/>
                  </a:lnTo>
                  <a:lnTo>
                    <a:pt x="6974" y="3692"/>
                  </a:lnTo>
                  <a:lnTo>
                    <a:pt x="7466" y="3323"/>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9"/>
            <p:cNvSpPr/>
            <p:nvPr/>
          </p:nvSpPr>
          <p:spPr>
            <a:xfrm>
              <a:off x="3855100" y="1960675"/>
              <a:ext cx="327175" cy="327175"/>
            </a:xfrm>
            <a:custGeom>
              <a:avLst/>
              <a:gdLst/>
              <a:ahLst/>
              <a:cxnLst/>
              <a:rect l="l" t="t" r="r" b="b"/>
              <a:pathLst>
                <a:path w="13087" h="13087" extrusionOk="0">
                  <a:moveTo>
                    <a:pt x="1" y="0"/>
                  </a:moveTo>
                  <a:lnTo>
                    <a:pt x="4267" y="13086"/>
                  </a:lnTo>
                  <a:lnTo>
                    <a:pt x="7713" y="9640"/>
                  </a:lnTo>
                  <a:lnTo>
                    <a:pt x="10871" y="12799"/>
                  </a:lnTo>
                  <a:lnTo>
                    <a:pt x="12758" y="10871"/>
                  </a:lnTo>
                  <a:lnTo>
                    <a:pt x="9641" y="7753"/>
                  </a:lnTo>
                  <a:lnTo>
                    <a:pt x="13087" y="430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9"/>
            <p:cNvSpPr/>
            <p:nvPr/>
          </p:nvSpPr>
          <p:spPr>
            <a:xfrm>
              <a:off x="3848950" y="1955550"/>
              <a:ext cx="339475" cy="338450"/>
            </a:xfrm>
            <a:custGeom>
              <a:avLst/>
              <a:gdLst/>
              <a:ahLst/>
              <a:cxnLst/>
              <a:rect l="l" t="t" r="r" b="b"/>
              <a:pathLst>
                <a:path w="13579" h="13538" extrusionOk="0">
                  <a:moveTo>
                    <a:pt x="637" y="605"/>
                  </a:moveTo>
                  <a:lnTo>
                    <a:pt x="12881" y="4595"/>
                  </a:lnTo>
                  <a:lnTo>
                    <a:pt x="9682" y="7794"/>
                  </a:lnTo>
                  <a:lnTo>
                    <a:pt x="9641" y="7835"/>
                  </a:lnTo>
                  <a:lnTo>
                    <a:pt x="9641" y="7958"/>
                  </a:lnTo>
                  <a:lnTo>
                    <a:pt x="9641" y="8040"/>
                  </a:lnTo>
                  <a:lnTo>
                    <a:pt x="9682" y="8122"/>
                  </a:lnTo>
                  <a:lnTo>
                    <a:pt x="12676" y="11076"/>
                  </a:lnTo>
                  <a:lnTo>
                    <a:pt x="11117" y="12635"/>
                  </a:lnTo>
                  <a:lnTo>
                    <a:pt x="8164" y="9681"/>
                  </a:lnTo>
                  <a:lnTo>
                    <a:pt x="8082" y="9599"/>
                  </a:lnTo>
                  <a:lnTo>
                    <a:pt x="7877" y="9599"/>
                  </a:lnTo>
                  <a:lnTo>
                    <a:pt x="7795" y="9681"/>
                  </a:lnTo>
                  <a:lnTo>
                    <a:pt x="4636" y="12840"/>
                  </a:lnTo>
                  <a:lnTo>
                    <a:pt x="637" y="605"/>
                  </a:lnTo>
                  <a:close/>
                  <a:moveTo>
                    <a:pt x="206" y="0"/>
                  </a:moveTo>
                  <a:lnTo>
                    <a:pt x="83" y="41"/>
                  </a:lnTo>
                  <a:lnTo>
                    <a:pt x="1" y="164"/>
                  </a:lnTo>
                  <a:lnTo>
                    <a:pt x="1" y="288"/>
                  </a:lnTo>
                  <a:lnTo>
                    <a:pt x="4308" y="13373"/>
                  </a:lnTo>
                  <a:lnTo>
                    <a:pt x="4349" y="13496"/>
                  </a:lnTo>
                  <a:lnTo>
                    <a:pt x="4472" y="13537"/>
                  </a:lnTo>
                  <a:lnTo>
                    <a:pt x="4595" y="13537"/>
                  </a:lnTo>
                  <a:lnTo>
                    <a:pt x="4677" y="13455"/>
                  </a:lnTo>
                  <a:lnTo>
                    <a:pt x="7959" y="10215"/>
                  </a:lnTo>
                  <a:lnTo>
                    <a:pt x="10953" y="13168"/>
                  </a:lnTo>
                  <a:lnTo>
                    <a:pt x="11035" y="13209"/>
                  </a:lnTo>
                  <a:lnTo>
                    <a:pt x="11117" y="13250"/>
                  </a:lnTo>
                  <a:lnTo>
                    <a:pt x="11199" y="13209"/>
                  </a:lnTo>
                  <a:lnTo>
                    <a:pt x="11281" y="13168"/>
                  </a:lnTo>
                  <a:lnTo>
                    <a:pt x="13168" y="11240"/>
                  </a:lnTo>
                  <a:lnTo>
                    <a:pt x="13250" y="11199"/>
                  </a:lnTo>
                  <a:lnTo>
                    <a:pt x="13250" y="11076"/>
                  </a:lnTo>
                  <a:lnTo>
                    <a:pt x="13250" y="10994"/>
                  </a:lnTo>
                  <a:lnTo>
                    <a:pt x="13168" y="10912"/>
                  </a:lnTo>
                  <a:lnTo>
                    <a:pt x="10215" y="7958"/>
                  </a:lnTo>
                  <a:lnTo>
                    <a:pt x="13497" y="4677"/>
                  </a:lnTo>
                  <a:lnTo>
                    <a:pt x="13579" y="4554"/>
                  </a:lnTo>
                  <a:lnTo>
                    <a:pt x="13579" y="4431"/>
                  </a:lnTo>
                  <a:lnTo>
                    <a:pt x="13497" y="4349"/>
                  </a:lnTo>
                  <a:lnTo>
                    <a:pt x="13415" y="4267"/>
                  </a:lnTo>
                  <a:lnTo>
                    <a:pt x="3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9"/>
            <p:cNvSpPr/>
            <p:nvPr/>
          </p:nvSpPr>
          <p:spPr>
            <a:xfrm>
              <a:off x="3893050" y="1922725"/>
              <a:ext cx="327175" cy="327175"/>
            </a:xfrm>
            <a:custGeom>
              <a:avLst/>
              <a:gdLst/>
              <a:ahLst/>
              <a:cxnLst/>
              <a:rect l="l" t="t" r="r" b="b"/>
              <a:pathLst>
                <a:path w="13087" h="13087" extrusionOk="0">
                  <a:moveTo>
                    <a:pt x="1" y="1"/>
                  </a:moveTo>
                  <a:lnTo>
                    <a:pt x="4308" y="13086"/>
                  </a:lnTo>
                  <a:lnTo>
                    <a:pt x="7754" y="9641"/>
                  </a:lnTo>
                  <a:lnTo>
                    <a:pt x="10871" y="12758"/>
                  </a:lnTo>
                  <a:lnTo>
                    <a:pt x="12758" y="10871"/>
                  </a:lnTo>
                  <a:lnTo>
                    <a:pt x="9641" y="7713"/>
                  </a:lnTo>
                  <a:lnTo>
                    <a:pt x="13086" y="426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9"/>
            <p:cNvSpPr/>
            <p:nvPr/>
          </p:nvSpPr>
          <p:spPr>
            <a:xfrm>
              <a:off x="3880750" y="1910425"/>
              <a:ext cx="351775" cy="351775"/>
            </a:xfrm>
            <a:custGeom>
              <a:avLst/>
              <a:gdLst/>
              <a:ahLst/>
              <a:cxnLst/>
              <a:rect l="l" t="t" r="r" b="b"/>
              <a:pathLst>
                <a:path w="14071" h="14071" extrusionOk="0">
                  <a:moveTo>
                    <a:pt x="493" y="493"/>
                  </a:moveTo>
                  <a:lnTo>
                    <a:pt x="13578" y="4759"/>
                  </a:lnTo>
                  <a:lnTo>
                    <a:pt x="10133" y="8205"/>
                  </a:lnTo>
                  <a:lnTo>
                    <a:pt x="13250" y="11363"/>
                  </a:lnTo>
                  <a:lnTo>
                    <a:pt x="11363" y="13250"/>
                  </a:lnTo>
                  <a:lnTo>
                    <a:pt x="8246" y="10133"/>
                  </a:lnTo>
                  <a:lnTo>
                    <a:pt x="4800" y="13578"/>
                  </a:lnTo>
                  <a:lnTo>
                    <a:pt x="493" y="493"/>
                  </a:lnTo>
                  <a:close/>
                  <a:moveTo>
                    <a:pt x="493" y="0"/>
                  </a:moveTo>
                  <a:lnTo>
                    <a:pt x="329" y="41"/>
                  </a:lnTo>
                  <a:lnTo>
                    <a:pt x="165" y="165"/>
                  </a:lnTo>
                  <a:lnTo>
                    <a:pt x="82" y="247"/>
                  </a:lnTo>
                  <a:lnTo>
                    <a:pt x="41" y="370"/>
                  </a:lnTo>
                  <a:lnTo>
                    <a:pt x="0" y="534"/>
                  </a:lnTo>
                  <a:lnTo>
                    <a:pt x="41" y="657"/>
                  </a:lnTo>
                  <a:lnTo>
                    <a:pt x="4308" y="13742"/>
                  </a:lnTo>
                  <a:lnTo>
                    <a:pt x="4349" y="13824"/>
                  </a:lnTo>
                  <a:lnTo>
                    <a:pt x="4431" y="13947"/>
                  </a:lnTo>
                  <a:lnTo>
                    <a:pt x="4554" y="13988"/>
                  </a:lnTo>
                  <a:lnTo>
                    <a:pt x="4677" y="14071"/>
                  </a:lnTo>
                  <a:lnTo>
                    <a:pt x="4800" y="14071"/>
                  </a:lnTo>
                  <a:lnTo>
                    <a:pt x="4964" y="14030"/>
                  </a:lnTo>
                  <a:lnTo>
                    <a:pt x="5128" y="13906"/>
                  </a:lnTo>
                  <a:lnTo>
                    <a:pt x="8246" y="10830"/>
                  </a:lnTo>
                  <a:lnTo>
                    <a:pt x="11035" y="13619"/>
                  </a:lnTo>
                  <a:lnTo>
                    <a:pt x="11199" y="13701"/>
                  </a:lnTo>
                  <a:lnTo>
                    <a:pt x="11363" y="13742"/>
                  </a:lnTo>
                  <a:lnTo>
                    <a:pt x="11568" y="13701"/>
                  </a:lnTo>
                  <a:lnTo>
                    <a:pt x="11732" y="13619"/>
                  </a:lnTo>
                  <a:lnTo>
                    <a:pt x="13619" y="11691"/>
                  </a:lnTo>
                  <a:lnTo>
                    <a:pt x="13742" y="11527"/>
                  </a:lnTo>
                  <a:lnTo>
                    <a:pt x="13742" y="11363"/>
                  </a:lnTo>
                  <a:lnTo>
                    <a:pt x="13742" y="11158"/>
                  </a:lnTo>
                  <a:lnTo>
                    <a:pt x="13619" y="10994"/>
                  </a:lnTo>
                  <a:lnTo>
                    <a:pt x="10830" y="8205"/>
                  </a:lnTo>
                  <a:lnTo>
                    <a:pt x="13947" y="5128"/>
                  </a:lnTo>
                  <a:lnTo>
                    <a:pt x="13988" y="5005"/>
                  </a:lnTo>
                  <a:lnTo>
                    <a:pt x="14071" y="4923"/>
                  </a:lnTo>
                  <a:lnTo>
                    <a:pt x="14071" y="4800"/>
                  </a:lnTo>
                  <a:lnTo>
                    <a:pt x="14071" y="4677"/>
                  </a:lnTo>
                  <a:lnTo>
                    <a:pt x="14030" y="4554"/>
                  </a:lnTo>
                  <a:lnTo>
                    <a:pt x="13947" y="4431"/>
                  </a:lnTo>
                  <a:lnTo>
                    <a:pt x="13865" y="4349"/>
                  </a:lnTo>
                  <a:lnTo>
                    <a:pt x="13742" y="4308"/>
                  </a:lnTo>
                  <a:lnTo>
                    <a:pt x="657" y="41"/>
                  </a:lnTo>
                  <a:lnTo>
                    <a:pt x="4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9"/>
            <p:cNvSpPr/>
            <p:nvPr/>
          </p:nvSpPr>
          <p:spPr>
            <a:xfrm>
              <a:off x="3893050" y="1922725"/>
              <a:ext cx="327175" cy="327175"/>
            </a:xfrm>
            <a:custGeom>
              <a:avLst/>
              <a:gdLst/>
              <a:ahLst/>
              <a:cxnLst/>
              <a:rect l="l" t="t" r="r" b="b"/>
              <a:pathLst>
                <a:path w="13087" h="13087" fill="none" extrusionOk="0">
                  <a:moveTo>
                    <a:pt x="1" y="1"/>
                  </a:moveTo>
                  <a:lnTo>
                    <a:pt x="13086" y="4267"/>
                  </a:lnTo>
                  <a:lnTo>
                    <a:pt x="9641" y="7713"/>
                  </a:lnTo>
                  <a:lnTo>
                    <a:pt x="12758" y="10871"/>
                  </a:lnTo>
                  <a:lnTo>
                    <a:pt x="10871" y="12758"/>
                  </a:lnTo>
                  <a:lnTo>
                    <a:pt x="7754" y="9641"/>
                  </a:lnTo>
                  <a:lnTo>
                    <a:pt x="4308" y="1308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9"/>
            <p:cNvSpPr/>
            <p:nvPr/>
          </p:nvSpPr>
          <p:spPr>
            <a:xfrm>
              <a:off x="3880750" y="1910425"/>
              <a:ext cx="351775" cy="351775"/>
            </a:xfrm>
            <a:custGeom>
              <a:avLst/>
              <a:gdLst/>
              <a:ahLst/>
              <a:cxnLst/>
              <a:rect l="l" t="t" r="r" b="b"/>
              <a:pathLst>
                <a:path w="14071" h="14071" fill="none" extrusionOk="0">
                  <a:moveTo>
                    <a:pt x="493" y="0"/>
                  </a:moveTo>
                  <a:lnTo>
                    <a:pt x="493" y="0"/>
                  </a:lnTo>
                  <a:lnTo>
                    <a:pt x="329" y="41"/>
                  </a:lnTo>
                  <a:lnTo>
                    <a:pt x="165" y="165"/>
                  </a:lnTo>
                  <a:lnTo>
                    <a:pt x="165" y="165"/>
                  </a:lnTo>
                  <a:lnTo>
                    <a:pt x="82" y="247"/>
                  </a:lnTo>
                  <a:lnTo>
                    <a:pt x="41" y="370"/>
                  </a:lnTo>
                  <a:lnTo>
                    <a:pt x="0" y="534"/>
                  </a:lnTo>
                  <a:lnTo>
                    <a:pt x="41" y="657"/>
                  </a:lnTo>
                  <a:lnTo>
                    <a:pt x="4308" y="13742"/>
                  </a:lnTo>
                  <a:lnTo>
                    <a:pt x="4308" y="13742"/>
                  </a:lnTo>
                  <a:lnTo>
                    <a:pt x="4349" y="13824"/>
                  </a:lnTo>
                  <a:lnTo>
                    <a:pt x="4431" y="13947"/>
                  </a:lnTo>
                  <a:lnTo>
                    <a:pt x="4554" y="13988"/>
                  </a:lnTo>
                  <a:lnTo>
                    <a:pt x="4677" y="14071"/>
                  </a:lnTo>
                  <a:lnTo>
                    <a:pt x="4677" y="14071"/>
                  </a:lnTo>
                  <a:lnTo>
                    <a:pt x="4800" y="14071"/>
                  </a:lnTo>
                  <a:lnTo>
                    <a:pt x="4800" y="14071"/>
                  </a:lnTo>
                  <a:lnTo>
                    <a:pt x="4964" y="14030"/>
                  </a:lnTo>
                  <a:lnTo>
                    <a:pt x="5128" y="13906"/>
                  </a:lnTo>
                  <a:lnTo>
                    <a:pt x="8246" y="10830"/>
                  </a:lnTo>
                  <a:lnTo>
                    <a:pt x="11035" y="13619"/>
                  </a:lnTo>
                  <a:lnTo>
                    <a:pt x="11035" y="13619"/>
                  </a:lnTo>
                  <a:lnTo>
                    <a:pt x="11199" y="13701"/>
                  </a:lnTo>
                  <a:lnTo>
                    <a:pt x="11363" y="13742"/>
                  </a:lnTo>
                  <a:lnTo>
                    <a:pt x="11363" y="13742"/>
                  </a:lnTo>
                  <a:lnTo>
                    <a:pt x="11568" y="13701"/>
                  </a:lnTo>
                  <a:lnTo>
                    <a:pt x="11732" y="13619"/>
                  </a:lnTo>
                  <a:lnTo>
                    <a:pt x="13619" y="11691"/>
                  </a:lnTo>
                  <a:lnTo>
                    <a:pt x="13619" y="11691"/>
                  </a:lnTo>
                  <a:lnTo>
                    <a:pt x="13742" y="11527"/>
                  </a:lnTo>
                  <a:lnTo>
                    <a:pt x="13742" y="11363"/>
                  </a:lnTo>
                  <a:lnTo>
                    <a:pt x="13742" y="11158"/>
                  </a:lnTo>
                  <a:lnTo>
                    <a:pt x="13619" y="10994"/>
                  </a:lnTo>
                  <a:lnTo>
                    <a:pt x="10830" y="8205"/>
                  </a:lnTo>
                  <a:lnTo>
                    <a:pt x="13947" y="5128"/>
                  </a:lnTo>
                  <a:lnTo>
                    <a:pt x="13947" y="5128"/>
                  </a:lnTo>
                  <a:lnTo>
                    <a:pt x="13988" y="5005"/>
                  </a:lnTo>
                  <a:lnTo>
                    <a:pt x="14071" y="4923"/>
                  </a:lnTo>
                  <a:lnTo>
                    <a:pt x="14071" y="4800"/>
                  </a:lnTo>
                  <a:lnTo>
                    <a:pt x="14071" y="4677"/>
                  </a:lnTo>
                  <a:lnTo>
                    <a:pt x="14071" y="4677"/>
                  </a:lnTo>
                  <a:lnTo>
                    <a:pt x="14030" y="4554"/>
                  </a:lnTo>
                  <a:lnTo>
                    <a:pt x="13947" y="4431"/>
                  </a:lnTo>
                  <a:lnTo>
                    <a:pt x="13865" y="4349"/>
                  </a:lnTo>
                  <a:lnTo>
                    <a:pt x="13742" y="4308"/>
                  </a:lnTo>
                  <a:lnTo>
                    <a:pt x="657" y="41"/>
                  </a:lnTo>
                  <a:lnTo>
                    <a:pt x="657" y="41"/>
                  </a:lnTo>
                  <a:lnTo>
                    <a:pt x="493" y="0"/>
                  </a:lnTo>
                  <a:lnTo>
                    <a:pt x="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79"/>
          <p:cNvGrpSpPr/>
          <p:nvPr/>
        </p:nvGrpSpPr>
        <p:grpSpPr>
          <a:xfrm>
            <a:off x="2936797" y="4185647"/>
            <a:ext cx="478134" cy="345898"/>
            <a:chOff x="2231725" y="3110275"/>
            <a:chExt cx="433800" cy="313825"/>
          </a:xfrm>
        </p:grpSpPr>
        <p:sp>
          <p:nvSpPr>
            <p:cNvPr id="1836" name="Google Shape;1836;p79"/>
            <p:cNvSpPr/>
            <p:nvPr/>
          </p:nvSpPr>
          <p:spPr>
            <a:xfrm>
              <a:off x="2244025" y="3122575"/>
              <a:ext cx="358950" cy="289225"/>
            </a:xfrm>
            <a:custGeom>
              <a:avLst/>
              <a:gdLst/>
              <a:ahLst/>
              <a:cxnLst/>
              <a:rect l="l" t="t" r="r" b="b"/>
              <a:pathLst>
                <a:path w="14358" h="11569" extrusionOk="0">
                  <a:moveTo>
                    <a:pt x="493" y="1"/>
                  </a:moveTo>
                  <a:lnTo>
                    <a:pt x="288" y="42"/>
                  </a:lnTo>
                  <a:lnTo>
                    <a:pt x="124" y="165"/>
                  </a:lnTo>
                  <a:lnTo>
                    <a:pt x="41" y="329"/>
                  </a:lnTo>
                  <a:lnTo>
                    <a:pt x="0" y="493"/>
                  </a:lnTo>
                  <a:lnTo>
                    <a:pt x="0" y="1190"/>
                  </a:lnTo>
                  <a:lnTo>
                    <a:pt x="0" y="2544"/>
                  </a:lnTo>
                  <a:lnTo>
                    <a:pt x="0" y="11569"/>
                  </a:lnTo>
                  <a:lnTo>
                    <a:pt x="14358" y="11569"/>
                  </a:lnTo>
                  <a:lnTo>
                    <a:pt x="14358" y="1929"/>
                  </a:lnTo>
                  <a:lnTo>
                    <a:pt x="14317" y="1765"/>
                  </a:lnTo>
                  <a:lnTo>
                    <a:pt x="14276" y="1642"/>
                  </a:lnTo>
                  <a:lnTo>
                    <a:pt x="14235" y="1519"/>
                  </a:lnTo>
                  <a:lnTo>
                    <a:pt x="14153" y="1396"/>
                  </a:lnTo>
                  <a:lnTo>
                    <a:pt x="14030" y="1313"/>
                  </a:lnTo>
                  <a:lnTo>
                    <a:pt x="13906" y="1231"/>
                  </a:lnTo>
                  <a:lnTo>
                    <a:pt x="13742" y="1190"/>
                  </a:lnTo>
                  <a:lnTo>
                    <a:pt x="5743" y="1190"/>
                  </a:lnTo>
                  <a:lnTo>
                    <a:pt x="5743" y="493"/>
                  </a:lnTo>
                  <a:lnTo>
                    <a:pt x="5702" y="329"/>
                  </a:lnTo>
                  <a:lnTo>
                    <a:pt x="5579" y="165"/>
                  </a:lnTo>
                  <a:lnTo>
                    <a:pt x="5415" y="42"/>
                  </a:lnTo>
                  <a:lnTo>
                    <a:pt x="5210" y="1"/>
                  </a:lnTo>
                  <a:close/>
                </a:path>
              </a:pathLst>
            </a:custGeom>
            <a:solidFill>
              <a:srgbClr val="FF3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9"/>
            <p:cNvSpPr/>
            <p:nvPr/>
          </p:nvSpPr>
          <p:spPr>
            <a:xfrm>
              <a:off x="2231725" y="3110275"/>
              <a:ext cx="383550" cy="313825"/>
            </a:xfrm>
            <a:custGeom>
              <a:avLst/>
              <a:gdLst/>
              <a:ahLst/>
              <a:cxnLst/>
              <a:rect l="l" t="t" r="r" b="b"/>
              <a:pathLst>
                <a:path w="15342" h="12553" extrusionOk="0">
                  <a:moveTo>
                    <a:pt x="5702" y="493"/>
                  </a:moveTo>
                  <a:lnTo>
                    <a:pt x="5907" y="534"/>
                  </a:lnTo>
                  <a:lnTo>
                    <a:pt x="6071" y="657"/>
                  </a:lnTo>
                  <a:lnTo>
                    <a:pt x="6194" y="821"/>
                  </a:lnTo>
                  <a:lnTo>
                    <a:pt x="6235" y="985"/>
                  </a:lnTo>
                  <a:lnTo>
                    <a:pt x="6235" y="1682"/>
                  </a:lnTo>
                  <a:lnTo>
                    <a:pt x="14234" y="1682"/>
                  </a:lnTo>
                  <a:lnTo>
                    <a:pt x="14398" y="1723"/>
                  </a:lnTo>
                  <a:lnTo>
                    <a:pt x="14522" y="1805"/>
                  </a:lnTo>
                  <a:lnTo>
                    <a:pt x="14645" y="1888"/>
                  </a:lnTo>
                  <a:lnTo>
                    <a:pt x="14727" y="2011"/>
                  </a:lnTo>
                  <a:lnTo>
                    <a:pt x="14768" y="2134"/>
                  </a:lnTo>
                  <a:lnTo>
                    <a:pt x="14809" y="2257"/>
                  </a:lnTo>
                  <a:lnTo>
                    <a:pt x="14850" y="2421"/>
                  </a:lnTo>
                  <a:lnTo>
                    <a:pt x="14850" y="11240"/>
                  </a:lnTo>
                  <a:lnTo>
                    <a:pt x="14809" y="11404"/>
                  </a:lnTo>
                  <a:lnTo>
                    <a:pt x="14768" y="11568"/>
                  </a:lnTo>
                  <a:lnTo>
                    <a:pt x="14686" y="11691"/>
                  </a:lnTo>
                  <a:lnTo>
                    <a:pt x="14604" y="11815"/>
                  </a:lnTo>
                  <a:lnTo>
                    <a:pt x="14480" y="11897"/>
                  </a:lnTo>
                  <a:lnTo>
                    <a:pt x="14357" y="11979"/>
                  </a:lnTo>
                  <a:lnTo>
                    <a:pt x="14193" y="12020"/>
                  </a:lnTo>
                  <a:lnTo>
                    <a:pt x="14029" y="12061"/>
                  </a:lnTo>
                  <a:lnTo>
                    <a:pt x="492" y="12061"/>
                  </a:lnTo>
                  <a:lnTo>
                    <a:pt x="492" y="3036"/>
                  </a:lnTo>
                  <a:lnTo>
                    <a:pt x="492" y="1682"/>
                  </a:lnTo>
                  <a:lnTo>
                    <a:pt x="492" y="985"/>
                  </a:lnTo>
                  <a:lnTo>
                    <a:pt x="533" y="821"/>
                  </a:lnTo>
                  <a:lnTo>
                    <a:pt x="616" y="657"/>
                  </a:lnTo>
                  <a:lnTo>
                    <a:pt x="780" y="534"/>
                  </a:lnTo>
                  <a:lnTo>
                    <a:pt x="985" y="493"/>
                  </a:lnTo>
                  <a:close/>
                  <a:moveTo>
                    <a:pt x="985" y="1"/>
                  </a:moveTo>
                  <a:lnTo>
                    <a:pt x="780" y="42"/>
                  </a:lnTo>
                  <a:lnTo>
                    <a:pt x="616" y="83"/>
                  </a:lnTo>
                  <a:lnTo>
                    <a:pt x="451" y="165"/>
                  </a:lnTo>
                  <a:lnTo>
                    <a:pt x="287" y="288"/>
                  </a:lnTo>
                  <a:lnTo>
                    <a:pt x="164" y="452"/>
                  </a:lnTo>
                  <a:lnTo>
                    <a:pt x="82" y="616"/>
                  </a:lnTo>
                  <a:lnTo>
                    <a:pt x="0" y="821"/>
                  </a:lnTo>
                  <a:lnTo>
                    <a:pt x="0" y="985"/>
                  </a:lnTo>
                  <a:lnTo>
                    <a:pt x="0" y="1682"/>
                  </a:lnTo>
                  <a:lnTo>
                    <a:pt x="0" y="3036"/>
                  </a:lnTo>
                  <a:lnTo>
                    <a:pt x="0" y="12061"/>
                  </a:lnTo>
                  <a:lnTo>
                    <a:pt x="41" y="12225"/>
                  </a:lnTo>
                  <a:lnTo>
                    <a:pt x="123" y="12389"/>
                  </a:lnTo>
                  <a:lnTo>
                    <a:pt x="287" y="12512"/>
                  </a:lnTo>
                  <a:lnTo>
                    <a:pt x="492" y="12553"/>
                  </a:lnTo>
                  <a:lnTo>
                    <a:pt x="14029" y="12553"/>
                  </a:lnTo>
                  <a:lnTo>
                    <a:pt x="14275" y="12512"/>
                  </a:lnTo>
                  <a:lnTo>
                    <a:pt x="14522" y="12430"/>
                  </a:lnTo>
                  <a:lnTo>
                    <a:pt x="14768" y="12307"/>
                  </a:lnTo>
                  <a:lnTo>
                    <a:pt x="14932" y="12143"/>
                  </a:lnTo>
                  <a:lnTo>
                    <a:pt x="15096" y="11979"/>
                  </a:lnTo>
                  <a:lnTo>
                    <a:pt x="15219" y="11732"/>
                  </a:lnTo>
                  <a:lnTo>
                    <a:pt x="15301" y="11486"/>
                  </a:lnTo>
                  <a:lnTo>
                    <a:pt x="15342" y="11240"/>
                  </a:lnTo>
                  <a:lnTo>
                    <a:pt x="15342" y="2421"/>
                  </a:lnTo>
                  <a:lnTo>
                    <a:pt x="15301" y="2175"/>
                  </a:lnTo>
                  <a:lnTo>
                    <a:pt x="15219" y="1929"/>
                  </a:lnTo>
                  <a:lnTo>
                    <a:pt x="15137" y="1723"/>
                  </a:lnTo>
                  <a:lnTo>
                    <a:pt x="14973" y="1559"/>
                  </a:lnTo>
                  <a:lnTo>
                    <a:pt x="14809" y="1395"/>
                  </a:lnTo>
                  <a:lnTo>
                    <a:pt x="14563" y="1272"/>
                  </a:lnTo>
                  <a:lnTo>
                    <a:pt x="14357" y="1190"/>
                  </a:lnTo>
                  <a:lnTo>
                    <a:pt x="6728" y="1190"/>
                  </a:lnTo>
                  <a:lnTo>
                    <a:pt x="6728" y="985"/>
                  </a:lnTo>
                  <a:lnTo>
                    <a:pt x="6687" y="821"/>
                  </a:lnTo>
                  <a:lnTo>
                    <a:pt x="6646" y="616"/>
                  </a:lnTo>
                  <a:lnTo>
                    <a:pt x="6522" y="452"/>
                  </a:lnTo>
                  <a:lnTo>
                    <a:pt x="6399" y="288"/>
                  </a:lnTo>
                  <a:lnTo>
                    <a:pt x="6276" y="165"/>
                  </a:lnTo>
                  <a:lnTo>
                    <a:pt x="6112" y="83"/>
                  </a:lnTo>
                  <a:lnTo>
                    <a:pt x="5907" y="42"/>
                  </a:lnTo>
                  <a:lnTo>
                    <a:pt x="5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9"/>
            <p:cNvSpPr/>
            <p:nvPr/>
          </p:nvSpPr>
          <p:spPr>
            <a:xfrm>
              <a:off x="2244025" y="3122575"/>
              <a:ext cx="358950" cy="289225"/>
            </a:xfrm>
            <a:custGeom>
              <a:avLst/>
              <a:gdLst/>
              <a:ahLst/>
              <a:cxnLst/>
              <a:rect l="l" t="t" r="r" b="b"/>
              <a:pathLst>
                <a:path w="14358" h="11569" fill="none" extrusionOk="0">
                  <a:moveTo>
                    <a:pt x="5210" y="1"/>
                  </a:moveTo>
                  <a:lnTo>
                    <a:pt x="5210" y="1"/>
                  </a:lnTo>
                  <a:lnTo>
                    <a:pt x="5415" y="42"/>
                  </a:lnTo>
                  <a:lnTo>
                    <a:pt x="5579" y="165"/>
                  </a:lnTo>
                  <a:lnTo>
                    <a:pt x="5702" y="329"/>
                  </a:lnTo>
                  <a:lnTo>
                    <a:pt x="5743" y="493"/>
                  </a:lnTo>
                  <a:lnTo>
                    <a:pt x="5743" y="1190"/>
                  </a:lnTo>
                  <a:lnTo>
                    <a:pt x="13619" y="1190"/>
                  </a:lnTo>
                  <a:lnTo>
                    <a:pt x="13619" y="1190"/>
                  </a:lnTo>
                  <a:lnTo>
                    <a:pt x="13742" y="1190"/>
                  </a:lnTo>
                  <a:lnTo>
                    <a:pt x="13906" y="1231"/>
                  </a:lnTo>
                  <a:lnTo>
                    <a:pt x="14030" y="1313"/>
                  </a:lnTo>
                  <a:lnTo>
                    <a:pt x="14153" y="1396"/>
                  </a:lnTo>
                  <a:lnTo>
                    <a:pt x="14235" y="1519"/>
                  </a:lnTo>
                  <a:lnTo>
                    <a:pt x="14276" y="1642"/>
                  </a:lnTo>
                  <a:lnTo>
                    <a:pt x="14317" y="1765"/>
                  </a:lnTo>
                  <a:lnTo>
                    <a:pt x="14358" y="1929"/>
                  </a:lnTo>
                  <a:lnTo>
                    <a:pt x="14358" y="10748"/>
                  </a:lnTo>
                  <a:lnTo>
                    <a:pt x="14358" y="10748"/>
                  </a:lnTo>
                  <a:lnTo>
                    <a:pt x="14317" y="10912"/>
                  </a:lnTo>
                  <a:lnTo>
                    <a:pt x="14276" y="11076"/>
                  </a:lnTo>
                  <a:lnTo>
                    <a:pt x="14194" y="11199"/>
                  </a:lnTo>
                  <a:lnTo>
                    <a:pt x="14112" y="11323"/>
                  </a:lnTo>
                  <a:lnTo>
                    <a:pt x="13988" y="11405"/>
                  </a:lnTo>
                  <a:lnTo>
                    <a:pt x="13865" y="11487"/>
                  </a:lnTo>
                  <a:lnTo>
                    <a:pt x="13701" y="11528"/>
                  </a:lnTo>
                  <a:lnTo>
                    <a:pt x="13537" y="11569"/>
                  </a:lnTo>
                  <a:lnTo>
                    <a:pt x="0" y="11569"/>
                  </a:lnTo>
                  <a:lnTo>
                    <a:pt x="0" y="2544"/>
                  </a:lnTo>
                  <a:lnTo>
                    <a:pt x="0" y="1190"/>
                  </a:lnTo>
                  <a:lnTo>
                    <a:pt x="0" y="493"/>
                  </a:lnTo>
                  <a:lnTo>
                    <a:pt x="0" y="493"/>
                  </a:lnTo>
                  <a:lnTo>
                    <a:pt x="41" y="329"/>
                  </a:lnTo>
                  <a:lnTo>
                    <a:pt x="124" y="165"/>
                  </a:lnTo>
                  <a:lnTo>
                    <a:pt x="288" y="42"/>
                  </a:lnTo>
                  <a:lnTo>
                    <a:pt x="493" y="1"/>
                  </a:lnTo>
                  <a:lnTo>
                    <a:pt x="5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9"/>
            <p:cNvSpPr/>
            <p:nvPr/>
          </p:nvSpPr>
          <p:spPr>
            <a:xfrm>
              <a:off x="2231725" y="3110275"/>
              <a:ext cx="383550" cy="313825"/>
            </a:xfrm>
            <a:custGeom>
              <a:avLst/>
              <a:gdLst/>
              <a:ahLst/>
              <a:cxnLst/>
              <a:rect l="l" t="t" r="r" b="b"/>
              <a:pathLst>
                <a:path w="15342" h="12553" fill="none" extrusionOk="0">
                  <a:moveTo>
                    <a:pt x="5702" y="1"/>
                  </a:moveTo>
                  <a:lnTo>
                    <a:pt x="985" y="1"/>
                  </a:lnTo>
                  <a:lnTo>
                    <a:pt x="985" y="1"/>
                  </a:lnTo>
                  <a:lnTo>
                    <a:pt x="780" y="42"/>
                  </a:lnTo>
                  <a:lnTo>
                    <a:pt x="616" y="83"/>
                  </a:lnTo>
                  <a:lnTo>
                    <a:pt x="451" y="165"/>
                  </a:lnTo>
                  <a:lnTo>
                    <a:pt x="287" y="288"/>
                  </a:lnTo>
                  <a:lnTo>
                    <a:pt x="164" y="452"/>
                  </a:lnTo>
                  <a:lnTo>
                    <a:pt x="82" y="616"/>
                  </a:lnTo>
                  <a:lnTo>
                    <a:pt x="0" y="821"/>
                  </a:lnTo>
                  <a:lnTo>
                    <a:pt x="0" y="985"/>
                  </a:lnTo>
                  <a:lnTo>
                    <a:pt x="0" y="1682"/>
                  </a:lnTo>
                  <a:lnTo>
                    <a:pt x="0" y="3036"/>
                  </a:lnTo>
                  <a:lnTo>
                    <a:pt x="0" y="12061"/>
                  </a:lnTo>
                  <a:lnTo>
                    <a:pt x="0" y="12061"/>
                  </a:lnTo>
                  <a:lnTo>
                    <a:pt x="41" y="12225"/>
                  </a:lnTo>
                  <a:lnTo>
                    <a:pt x="123" y="12389"/>
                  </a:lnTo>
                  <a:lnTo>
                    <a:pt x="287" y="12512"/>
                  </a:lnTo>
                  <a:lnTo>
                    <a:pt x="492" y="12553"/>
                  </a:lnTo>
                  <a:lnTo>
                    <a:pt x="14029" y="12553"/>
                  </a:lnTo>
                  <a:lnTo>
                    <a:pt x="14029" y="12553"/>
                  </a:lnTo>
                  <a:lnTo>
                    <a:pt x="14275" y="12512"/>
                  </a:lnTo>
                  <a:lnTo>
                    <a:pt x="14522" y="12430"/>
                  </a:lnTo>
                  <a:lnTo>
                    <a:pt x="14768" y="12307"/>
                  </a:lnTo>
                  <a:lnTo>
                    <a:pt x="14932" y="12143"/>
                  </a:lnTo>
                  <a:lnTo>
                    <a:pt x="15096" y="11979"/>
                  </a:lnTo>
                  <a:lnTo>
                    <a:pt x="15219" y="11732"/>
                  </a:lnTo>
                  <a:lnTo>
                    <a:pt x="15301" y="11486"/>
                  </a:lnTo>
                  <a:lnTo>
                    <a:pt x="15342" y="11240"/>
                  </a:lnTo>
                  <a:lnTo>
                    <a:pt x="15342" y="2421"/>
                  </a:lnTo>
                  <a:lnTo>
                    <a:pt x="15342" y="2421"/>
                  </a:lnTo>
                  <a:lnTo>
                    <a:pt x="15301" y="2175"/>
                  </a:lnTo>
                  <a:lnTo>
                    <a:pt x="15219" y="1929"/>
                  </a:lnTo>
                  <a:lnTo>
                    <a:pt x="15137" y="1723"/>
                  </a:lnTo>
                  <a:lnTo>
                    <a:pt x="14973" y="1559"/>
                  </a:lnTo>
                  <a:lnTo>
                    <a:pt x="14809" y="1395"/>
                  </a:lnTo>
                  <a:lnTo>
                    <a:pt x="14563" y="1272"/>
                  </a:lnTo>
                  <a:lnTo>
                    <a:pt x="14357" y="1190"/>
                  </a:lnTo>
                  <a:lnTo>
                    <a:pt x="14111" y="1190"/>
                  </a:lnTo>
                  <a:lnTo>
                    <a:pt x="6728" y="1190"/>
                  </a:lnTo>
                  <a:lnTo>
                    <a:pt x="6728" y="985"/>
                  </a:lnTo>
                  <a:lnTo>
                    <a:pt x="6728" y="985"/>
                  </a:lnTo>
                  <a:lnTo>
                    <a:pt x="6687" y="821"/>
                  </a:lnTo>
                  <a:lnTo>
                    <a:pt x="6646" y="616"/>
                  </a:lnTo>
                  <a:lnTo>
                    <a:pt x="6522" y="452"/>
                  </a:lnTo>
                  <a:lnTo>
                    <a:pt x="6399" y="288"/>
                  </a:lnTo>
                  <a:lnTo>
                    <a:pt x="6276" y="165"/>
                  </a:lnTo>
                  <a:lnTo>
                    <a:pt x="6112" y="83"/>
                  </a:lnTo>
                  <a:lnTo>
                    <a:pt x="5907" y="42"/>
                  </a:lnTo>
                  <a:lnTo>
                    <a:pt x="5702" y="1"/>
                  </a:lnTo>
                  <a:lnTo>
                    <a:pt x="5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9"/>
            <p:cNvSpPr/>
            <p:nvPr/>
          </p:nvSpPr>
          <p:spPr>
            <a:xfrm>
              <a:off x="2244025" y="3193350"/>
              <a:ext cx="409200" cy="218450"/>
            </a:xfrm>
            <a:custGeom>
              <a:avLst/>
              <a:gdLst/>
              <a:ahLst/>
              <a:cxnLst/>
              <a:rect l="l" t="t" r="r" b="b"/>
              <a:pathLst>
                <a:path w="16368" h="8738" extrusionOk="0">
                  <a:moveTo>
                    <a:pt x="2995" y="0"/>
                  </a:moveTo>
                  <a:lnTo>
                    <a:pt x="2790" y="41"/>
                  </a:lnTo>
                  <a:lnTo>
                    <a:pt x="2626" y="82"/>
                  </a:lnTo>
                  <a:lnTo>
                    <a:pt x="2503" y="123"/>
                  </a:lnTo>
                  <a:lnTo>
                    <a:pt x="2339" y="246"/>
                  </a:lnTo>
                  <a:lnTo>
                    <a:pt x="2216" y="328"/>
                  </a:lnTo>
                  <a:lnTo>
                    <a:pt x="2134" y="493"/>
                  </a:lnTo>
                  <a:lnTo>
                    <a:pt x="2051" y="616"/>
                  </a:lnTo>
                  <a:lnTo>
                    <a:pt x="1969" y="780"/>
                  </a:lnTo>
                  <a:lnTo>
                    <a:pt x="0" y="8738"/>
                  </a:lnTo>
                  <a:lnTo>
                    <a:pt x="13537" y="8738"/>
                  </a:lnTo>
                  <a:lnTo>
                    <a:pt x="13742" y="8697"/>
                  </a:lnTo>
                  <a:lnTo>
                    <a:pt x="13906" y="8656"/>
                  </a:lnTo>
                  <a:lnTo>
                    <a:pt x="14030" y="8615"/>
                  </a:lnTo>
                  <a:lnTo>
                    <a:pt x="14194" y="8533"/>
                  </a:lnTo>
                  <a:lnTo>
                    <a:pt x="14317" y="8409"/>
                  </a:lnTo>
                  <a:lnTo>
                    <a:pt x="14399" y="8286"/>
                  </a:lnTo>
                  <a:lnTo>
                    <a:pt x="14481" y="8122"/>
                  </a:lnTo>
                  <a:lnTo>
                    <a:pt x="14563" y="7958"/>
                  </a:lnTo>
                  <a:lnTo>
                    <a:pt x="16368" y="657"/>
                  </a:lnTo>
                  <a:lnTo>
                    <a:pt x="16368" y="534"/>
                  </a:lnTo>
                  <a:lnTo>
                    <a:pt x="16368" y="410"/>
                  </a:lnTo>
                  <a:lnTo>
                    <a:pt x="16327" y="328"/>
                  </a:lnTo>
                  <a:lnTo>
                    <a:pt x="16286" y="205"/>
                  </a:lnTo>
                  <a:lnTo>
                    <a:pt x="16204" y="123"/>
                  </a:lnTo>
                  <a:lnTo>
                    <a:pt x="16081" y="82"/>
                  </a:lnTo>
                  <a:lnTo>
                    <a:pt x="15999" y="41"/>
                  </a:lnTo>
                  <a:lnTo>
                    <a:pt x="15875" y="0"/>
                  </a:lnTo>
                  <a:close/>
                </a:path>
              </a:pathLst>
            </a:custGeom>
            <a:solidFill>
              <a:srgbClr val="F04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9"/>
            <p:cNvSpPr/>
            <p:nvPr/>
          </p:nvSpPr>
          <p:spPr>
            <a:xfrm>
              <a:off x="2231725" y="3181050"/>
              <a:ext cx="433800" cy="243050"/>
            </a:xfrm>
            <a:custGeom>
              <a:avLst/>
              <a:gdLst/>
              <a:ahLst/>
              <a:cxnLst/>
              <a:rect l="l" t="t" r="r" b="b"/>
              <a:pathLst>
                <a:path w="17352" h="9722" extrusionOk="0">
                  <a:moveTo>
                    <a:pt x="16367" y="492"/>
                  </a:moveTo>
                  <a:lnTo>
                    <a:pt x="16491" y="533"/>
                  </a:lnTo>
                  <a:lnTo>
                    <a:pt x="16573" y="574"/>
                  </a:lnTo>
                  <a:lnTo>
                    <a:pt x="16696" y="615"/>
                  </a:lnTo>
                  <a:lnTo>
                    <a:pt x="16778" y="697"/>
                  </a:lnTo>
                  <a:lnTo>
                    <a:pt x="16819" y="820"/>
                  </a:lnTo>
                  <a:lnTo>
                    <a:pt x="16860" y="902"/>
                  </a:lnTo>
                  <a:lnTo>
                    <a:pt x="16860" y="1026"/>
                  </a:lnTo>
                  <a:lnTo>
                    <a:pt x="16860" y="1149"/>
                  </a:lnTo>
                  <a:lnTo>
                    <a:pt x="15055" y="8450"/>
                  </a:lnTo>
                  <a:lnTo>
                    <a:pt x="14973" y="8614"/>
                  </a:lnTo>
                  <a:lnTo>
                    <a:pt x="14891" y="8778"/>
                  </a:lnTo>
                  <a:lnTo>
                    <a:pt x="14809" y="8901"/>
                  </a:lnTo>
                  <a:lnTo>
                    <a:pt x="14686" y="9025"/>
                  </a:lnTo>
                  <a:lnTo>
                    <a:pt x="14522" y="9107"/>
                  </a:lnTo>
                  <a:lnTo>
                    <a:pt x="14398" y="9148"/>
                  </a:lnTo>
                  <a:lnTo>
                    <a:pt x="14234" y="9189"/>
                  </a:lnTo>
                  <a:lnTo>
                    <a:pt x="14029" y="9230"/>
                  </a:lnTo>
                  <a:lnTo>
                    <a:pt x="492" y="9230"/>
                  </a:lnTo>
                  <a:lnTo>
                    <a:pt x="2461" y="1272"/>
                  </a:lnTo>
                  <a:lnTo>
                    <a:pt x="2543" y="1108"/>
                  </a:lnTo>
                  <a:lnTo>
                    <a:pt x="2626" y="985"/>
                  </a:lnTo>
                  <a:lnTo>
                    <a:pt x="2708" y="820"/>
                  </a:lnTo>
                  <a:lnTo>
                    <a:pt x="2831" y="738"/>
                  </a:lnTo>
                  <a:lnTo>
                    <a:pt x="2995" y="615"/>
                  </a:lnTo>
                  <a:lnTo>
                    <a:pt x="3118" y="574"/>
                  </a:lnTo>
                  <a:lnTo>
                    <a:pt x="3282" y="533"/>
                  </a:lnTo>
                  <a:lnTo>
                    <a:pt x="3487" y="492"/>
                  </a:lnTo>
                  <a:close/>
                  <a:moveTo>
                    <a:pt x="3487" y="0"/>
                  </a:moveTo>
                  <a:lnTo>
                    <a:pt x="3200" y="41"/>
                  </a:lnTo>
                  <a:lnTo>
                    <a:pt x="2954" y="82"/>
                  </a:lnTo>
                  <a:lnTo>
                    <a:pt x="2749" y="205"/>
                  </a:lnTo>
                  <a:lnTo>
                    <a:pt x="2543" y="328"/>
                  </a:lnTo>
                  <a:lnTo>
                    <a:pt x="2338" y="492"/>
                  </a:lnTo>
                  <a:lnTo>
                    <a:pt x="2215" y="697"/>
                  </a:lnTo>
                  <a:lnTo>
                    <a:pt x="2092" y="902"/>
                  </a:lnTo>
                  <a:lnTo>
                    <a:pt x="2010" y="1149"/>
                  </a:lnTo>
                  <a:lnTo>
                    <a:pt x="0" y="9107"/>
                  </a:lnTo>
                  <a:lnTo>
                    <a:pt x="0" y="9230"/>
                  </a:lnTo>
                  <a:lnTo>
                    <a:pt x="0" y="9312"/>
                  </a:lnTo>
                  <a:lnTo>
                    <a:pt x="41" y="9435"/>
                  </a:lnTo>
                  <a:lnTo>
                    <a:pt x="82" y="9517"/>
                  </a:lnTo>
                  <a:lnTo>
                    <a:pt x="164" y="9599"/>
                  </a:lnTo>
                  <a:lnTo>
                    <a:pt x="287" y="9681"/>
                  </a:lnTo>
                  <a:lnTo>
                    <a:pt x="369" y="9722"/>
                  </a:lnTo>
                  <a:lnTo>
                    <a:pt x="14029" y="9722"/>
                  </a:lnTo>
                  <a:lnTo>
                    <a:pt x="14316" y="9681"/>
                  </a:lnTo>
                  <a:lnTo>
                    <a:pt x="14563" y="9640"/>
                  </a:lnTo>
                  <a:lnTo>
                    <a:pt x="14768" y="9517"/>
                  </a:lnTo>
                  <a:lnTo>
                    <a:pt x="14973" y="9394"/>
                  </a:lnTo>
                  <a:lnTo>
                    <a:pt x="15178" y="9230"/>
                  </a:lnTo>
                  <a:lnTo>
                    <a:pt x="15301" y="9025"/>
                  </a:lnTo>
                  <a:lnTo>
                    <a:pt x="15424" y="8819"/>
                  </a:lnTo>
                  <a:lnTo>
                    <a:pt x="15506" y="8573"/>
                  </a:lnTo>
                  <a:lnTo>
                    <a:pt x="17352" y="1272"/>
                  </a:lnTo>
                  <a:lnTo>
                    <a:pt x="17352" y="1026"/>
                  </a:lnTo>
                  <a:lnTo>
                    <a:pt x="17352" y="820"/>
                  </a:lnTo>
                  <a:lnTo>
                    <a:pt x="17270" y="615"/>
                  </a:lnTo>
                  <a:lnTo>
                    <a:pt x="17147" y="410"/>
                  </a:lnTo>
                  <a:lnTo>
                    <a:pt x="16983" y="246"/>
                  </a:lnTo>
                  <a:lnTo>
                    <a:pt x="16819" y="123"/>
                  </a:lnTo>
                  <a:lnTo>
                    <a:pt x="16573" y="41"/>
                  </a:lnTo>
                  <a:lnTo>
                    <a:pt x="163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9"/>
            <p:cNvSpPr/>
            <p:nvPr/>
          </p:nvSpPr>
          <p:spPr>
            <a:xfrm>
              <a:off x="2244025" y="3193350"/>
              <a:ext cx="409200" cy="218450"/>
            </a:xfrm>
            <a:custGeom>
              <a:avLst/>
              <a:gdLst/>
              <a:ahLst/>
              <a:cxnLst/>
              <a:rect l="l" t="t" r="r" b="b"/>
              <a:pathLst>
                <a:path w="16368" h="8738" fill="none" extrusionOk="0">
                  <a:moveTo>
                    <a:pt x="15875" y="0"/>
                  </a:moveTo>
                  <a:lnTo>
                    <a:pt x="15875" y="0"/>
                  </a:lnTo>
                  <a:lnTo>
                    <a:pt x="15999" y="41"/>
                  </a:lnTo>
                  <a:lnTo>
                    <a:pt x="16081" y="82"/>
                  </a:lnTo>
                  <a:lnTo>
                    <a:pt x="16204" y="123"/>
                  </a:lnTo>
                  <a:lnTo>
                    <a:pt x="16286" y="205"/>
                  </a:lnTo>
                  <a:lnTo>
                    <a:pt x="16327" y="328"/>
                  </a:lnTo>
                  <a:lnTo>
                    <a:pt x="16368" y="410"/>
                  </a:lnTo>
                  <a:lnTo>
                    <a:pt x="16368" y="534"/>
                  </a:lnTo>
                  <a:lnTo>
                    <a:pt x="16368" y="657"/>
                  </a:lnTo>
                  <a:lnTo>
                    <a:pt x="14563" y="7958"/>
                  </a:lnTo>
                  <a:lnTo>
                    <a:pt x="14563" y="7958"/>
                  </a:lnTo>
                  <a:lnTo>
                    <a:pt x="14481" y="8122"/>
                  </a:lnTo>
                  <a:lnTo>
                    <a:pt x="14399" y="8286"/>
                  </a:lnTo>
                  <a:lnTo>
                    <a:pt x="14317" y="8409"/>
                  </a:lnTo>
                  <a:lnTo>
                    <a:pt x="14194" y="8533"/>
                  </a:lnTo>
                  <a:lnTo>
                    <a:pt x="14030" y="8615"/>
                  </a:lnTo>
                  <a:lnTo>
                    <a:pt x="13906" y="8656"/>
                  </a:lnTo>
                  <a:lnTo>
                    <a:pt x="13742" y="8697"/>
                  </a:lnTo>
                  <a:lnTo>
                    <a:pt x="13537" y="8738"/>
                  </a:lnTo>
                  <a:lnTo>
                    <a:pt x="0" y="8738"/>
                  </a:lnTo>
                  <a:lnTo>
                    <a:pt x="1969" y="780"/>
                  </a:lnTo>
                  <a:lnTo>
                    <a:pt x="1969" y="780"/>
                  </a:lnTo>
                  <a:lnTo>
                    <a:pt x="2051" y="616"/>
                  </a:lnTo>
                  <a:lnTo>
                    <a:pt x="2134" y="493"/>
                  </a:lnTo>
                  <a:lnTo>
                    <a:pt x="2216" y="328"/>
                  </a:lnTo>
                  <a:lnTo>
                    <a:pt x="2339" y="246"/>
                  </a:lnTo>
                  <a:lnTo>
                    <a:pt x="2503" y="123"/>
                  </a:lnTo>
                  <a:lnTo>
                    <a:pt x="2626" y="82"/>
                  </a:lnTo>
                  <a:lnTo>
                    <a:pt x="2790" y="41"/>
                  </a:lnTo>
                  <a:lnTo>
                    <a:pt x="2995" y="0"/>
                  </a:lnTo>
                  <a:lnTo>
                    <a:pt x="15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9"/>
            <p:cNvSpPr/>
            <p:nvPr/>
          </p:nvSpPr>
          <p:spPr>
            <a:xfrm>
              <a:off x="2231725" y="3181050"/>
              <a:ext cx="433800" cy="243050"/>
            </a:xfrm>
            <a:custGeom>
              <a:avLst/>
              <a:gdLst/>
              <a:ahLst/>
              <a:cxnLst/>
              <a:rect l="l" t="t" r="r" b="b"/>
              <a:pathLst>
                <a:path w="17352" h="9722" fill="none" extrusionOk="0">
                  <a:moveTo>
                    <a:pt x="16367" y="0"/>
                  </a:moveTo>
                  <a:lnTo>
                    <a:pt x="3487" y="0"/>
                  </a:lnTo>
                  <a:lnTo>
                    <a:pt x="3487" y="0"/>
                  </a:lnTo>
                  <a:lnTo>
                    <a:pt x="3200" y="41"/>
                  </a:lnTo>
                  <a:lnTo>
                    <a:pt x="2954" y="82"/>
                  </a:lnTo>
                  <a:lnTo>
                    <a:pt x="2749" y="205"/>
                  </a:lnTo>
                  <a:lnTo>
                    <a:pt x="2543" y="328"/>
                  </a:lnTo>
                  <a:lnTo>
                    <a:pt x="2338" y="492"/>
                  </a:lnTo>
                  <a:lnTo>
                    <a:pt x="2215" y="697"/>
                  </a:lnTo>
                  <a:lnTo>
                    <a:pt x="2092" y="902"/>
                  </a:lnTo>
                  <a:lnTo>
                    <a:pt x="2010" y="1149"/>
                  </a:lnTo>
                  <a:lnTo>
                    <a:pt x="0" y="9107"/>
                  </a:lnTo>
                  <a:lnTo>
                    <a:pt x="0" y="9107"/>
                  </a:lnTo>
                  <a:lnTo>
                    <a:pt x="0" y="9230"/>
                  </a:lnTo>
                  <a:lnTo>
                    <a:pt x="0" y="9312"/>
                  </a:lnTo>
                  <a:lnTo>
                    <a:pt x="41" y="9435"/>
                  </a:lnTo>
                  <a:lnTo>
                    <a:pt x="82" y="9517"/>
                  </a:lnTo>
                  <a:lnTo>
                    <a:pt x="82" y="9517"/>
                  </a:lnTo>
                  <a:lnTo>
                    <a:pt x="164" y="9599"/>
                  </a:lnTo>
                  <a:lnTo>
                    <a:pt x="287" y="9681"/>
                  </a:lnTo>
                  <a:lnTo>
                    <a:pt x="369" y="9722"/>
                  </a:lnTo>
                  <a:lnTo>
                    <a:pt x="492" y="9722"/>
                  </a:lnTo>
                  <a:lnTo>
                    <a:pt x="14029" y="9722"/>
                  </a:lnTo>
                  <a:lnTo>
                    <a:pt x="14029" y="9722"/>
                  </a:lnTo>
                  <a:lnTo>
                    <a:pt x="14316" y="9681"/>
                  </a:lnTo>
                  <a:lnTo>
                    <a:pt x="14563" y="9640"/>
                  </a:lnTo>
                  <a:lnTo>
                    <a:pt x="14768" y="9517"/>
                  </a:lnTo>
                  <a:lnTo>
                    <a:pt x="14973" y="9394"/>
                  </a:lnTo>
                  <a:lnTo>
                    <a:pt x="15178" y="9230"/>
                  </a:lnTo>
                  <a:lnTo>
                    <a:pt x="15301" y="9025"/>
                  </a:lnTo>
                  <a:lnTo>
                    <a:pt x="15424" y="8819"/>
                  </a:lnTo>
                  <a:lnTo>
                    <a:pt x="15506" y="8573"/>
                  </a:lnTo>
                  <a:lnTo>
                    <a:pt x="17352" y="1272"/>
                  </a:lnTo>
                  <a:lnTo>
                    <a:pt x="17352" y="1272"/>
                  </a:lnTo>
                  <a:lnTo>
                    <a:pt x="17352" y="1026"/>
                  </a:lnTo>
                  <a:lnTo>
                    <a:pt x="17352" y="820"/>
                  </a:lnTo>
                  <a:lnTo>
                    <a:pt x="17270" y="615"/>
                  </a:lnTo>
                  <a:lnTo>
                    <a:pt x="17147" y="410"/>
                  </a:lnTo>
                  <a:lnTo>
                    <a:pt x="17147" y="410"/>
                  </a:lnTo>
                  <a:lnTo>
                    <a:pt x="16983" y="246"/>
                  </a:lnTo>
                  <a:lnTo>
                    <a:pt x="16819" y="123"/>
                  </a:lnTo>
                  <a:lnTo>
                    <a:pt x="16573" y="41"/>
                  </a:lnTo>
                  <a:lnTo>
                    <a:pt x="16367" y="0"/>
                  </a:lnTo>
                  <a:lnTo>
                    <a:pt x="163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79"/>
          <p:cNvGrpSpPr/>
          <p:nvPr/>
        </p:nvGrpSpPr>
        <p:grpSpPr>
          <a:xfrm>
            <a:off x="6569969" y="705186"/>
            <a:ext cx="738611" cy="738611"/>
            <a:chOff x="4560675" y="1869400"/>
            <a:chExt cx="358950" cy="358950"/>
          </a:xfrm>
        </p:grpSpPr>
        <p:sp>
          <p:nvSpPr>
            <p:cNvPr id="1854" name="Google Shape;1854;p79"/>
            <p:cNvSpPr/>
            <p:nvPr/>
          </p:nvSpPr>
          <p:spPr>
            <a:xfrm>
              <a:off x="4572975" y="1881700"/>
              <a:ext cx="334350" cy="334350"/>
            </a:xfrm>
            <a:custGeom>
              <a:avLst/>
              <a:gdLst/>
              <a:ahLst/>
              <a:cxnLst/>
              <a:rect l="l" t="t" r="r" b="b"/>
              <a:pathLst>
                <a:path w="13374" h="13374" extrusionOk="0">
                  <a:moveTo>
                    <a:pt x="6687" y="1"/>
                  </a:moveTo>
                  <a:lnTo>
                    <a:pt x="5989" y="42"/>
                  </a:lnTo>
                  <a:lnTo>
                    <a:pt x="5333" y="124"/>
                  </a:lnTo>
                  <a:lnTo>
                    <a:pt x="4677" y="288"/>
                  </a:lnTo>
                  <a:lnTo>
                    <a:pt x="4061" y="534"/>
                  </a:lnTo>
                  <a:lnTo>
                    <a:pt x="3487" y="821"/>
                  </a:lnTo>
                  <a:lnTo>
                    <a:pt x="2954" y="1149"/>
                  </a:lnTo>
                  <a:lnTo>
                    <a:pt x="2421" y="1519"/>
                  </a:lnTo>
                  <a:lnTo>
                    <a:pt x="1969" y="1970"/>
                  </a:lnTo>
                  <a:lnTo>
                    <a:pt x="1518" y="2421"/>
                  </a:lnTo>
                  <a:lnTo>
                    <a:pt x="1149" y="2954"/>
                  </a:lnTo>
                  <a:lnTo>
                    <a:pt x="780" y="3488"/>
                  </a:lnTo>
                  <a:lnTo>
                    <a:pt x="534" y="4103"/>
                  </a:lnTo>
                  <a:lnTo>
                    <a:pt x="288" y="4718"/>
                  </a:lnTo>
                  <a:lnTo>
                    <a:pt x="123" y="5334"/>
                  </a:lnTo>
                  <a:lnTo>
                    <a:pt x="41" y="5990"/>
                  </a:lnTo>
                  <a:lnTo>
                    <a:pt x="0" y="6687"/>
                  </a:lnTo>
                  <a:lnTo>
                    <a:pt x="41" y="7385"/>
                  </a:lnTo>
                  <a:lnTo>
                    <a:pt x="123" y="8041"/>
                  </a:lnTo>
                  <a:lnTo>
                    <a:pt x="288" y="8697"/>
                  </a:lnTo>
                  <a:lnTo>
                    <a:pt x="534" y="9313"/>
                  </a:lnTo>
                  <a:lnTo>
                    <a:pt x="780" y="9887"/>
                  </a:lnTo>
                  <a:lnTo>
                    <a:pt x="1149" y="10420"/>
                  </a:lnTo>
                  <a:lnTo>
                    <a:pt x="1518" y="10953"/>
                  </a:lnTo>
                  <a:lnTo>
                    <a:pt x="1969" y="11405"/>
                  </a:lnTo>
                  <a:lnTo>
                    <a:pt x="2421" y="11856"/>
                  </a:lnTo>
                  <a:lnTo>
                    <a:pt x="2954" y="12225"/>
                  </a:lnTo>
                  <a:lnTo>
                    <a:pt x="3487" y="12594"/>
                  </a:lnTo>
                  <a:lnTo>
                    <a:pt x="4061" y="12840"/>
                  </a:lnTo>
                  <a:lnTo>
                    <a:pt x="4677" y="13086"/>
                  </a:lnTo>
                  <a:lnTo>
                    <a:pt x="5333" y="13251"/>
                  </a:lnTo>
                  <a:lnTo>
                    <a:pt x="5989" y="13333"/>
                  </a:lnTo>
                  <a:lnTo>
                    <a:pt x="6687" y="13374"/>
                  </a:lnTo>
                  <a:lnTo>
                    <a:pt x="7384" y="13333"/>
                  </a:lnTo>
                  <a:lnTo>
                    <a:pt x="8040" y="13251"/>
                  </a:lnTo>
                  <a:lnTo>
                    <a:pt x="8697" y="13086"/>
                  </a:lnTo>
                  <a:lnTo>
                    <a:pt x="9312" y="12840"/>
                  </a:lnTo>
                  <a:lnTo>
                    <a:pt x="9886" y="12594"/>
                  </a:lnTo>
                  <a:lnTo>
                    <a:pt x="10420" y="12225"/>
                  </a:lnTo>
                  <a:lnTo>
                    <a:pt x="10953" y="11856"/>
                  </a:lnTo>
                  <a:lnTo>
                    <a:pt x="11404" y="11405"/>
                  </a:lnTo>
                  <a:lnTo>
                    <a:pt x="11855" y="10953"/>
                  </a:lnTo>
                  <a:lnTo>
                    <a:pt x="12225" y="10420"/>
                  </a:lnTo>
                  <a:lnTo>
                    <a:pt x="12594" y="9887"/>
                  </a:lnTo>
                  <a:lnTo>
                    <a:pt x="12840" y="9313"/>
                  </a:lnTo>
                  <a:lnTo>
                    <a:pt x="13086" y="8697"/>
                  </a:lnTo>
                  <a:lnTo>
                    <a:pt x="13250" y="8041"/>
                  </a:lnTo>
                  <a:lnTo>
                    <a:pt x="13332" y="7385"/>
                  </a:lnTo>
                  <a:lnTo>
                    <a:pt x="13373" y="6687"/>
                  </a:lnTo>
                  <a:lnTo>
                    <a:pt x="13332" y="5990"/>
                  </a:lnTo>
                  <a:lnTo>
                    <a:pt x="13250" y="5334"/>
                  </a:lnTo>
                  <a:lnTo>
                    <a:pt x="13086" y="4718"/>
                  </a:lnTo>
                  <a:lnTo>
                    <a:pt x="12840" y="4103"/>
                  </a:lnTo>
                  <a:lnTo>
                    <a:pt x="12594" y="3488"/>
                  </a:lnTo>
                  <a:lnTo>
                    <a:pt x="12225" y="2954"/>
                  </a:lnTo>
                  <a:lnTo>
                    <a:pt x="11855" y="2421"/>
                  </a:lnTo>
                  <a:lnTo>
                    <a:pt x="11404" y="1970"/>
                  </a:lnTo>
                  <a:lnTo>
                    <a:pt x="10953" y="1519"/>
                  </a:lnTo>
                  <a:lnTo>
                    <a:pt x="10420" y="1149"/>
                  </a:lnTo>
                  <a:lnTo>
                    <a:pt x="9886" y="821"/>
                  </a:lnTo>
                  <a:lnTo>
                    <a:pt x="9312" y="534"/>
                  </a:lnTo>
                  <a:lnTo>
                    <a:pt x="8697" y="288"/>
                  </a:lnTo>
                  <a:lnTo>
                    <a:pt x="8040" y="124"/>
                  </a:lnTo>
                  <a:lnTo>
                    <a:pt x="7384" y="42"/>
                  </a:lnTo>
                  <a:lnTo>
                    <a:pt x="6687" y="1"/>
                  </a:lnTo>
                  <a:close/>
                </a:path>
              </a:pathLst>
            </a:custGeom>
            <a:solidFill>
              <a:srgbClr val="EDC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9"/>
            <p:cNvSpPr/>
            <p:nvPr/>
          </p:nvSpPr>
          <p:spPr>
            <a:xfrm>
              <a:off x="4560675" y="1869400"/>
              <a:ext cx="358950" cy="358950"/>
            </a:xfrm>
            <a:custGeom>
              <a:avLst/>
              <a:gdLst/>
              <a:ahLst/>
              <a:cxnLst/>
              <a:rect l="l" t="t" r="r" b="b"/>
              <a:pathLst>
                <a:path w="14358" h="14358" extrusionOk="0">
                  <a:moveTo>
                    <a:pt x="7179" y="493"/>
                  </a:moveTo>
                  <a:lnTo>
                    <a:pt x="7876" y="534"/>
                  </a:lnTo>
                  <a:lnTo>
                    <a:pt x="8532" y="616"/>
                  </a:lnTo>
                  <a:lnTo>
                    <a:pt x="9189" y="780"/>
                  </a:lnTo>
                  <a:lnTo>
                    <a:pt x="9804" y="1026"/>
                  </a:lnTo>
                  <a:lnTo>
                    <a:pt x="10378" y="1313"/>
                  </a:lnTo>
                  <a:lnTo>
                    <a:pt x="10912" y="1641"/>
                  </a:lnTo>
                  <a:lnTo>
                    <a:pt x="11445" y="2011"/>
                  </a:lnTo>
                  <a:lnTo>
                    <a:pt x="11896" y="2462"/>
                  </a:lnTo>
                  <a:lnTo>
                    <a:pt x="12347" y="2913"/>
                  </a:lnTo>
                  <a:lnTo>
                    <a:pt x="12717" y="3446"/>
                  </a:lnTo>
                  <a:lnTo>
                    <a:pt x="13086" y="3980"/>
                  </a:lnTo>
                  <a:lnTo>
                    <a:pt x="13332" y="4595"/>
                  </a:lnTo>
                  <a:lnTo>
                    <a:pt x="13578" y="5210"/>
                  </a:lnTo>
                  <a:lnTo>
                    <a:pt x="13742" y="5826"/>
                  </a:lnTo>
                  <a:lnTo>
                    <a:pt x="13824" y="6482"/>
                  </a:lnTo>
                  <a:lnTo>
                    <a:pt x="13865" y="7179"/>
                  </a:lnTo>
                  <a:lnTo>
                    <a:pt x="13824" y="7877"/>
                  </a:lnTo>
                  <a:lnTo>
                    <a:pt x="13742" y="8533"/>
                  </a:lnTo>
                  <a:lnTo>
                    <a:pt x="13578" y="9189"/>
                  </a:lnTo>
                  <a:lnTo>
                    <a:pt x="13332" y="9805"/>
                  </a:lnTo>
                  <a:lnTo>
                    <a:pt x="13086" y="10379"/>
                  </a:lnTo>
                  <a:lnTo>
                    <a:pt x="12717" y="10912"/>
                  </a:lnTo>
                  <a:lnTo>
                    <a:pt x="12347" y="11445"/>
                  </a:lnTo>
                  <a:lnTo>
                    <a:pt x="11896" y="11897"/>
                  </a:lnTo>
                  <a:lnTo>
                    <a:pt x="11445" y="12348"/>
                  </a:lnTo>
                  <a:lnTo>
                    <a:pt x="10912" y="12717"/>
                  </a:lnTo>
                  <a:lnTo>
                    <a:pt x="10378" y="13086"/>
                  </a:lnTo>
                  <a:lnTo>
                    <a:pt x="9804" y="13332"/>
                  </a:lnTo>
                  <a:lnTo>
                    <a:pt x="9189" y="13578"/>
                  </a:lnTo>
                  <a:lnTo>
                    <a:pt x="8532" y="13743"/>
                  </a:lnTo>
                  <a:lnTo>
                    <a:pt x="7876" y="13825"/>
                  </a:lnTo>
                  <a:lnTo>
                    <a:pt x="7179" y="13866"/>
                  </a:lnTo>
                  <a:lnTo>
                    <a:pt x="6481" y="13825"/>
                  </a:lnTo>
                  <a:lnTo>
                    <a:pt x="5825" y="13743"/>
                  </a:lnTo>
                  <a:lnTo>
                    <a:pt x="5169" y="13578"/>
                  </a:lnTo>
                  <a:lnTo>
                    <a:pt x="4553" y="13332"/>
                  </a:lnTo>
                  <a:lnTo>
                    <a:pt x="3979" y="13086"/>
                  </a:lnTo>
                  <a:lnTo>
                    <a:pt x="3446" y="12717"/>
                  </a:lnTo>
                  <a:lnTo>
                    <a:pt x="2913" y="12348"/>
                  </a:lnTo>
                  <a:lnTo>
                    <a:pt x="2461" y="11897"/>
                  </a:lnTo>
                  <a:lnTo>
                    <a:pt x="2010" y="11445"/>
                  </a:lnTo>
                  <a:lnTo>
                    <a:pt x="1641" y="10912"/>
                  </a:lnTo>
                  <a:lnTo>
                    <a:pt x="1272" y="10379"/>
                  </a:lnTo>
                  <a:lnTo>
                    <a:pt x="1026" y="9805"/>
                  </a:lnTo>
                  <a:lnTo>
                    <a:pt x="780" y="9189"/>
                  </a:lnTo>
                  <a:lnTo>
                    <a:pt x="615" y="8533"/>
                  </a:lnTo>
                  <a:lnTo>
                    <a:pt x="533" y="7877"/>
                  </a:lnTo>
                  <a:lnTo>
                    <a:pt x="492" y="7179"/>
                  </a:lnTo>
                  <a:lnTo>
                    <a:pt x="533" y="6482"/>
                  </a:lnTo>
                  <a:lnTo>
                    <a:pt x="615" y="5826"/>
                  </a:lnTo>
                  <a:lnTo>
                    <a:pt x="780" y="5210"/>
                  </a:lnTo>
                  <a:lnTo>
                    <a:pt x="1026" y="4595"/>
                  </a:lnTo>
                  <a:lnTo>
                    <a:pt x="1272" y="3980"/>
                  </a:lnTo>
                  <a:lnTo>
                    <a:pt x="1641" y="3446"/>
                  </a:lnTo>
                  <a:lnTo>
                    <a:pt x="2010" y="2913"/>
                  </a:lnTo>
                  <a:lnTo>
                    <a:pt x="2461" y="2462"/>
                  </a:lnTo>
                  <a:lnTo>
                    <a:pt x="2913" y="2011"/>
                  </a:lnTo>
                  <a:lnTo>
                    <a:pt x="3446" y="1641"/>
                  </a:lnTo>
                  <a:lnTo>
                    <a:pt x="3979" y="1313"/>
                  </a:lnTo>
                  <a:lnTo>
                    <a:pt x="4553" y="1026"/>
                  </a:lnTo>
                  <a:lnTo>
                    <a:pt x="5169" y="780"/>
                  </a:lnTo>
                  <a:lnTo>
                    <a:pt x="5825" y="616"/>
                  </a:lnTo>
                  <a:lnTo>
                    <a:pt x="6481" y="534"/>
                  </a:lnTo>
                  <a:lnTo>
                    <a:pt x="7179" y="493"/>
                  </a:lnTo>
                  <a:close/>
                  <a:moveTo>
                    <a:pt x="7179" y="1"/>
                  </a:moveTo>
                  <a:lnTo>
                    <a:pt x="6440" y="42"/>
                  </a:lnTo>
                  <a:lnTo>
                    <a:pt x="5743" y="124"/>
                  </a:lnTo>
                  <a:lnTo>
                    <a:pt x="5046" y="329"/>
                  </a:lnTo>
                  <a:lnTo>
                    <a:pt x="4389" y="575"/>
                  </a:lnTo>
                  <a:lnTo>
                    <a:pt x="3774" y="862"/>
                  </a:lnTo>
                  <a:lnTo>
                    <a:pt x="3159" y="1231"/>
                  </a:lnTo>
                  <a:lnTo>
                    <a:pt x="2625" y="1641"/>
                  </a:lnTo>
                  <a:lnTo>
                    <a:pt x="2092" y="2093"/>
                  </a:lnTo>
                  <a:lnTo>
                    <a:pt x="1641" y="2626"/>
                  </a:lnTo>
                  <a:lnTo>
                    <a:pt x="1231" y="3159"/>
                  </a:lnTo>
                  <a:lnTo>
                    <a:pt x="862" y="3775"/>
                  </a:lnTo>
                  <a:lnTo>
                    <a:pt x="574" y="4390"/>
                  </a:lnTo>
                  <a:lnTo>
                    <a:pt x="328" y="5046"/>
                  </a:lnTo>
                  <a:lnTo>
                    <a:pt x="123" y="5744"/>
                  </a:lnTo>
                  <a:lnTo>
                    <a:pt x="41" y="6441"/>
                  </a:lnTo>
                  <a:lnTo>
                    <a:pt x="0" y="7179"/>
                  </a:lnTo>
                  <a:lnTo>
                    <a:pt x="41" y="7918"/>
                  </a:lnTo>
                  <a:lnTo>
                    <a:pt x="123" y="8615"/>
                  </a:lnTo>
                  <a:lnTo>
                    <a:pt x="328" y="9312"/>
                  </a:lnTo>
                  <a:lnTo>
                    <a:pt x="574" y="9969"/>
                  </a:lnTo>
                  <a:lnTo>
                    <a:pt x="862" y="10625"/>
                  </a:lnTo>
                  <a:lnTo>
                    <a:pt x="1231" y="11199"/>
                  </a:lnTo>
                  <a:lnTo>
                    <a:pt x="1641" y="11733"/>
                  </a:lnTo>
                  <a:lnTo>
                    <a:pt x="2092" y="12266"/>
                  </a:lnTo>
                  <a:lnTo>
                    <a:pt x="2625" y="12717"/>
                  </a:lnTo>
                  <a:lnTo>
                    <a:pt x="3159" y="13127"/>
                  </a:lnTo>
                  <a:lnTo>
                    <a:pt x="3774" y="13496"/>
                  </a:lnTo>
                  <a:lnTo>
                    <a:pt x="4389" y="13825"/>
                  </a:lnTo>
                  <a:lnTo>
                    <a:pt x="5046" y="14030"/>
                  </a:lnTo>
                  <a:lnTo>
                    <a:pt x="5743" y="14235"/>
                  </a:lnTo>
                  <a:lnTo>
                    <a:pt x="6440" y="14317"/>
                  </a:lnTo>
                  <a:lnTo>
                    <a:pt x="7179" y="14358"/>
                  </a:lnTo>
                  <a:lnTo>
                    <a:pt x="7917" y="14317"/>
                  </a:lnTo>
                  <a:lnTo>
                    <a:pt x="8614" y="14235"/>
                  </a:lnTo>
                  <a:lnTo>
                    <a:pt x="9312" y="14030"/>
                  </a:lnTo>
                  <a:lnTo>
                    <a:pt x="9968" y="13825"/>
                  </a:lnTo>
                  <a:lnTo>
                    <a:pt x="10583" y="13496"/>
                  </a:lnTo>
                  <a:lnTo>
                    <a:pt x="11199" y="13127"/>
                  </a:lnTo>
                  <a:lnTo>
                    <a:pt x="11732" y="12717"/>
                  </a:lnTo>
                  <a:lnTo>
                    <a:pt x="12265" y="12266"/>
                  </a:lnTo>
                  <a:lnTo>
                    <a:pt x="12717" y="11733"/>
                  </a:lnTo>
                  <a:lnTo>
                    <a:pt x="13127" y="11199"/>
                  </a:lnTo>
                  <a:lnTo>
                    <a:pt x="13496" y="10625"/>
                  </a:lnTo>
                  <a:lnTo>
                    <a:pt x="13783" y="9969"/>
                  </a:lnTo>
                  <a:lnTo>
                    <a:pt x="14029" y="9312"/>
                  </a:lnTo>
                  <a:lnTo>
                    <a:pt x="14234" y="8615"/>
                  </a:lnTo>
                  <a:lnTo>
                    <a:pt x="14316" y="7918"/>
                  </a:lnTo>
                  <a:lnTo>
                    <a:pt x="14357" y="7179"/>
                  </a:lnTo>
                  <a:lnTo>
                    <a:pt x="14316" y="6441"/>
                  </a:lnTo>
                  <a:lnTo>
                    <a:pt x="14234" y="5744"/>
                  </a:lnTo>
                  <a:lnTo>
                    <a:pt x="14029" y="5046"/>
                  </a:lnTo>
                  <a:lnTo>
                    <a:pt x="13783" y="4390"/>
                  </a:lnTo>
                  <a:lnTo>
                    <a:pt x="13496" y="3775"/>
                  </a:lnTo>
                  <a:lnTo>
                    <a:pt x="13127" y="3159"/>
                  </a:lnTo>
                  <a:lnTo>
                    <a:pt x="12717" y="2626"/>
                  </a:lnTo>
                  <a:lnTo>
                    <a:pt x="12265" y="2093"/>
                  </a:lnTo>
                  <a:lnTo>
                    <a:pt x="11732" y="1641"/>
                  </a:lnTo>
                  <a:lnTo>
                    <a:pt x="11199" y="1231"/>
                  </a:lnTo>
                  <a:lnTo>
                    <a:pt x="10583" y="862"/>
                  </a:lnTo>
                  <a:lnTo>
                    <a:pt x="9968" y="575"/>
                  </a:lnTo>
                  <a:lnTo>
                    <a:pt x="9312" y="329"/>
                  </a:lnTo>
                  <a:lnTo>
                    <a:pt x="8614" y="124"/>
                  </a:lnTo>
                  <a:lnTo>
                    <a:pt x="7917" y="42"/>
                  </a:lnTo>
                  <a:lnTo>
                    <a:pt x="71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9"/>
            <p:cNvSpPr/>
            <p:nvPr/>
          </p:nvSpPr>
          <p:spPr>
            <a:xfrm>
              <a:off x="4572975" y="1881700"/>
              <a:ext cx="334350" cy="334350"/>
            </a:xfrm>
            <a:custGeom>
              <a:avLst/>
              <a:gdLst/>
              <a:ahLst/>
              <a:cxnLst/>
              <a:rect l="l" t="t" r="r" b="b"/>
              <a:pathLst>
                <a:path w="13374" h="13374" fill="none" extrusionOk="0">
                  <a:moveTo>
                    <a:pt x="6687" y="1"/>
                  </a:moveTo>
                  <a:lnTo>
                    <a:pt x="6687" y="1"/>
                  </a:lnTo>
                  <a:lnTo>
                    <a:pt x="7384" y="42"/>
                  </a:lnTo>
                  <a:lnTo>
                    <a:pt x="8040" y="124"/>
                  </a:lnTo>
                  <a:lnTo>
                    <a:pt x="8697" y="288"/>
                  </a:lnTo>
                  <a:lnTo>
                    <a:pt x="9312" y="534"/>
                  </a:lnTo>
                  <a:lnTo>
                    <a:pt x="9886" y="821"/>
                  </a:lnTo>
                  <a:lnTo>
                    <a:pt x="10420" y="1149"/>
                  </a:lnTo>
                  <a:lnTo>
                    <a:pt x="10953" y="1519"/>
                  </a:lnTo>
                  <a:lnTo>
                    <a:pt x="11404" y="1970"/>
                  </a:lnTo>
                  <a:lnTo>
                    <a:pt x="11855" y="2421"/>
                  </a:lnTo>
                  <a:lnTo>
                    <a:pt x="12225" y="2954"/>
                  </a:lnTo>
                  <a:lnTo>
                    <a:pt x="12594" y="3488"/>
                  </a:lnTo>
                  <a:lnTo>
                    <a:pt x="12840" y="4103"/>
                  </a:lnTo>
                  <a:lnTo>
                    <a:pt x="13086" y="4718"/>
                  </a:lnTo>
                  <a:lnTo>
                    <a:pt x="13250" y="5334"/>
                  </a:lnTo>
                  <a:lnTo>
                    <a:pt x="13332" y="5990"/>
                  </a:lnTo>
                  <a:lnTo>
                    <a:pt x="13373" y="6687"/>
                  </a:lnTo>
                  <a:lnTo>
                    <a:pt x="13373" y="6687"/>
                  </a:lnTo>
                  <a:lnTo>
                    <a:pt x="13332" y="7385"/>
                  </a:lnTo>
                  <a:lnTo>
                    <a:pt x="13250" y="8041"/>
                  </a:lnTo>
                  <a:lnTo>
                    <a:pt x="13086" y="8697"/>
                  </a:lnTo>
                  <a:lnTo>
                    <a:pt x="12840" y="9313"/>
                  </a:lnTo>
                  <a:lnTo>
                    <a:pt x="12594" y="9887"/>
                  </a:lnTo>
                  <a:lnTo>
                    <a:pt x="12225" y="10420"/>
                  </a:lnTo>
                  <a:lnTo>
                    <a:pt x="11855" y="10953"/>
                  </a:lnTo>
                  <a:lnTo>
                    <a:pt x="11404" y="11405"/>
                  </a:lnTo>
                  <a:lnTo>
                    <a:pt x="10953" y="11856"/>
                  </a:lnTo>
                  <a:lnTo>
                    <a:pt x="10420" y="12225"/>
                  </a:lnTo>
                  <a:lnTo>
                    <a:pt x="9886" y="12594"/>
                  </a:lnTo>
                  <a:lnTo>
                    <a:pt x="9312" y="12840"/>
                  </a:lnTo>
                  <a:lnTo>
                    <a:pt x="8697" y="13086"/>
                  </a:lnTo>
                  <a:lnTo>
                    <a:pt x="8040" y="13251"/>
                  </a:lnTo>
                  <a:lnTo>
                    <a:pt x="7384" y="13333"/>
                  </a:lnTo>
                  <a:lnTo>
                    <a:pt x="6687" y="13374"/>
                  </a:lnTo>
                  <a:lnTo>
                    <a:pt x="6687" y="13374"/>
                  </a:lnTo>
                  <a:lnTo>
                    <a:pt x="5989" y="13333"/>
                  </a:lnTo>
                  <a:lnTo>
                    <a:pt x="5333" y="13251"/>
                  </a:lnTo>
                  <a:lnTo>
                    <a:pt x="4677" y="13086"/>
                  </a:lnTo>
                  <a:lnTo>
                    <a:pt x="4061" y="12840"/>
                  </a:lnTo>
                  <a:lnTo>
                    <a:pt x="3487" y="12594"/>
                  </a:lnTo>
                  <a:lnTo>
                    <a:pt x="2954" y="12225"/>
                  </a:lnTo>
                  <a:lnTo>
                    <a:pt x="2421" y="11856"/>
                  </a:lnTo>
                  <a:lnTo>
                    <a:pt x="1969" y="11405"/>
                  </a:lnTo>
                  <a:lnTo>
                    <a:pt x="1518" y="10953"/>
                  </a:lnTo>
                  <a:lnTo>
                    <a:pt x="1149" y="10420"/>
                  </a:lnTo>
                  <a:lnTo>
                    <a:pt x="780" y="9887"/>
                  </a:lnTo>
                  <a:lnTo>
                    <a:pt x="534" y="9313"/>
                  </a:lnTo>
                  <a:lnTo>
                    <a:pt x="288" y="8697"/>
                  </a:lnTo>
                  <a:lnTo>
                    <a:pt x="123" y="8041"/>
                  </a:lnTo>
                  <a:lnTo>
                    <a:pt x="41" y="7385"/>
                  </a:lnTo>
                  <a:lnTo>
                    <a:pt x="0" y="6687"/>
                  </a:lnTo>
                  <a:lnTo>
                    <a:pt x="0" y="6687"/>
                  </a:lnTo>
                  <a:lnTo>
                    <a:pt x="41" y="5990"/>
                  </a:lnTo>
                  <a:lnTo>
                    <a:pt x="123" y="5334"/>
                  </a:lnTo>
                  <a:lnTo>
                    <a:pt x="288" y="4718"/>
                  </a:lnTo>
                  <a:lnTo>
                    <a:pt x="534" y="4103"/>
                  </a:lnTo>
                  <a:lnTo>
                    <a:pt x="780" y="3488"/>
                  </a:lnTo>
                  <a:lnTo>
                    <a:pt x="1149" y="2954"/>
                  </a:lnTo>
                  <a:lnTo>
                    <a:pt x="1518" y="2421"/>
                  </a:lnTo>
                  <a:lnTo>
                    <a:pt x="1969" y="1970"/>
                  </a:lnTo>
                  <a:lnTo>
                    <a:pt x="2421" y="1519"/>
                  </a:lnTo>
                  <a:lnTo>
                    <a:pt x="2954" y="1149"/>
                  </a:lnTo>
                  <a:lnTo>
                    <a:pt x="3487" y="821"/>
                  </a:lnTo>
                  <a:lnTo>
                    <a:pt x="4061" y="534"/>
                  </a:lnTo>
                  <a:lnTo>
                    <a:pt x="4677" y="288"/>
                  </a:lnTo>
                  <a:lnTo>
                    <a:pt x="5333" y="124"/>
                  </a:lnTo>
                  <a:lnTo>
                    <a:pt x="5989" y="42"/>
                  </a:lnTo>
                  <a:lnTo>
                    <a:pt x="6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9"/>
            <p:cNvSpPr/>
            <p:nvPr/>
          </p:nvSpPr>
          <p:spPr>
            <a:xfrm>
              <a:off x="4560675" y="1869400"/>
              <a:ext cx="358950" cy="358950"/>
            </a:xfrm>
            <a:custGeom>
              <a:avLst/>
              <a:gdLst/>
              <a:ahLst/>
              <a:cxnLst/>
              <a:rect l="l" t="t" r="r" b="b"/>
              <a:pathLst>
                <a:path w="14358" h="14358" fill="none" extrusionOk="0">
                  <a:moveTo>
                    <a:pt x="7179" y="1"/>
                  </a:moveTo>
                  <a:lnTo>
                    <a:pt x="7179" y="1"/>
                  </a:lnTo>
                  <a:lnTo>
                    <a:pt x="6440" y="42"/>
                  </a:lnTo>
                  <a:lnTo>
                    <a:pt x="5743" y="124"/>
                  </a:lnTo>
                  <a:lnTo>
                    <a:pt x="5046" y="329"/>
                  </a:lnTo>
                  <a:lnTo>
                    <a:pt x="4389" y="575"/>
                  </a:lnTo>
                  <a:lnTo>
                    <a:pt x="3774" y="862"/>
                  </a:lnTo>
                  <a:lnTo>
                    <a:pt x="3159" y="1231"/>
                  </a:lnTo>
                  <a:lnTo>
                    <a:pt x="2625" y="1641"/>
                  </a:lnTo>
                  <a:lnTo>
                    <a:pt x="2092" y="2093"/>
                  </a:lnTo>
                  <a:lnTo>
                    <a:pt x="1641" y="2626"/>
                  </a:lnTo>
                  <a:lnTo>
                    <a:pt x="1231" y="3159"/>
                  </a:lnTo>
                  <a:lnTo>
                    <a:pt x="862" y="3775"/>
                  </a:lnTo>
                  <a:lnTo>
                    <a:pt x="574" y="4390"/>
                  </a:lnTo>
                  <a:lnTo>
                    <a:pt x="328" y="5046"/>
                  </a:lnTo>
                  <a:lnTo>
                    <a:pt x="123" y="5744"/>
                  </a:lnTo>
                  <a:lnTo>
                    <a:pt x="41" y="6441"/>
                  </a:lnTo>
                  <a:lnTo>
                    <a:pt x="0" y="7179"/>
                  </a:lnTo>
                  <a:lnTo>
                    <a:pt x="0" y="7179"/>
                  </a:lnTo>
                  <a:lnTo>
                    <a:pt x="41" y="7918"/>
                  </a:lnTo>
                  <a:lnTo>
                    <a:pt x="123" y="8615"/>
                  </a:lnTo>
                  <a:lnTo>
                    <a:pt x="328" y="9312"/>
                  </a:lnTo>
                  <a:lnTo>
                    <a:pt x="574" y="9969"/>
                  </a:lnTo>
                  <a:lnTo>
                    <a:pt x="862" y="10625"/>
                  </a:lnTo>
                  <a:lnTo>
                    <a:pt x="1231" y="11199"/>
                  </a:lnTo>
                  <a:lnTo>
                    <a:pt x="1641" y="11733"/>
                  </a:lnTo>
                  <a:lnTo>
                    <a:pt x="2092" y="12266"/>
                  </a:lnTo>
                  <a:lnTo>
                    <a:pt x="2625" y="12717"/>
                  </a:lnTo>
                  <a:lnTo>
                    <a:pt x="3159" y="13127"/>
                  </a:lnTo>
                  <a:lnTo>
                    <a:pt x="3774" y="13496"/>
                  </a:lnTo>
                  <a:lnTo>
                    <a:pt x="4389" y="13825"/>
                  </a:lnTo>
                  <a:lnTo>
                    <a:pt x="5046" y="14030"/>
                  </a:lnTo>
                  <a:lnTo>
                    <a:pt x="5743" y="14235"/>
                  </a:lnTo>
                  <a:lnTo>
                    <a:pt x="6440" y="14317"/>
                  </a:lnTo>
                  <a:lnTo>
                    <a:pt x="7179" y="14358"/>
                  </a:lnTo>
                  <a:lnTo>
                    <a:pt x="7179" y="14358"/>
                  </a:lnTo>
                  <a:lnTo>
                    <a:pt x="7917" y="14317"/>
                  </a:lnTo>
                  <a:lnTo>
                    <a:pt x="8614" y="14235"/>
                  </a:lnTo>
                  <a:lnTo>
                    <a:pt x="9312" y="14030"/>
                  </a:lnTo>
                  <a:lnTo>
                    <a:pt x="9968" y="13825"/>
                  </a:lnTo>
                  <a:lnTo>
                    <a:pt x="10583" y="13496"/>
                  </a:lnTo>
                  <a:lnTo>
                    <a:pt x="11199" y="13127"/>
                  </a:lnTo>
                  <a:lnTo>
                    <a:pt x="11732" y="12717"/>
                  </a:lnTo>
                  <a:lnTo>
                    <a:pt x="12265" y="12266"/>
                  </a:lnTo>
                  <a:lnTo>
                    <a:pt x="12717" y="11733"/>
                  </a:lnTo>
                  <a:lnTo>
                    <a:pt x="13127" y="11199"/>
                  </a:lnTo>
                  <a:lnTo>
                    <a:pt x="13496" y="10625"/>
                  </a:lnTo>
                  <a:lnTo>
                    <a:pt x="13783" y="9969"/>
                  </a:lnTo>
                  <a:lnTo>
                    <a:pt x="14029" y="9312"/>
                  </a:lnTo>
                  <a:lnTo>
                    <a:pt x="14234" y="8615"/>
                  </a:lnTo>
                  <a:lnTo>
                    <a:pt x="14316" y="7918"/>
                  </a:lnTo>
                  <a:lnTo>
                    <a:pt x="14357" y="7179"/>
                  </a:lnTo>
                  <a:lnTo>
                    <a:pt x="14357" y="7179"/>
                  </a:lnTo>
                  <a:lnTo>
                    <a:pt x="14316" y="6441"/>
                  </a:lnTo>
                  <a:lnTo>
                    <a:pt x="14234" y="5744"/>
                  </a:lnTo>
                  <a:lnTo>
                    <a:pt x="14029" y="5046"/>
                  </a:lnTo>
                  <a:lnTo>
                    <a:pt x="13783" y="4390"/>
                  </a:lnTo>
                  <a:lnTo>
                    <a:pt x="13496" y="3775"/>
                  </a:lnTo>
                  <a:lnTo>
                    <a:pt x="13127" y="3159"/>
                  </a:lnTo>
                  <a:lnTo>
                    <a:pt x="12717" y="2626"/>
                  </a:lnTo>
                  <a:lnTo>
                    <a:pt x="12265" y="2093"/>
                  </a:lnTo>
                  <a:lnTo>
                    <a:pt x="11732" y="1641"/>
                  </a:lnTo>
                  <a:lnTo>
                    <a:pt x="11199" y="1231"/>
                  </a:lnTo>
                  <a:lnTo>
                    <a:pt x="10583" y="862"/>
                  </a:lnTo>
                  <a:lnTo>
                    <a:pt x="9968" y="575"/>
                  </a:lnTo>
                  <a:lnTo>
                    <a:pt x="9312" y="329"/>
                  </a:lnTo>
                  <a:lnTo>
                    <a:pt x="8614" y="124"/>
                  </a:lnTo>
                  <a:lnTo>
                    <a:pt x="7917" y="42"/>
                  </a:lnTo>
                  <a:lnTo>
                    <a:pt x="7179" y="1"/>
                  </a:lnTo>
                  <a:lnTo>
                    <a:pt x="71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9"/>
            <p:cNvSpPr/>
            <p:nvPr/>
          </p:nvSpPr>
          <p:spPr>
            <a:xfrm>
              <a:off x="4655025" y="1974000"/>
              <a:ext cx="38975" cy="45150"/>
            </a:xfrm>
            <a:custGeom>
              <a:avLst/>
              <a:gdLst/>
              <a:ahLst/>
              <a:cxnLst/>
              <a:rect l="l" t="t" r="r" b="b"/>
              <a:pathLst>
                <a:path w="1559" h="1806" extrusionOk="0">
                  <a:moveTo>
                    <a:pt x="779" y="1"/>
                  </a:moveTo>
                  <a:lnTo>
                    <a:pt x="615" y="42"/>
                  </a:lnTo>
                  <a:lnTo>
                    <a:pt x="492" y="83"/>
                  </a:lnTo>
                  <a:lnTo>
                    <a:pt x="369" y="165"/>
                  </a:lnTo>
                  <a:lnTo>
                    <a:pt x="246" y="288"/>
                  </a:lnTo>
                  <a:lnTo>
                    <a:pt x="164" y="411"/>
                  </a:lnTo>
                  <a:lnTo>
                    <a:pt x="82" y="575"/>
                  </a:lnTo>
                  <a:lnTo>
                    <a:pt x="41" y="739"/>
                  </a:lnTo>
                  <a:lnTo>
                    <a:pt x="0" y="903"/>
                  </a:lnTo>
                  <a:lnTo>
                    <a:pt x="41" y="1067"/>
                  </a:lnTo>
                  <a:lnTo>
                    <a:pt x="82" y="1272"/>
                  </a:lnTo>
                  <a:lnTo>
                    <a:pt x="164" y="1395"/>
                  </a:lnTo>
                  <a:lnTo>
                    <a:pt x="246" y="1560"/>
                  </a:lnTo>
                  <a:lnTo>
                    <a:pt x="369" y="1642"/>
                  </a:lnTo>
                  <a:lnTo>
                    <a:pt x="492" y="1724"/>
                  </a:lnTo>
                  <a:lnTo>
                    <a:pt x="615" y="1806"/>
                  </a:lnTo>
                  <a:lnTo>
                    <a:pt x="944" y="1806"/>
                  </a:lnTo>
                  <a:lnTo>
                    <a:pt x="1108" y="1724"/>
                  </a:lnTo>
                  <a:lnTo>
                    <a:pt x="1231" y="1642"/>
                  </a:lnTo>
                  <a:lnTo>
                    <a:pt x="1354" y="1560"/>
                  </a:lnTo>
                  <a:lnTo>
                    <a:pt x="1436" y="1395"/>
                  </a:lnTo>
                  <a:lnTo>
                    <a:pt x="1518" y="1272"/>
                  </a:lnTo>
                  <a:lnTo>
                    <a:pt x="1559" y="1067"/>
                  </a:lnTo>
                  <a:lnTo>
                    <a:pt x="1559" y="903"/>
                  </a:lnTo>
                  <a:lnTo>
                    <a:pt x="1559" y="739"/>
                  </a:lnTo>
                  <a:lnTo>
                    <a:pt x="1518" y="575"/>
                  </a:lnTo>
                  <a:lnTo>
                    <a:pt x="1436" y="411"/>
                  </a:lnTo>
                  <a:lnTo>
                    <a:pt x="1354" y="288"/>
                  </a:lnTo>
                  <a:lnTo>
                    <a:pt x="1231" y="165"/>
                  </a:lnTo>
                  <a:lnTo>
                    <a:pt x="1108" y="83"/>
                  </a:lnTo>
                  <a:lnTo>
                    <a:pt x="944" y="42"/>
                  </a:lnTo>
                  <a:lnTo>
                    <a:pt x="7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9"/>
            <p:cNvSpPr/>
            <p:nvPr/>
          </p:nvSpPr>
          <p:spPr>
            <a:xfrm>
              <a:off x="4786275" y="1974000"/>
              <a:ext cx="39000" cy="45150"/>
            </a:xfrm>
            <a:custGeom>
              <a:avLst/>
              <a:gdLst/>
              <a:ahLst/>
              <a:cxnLst/>
              <a:rect l="l" t="t" r="r" b="b"/>
              <a:pathLst>
                <a:path w="1560" h="1806" extrusionOk="0">
                  <a:moveTo>
                    <a:pt x="780" y="1"/>
                  </a:moveTo>
                  <a:lnTo>
                    <a:pt x="616" y="42"/>
                  </a:lnTo>
                  <a:lnTo>
                    <a:pt x="452" y="83"/>
                  </a:lnTo>
                  <a:lnTo>
                    <a:pt x="329" y="165"/>
                  </a:lnTo>
                  <a:lnTo>
                    <a:pt x="206" y="288"/>
                  </a:lnTo>
                  <a:lnTo>
                    <a:pt x="124" y="411"/>
                  </a:lnTo>
                  <a:lnTo>
                    <a:pt x="42" y="575"/>
                  </a:lnTo>
                  <a:lnTo>
                    <a:pt x="1" y="739"/>
                  </a:lnTo>
                  <a:lnTo>
                    <a:pt x="1" y="903"/>
                  </a:lnTo>
                  <a:lnTo>
                    <a:pt x="1" y="1067"/>
                  </a:lnTo>
                  <a:lnTo>
                    <a:pt x="42" y="1272"/>
                  </a:lnTo>
                  <a:lnTo>
                    <a:pt x="124" y="1395"/>
                  </a:lnTo>
                  <a:lnTo>
                    <a:pt x="206" y="1560"/>
                  </a:lnTo>
                  <a:lnTo>
                    <a:pt x="329" y="1642"/>
                  </a:lnTo>
                  <a:lnTo>
                    <a:pt x="452" y="1724"/>
                  </a:lnTo>
                  <a:lnTo>
                    <a:pt x="616" y="1806"/>
                  </a:lnTo>
                  <a:lnTo>
                    <a:pt x="944" y="1806"/>
                  </a:lnTo>
                  <a:lnTo>
                    <a:pt x="1067" y="1724"/>
                  </a:lnTo>
                  <a:lnTo>
                    <a:pt x="1190" y="1642"/>
                  </a:lnTo>
                  <a:lnTo>
                    <a:pt x="1313" y="1560"/>
                  </a:lnTo>
                  <a:lnTo>
                    <a:pt x="1395" y="1395"/>
                  </a:lnTo>
                  <a:lnTo>
                    <a:pt x="1477" y="1272"/>
                  </a:lnTo>
                  <a:lnTo>
                    <a:pt x="1518" y="1067"/>
                  </a:lnTo>
                  <a:lnTo>
                    <a:pt x="1559" y="903"/>
                  </a:lnTo>
                  <a:lnTo>
                    <a:pt x="1518" y="739"/>
                  </a:lnTo>
                  <a:lnTo>
                    <a:pt x="1477" y="575"/>
                  </a:lnTo>
                  <a:lnTo>
                    <a:pt x="1395" y="411"/>
                  </a:lnTo>
                  <a:lnTo>
                    <a:pt x="1313" y="288"/>
                  </a:lnTo>
                  <a:lnTo>
                    <a:pt x="1190" y="165"/>
                  </a:lnTo>
                  <a:lnTo>
                    <a:pt x="1067" y="83"/>
                  </a:lnTo>
                  <a:lnTo>
                    <a:pt x="944" y="42"/>
                  </a:lnTo>
                  <a:lnTo>
                    <a:pt x="7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9"/>
            <p:cNvSpPr/>
            <p:nvPr/>
          </p:nvSpPr>
          <p:spPr>
            <a:xfrm>
              <a:off x="4605800" y="2040675"/>
              <a:ext cx="268700" cy="139475"/>
            </a:xfrm>
            <a:custGeom>
              <a:avLst/>
              <a:gdLst/>
              <a:ahLst/>
              <a:cxnLst/>
              <a:rect l="l" t="t" r="r" b="b"/>
              <a:pathLst>
                <a:path w="10748" h="5579" extrusionOk="0">
                  <a:moveTo>
                    <a:pt x="205" y="0"/>
                  </a:moveTo>
                  <a:lnTo>
                    <a:pt x="164" y="41"/>
                  </a:lnTo>
                  <a:lnTo>
                    <a:pt x="82" y="82"/>
                  </a:lnTo>
                  <a:lnTo>
                    <a:pt x="41" y="164"/>
                  </a:lnTo>
                  <a:lnTo>
                    <a:pt x="0" y="205"/>
                  </a:lnTo>
                  <a:lnTo>
                    <a:pt x="41" y="779"/>
                  </a:lnTo>
                  <a:lnTo>
                    <a:pt x="123" y="1313"/>
                  </a:lnTo>
                  <a:lnTo>
                    <a:pt x="246" y="1805"/>
                  </a:lnTo>
                  <a:lnTo>
                    <a:pt x="451" y="2297"/>
                  </a:lnTo>
                  <a:lnTo>
                    <a:pt x="656" y="2789"/>
                  </a:lnTo>
                  <a:lnTo>
                    <a:pt x="944" y="3200"/>
                  </a:lnTo>
                  <a:lnTo>
                    <a:pt x="1231" y="3651"/>
                  </a:lnTo>
                  <a:lnTo>
                    <a:pt x="1600" y="4020"/>
                  </a:lnTo>
                  <a:lnTo>
                    <a:pt x="1969" y="4348"/>
                  </a:lnTo>
                  <a:lnTo>
                    <a:pt x="2379" y="4676"/>
                  </a:lnTo>
                  <a:lnTo>
                    <a:pt x="2830" y="4923"/>
                  </a:lnTo>
                  <a:lnTo>
                    <a:pt x="3282" y="5169"/>
                  </a:lnTo>
                  <a:lnTo>
                    <a:pt x="3774" y="5333"/>
                  </a:lnTo>
                  <a:lnTo>
                    <a:pt x="4307" y="5456"/>
                  </a:lnTo>
                  <a:lnTo>
                    <a:pt x="4840" y="5538"/>
                  </a:lnTo>
                  <a:lnTo>
                    <a:pt x="5374" y="5579"/>
                  </a:lnTo>
                  <a:lnTo>
                    <a:pt x="5907" y="5538"/>
                  </a:lnTo>
                  <a:lnTo>
                    <a:pt x="6440" y="5456"/>
                  </a:lnTo>
                  <a:lnTo>
                    <a:pt x="6974" y="5333"/>
                  </a:lnTo>
                  <a:lnTo>
                    <a:pt x="7466" y="5169"/>
                  </a:lnTo>
                  <a:lnTo>
                    <a:pt x="7917" y="4923"/>
                  </a:lnTo>
                  <a:lnTo>
                    <a:pt x="8368" y="4676"/>
                  </a:lnTo>
                  <a:lnTo>
                    <a:pt x="8778" y="4348"/>
                  </a:lnTo>
                  <a:lnTo>
                    <a:pt x="9148" y="4020"/>
                  </a:lnTo>
                  <a:lnTo>
                    <a:pt x="9517" y="3651"/>
                  </a:lnTo>
                  <a:lnTo>
                    <a:pt x="9804" y="3200"/>
                  </a:lnTo>
                  <a:lnTo>
                    <a:pt x="10091" y="2789"/>
                  </a:lnTo>
                  <a:lnTo>
                    <a:pt x="10296" y="2297"/>
                  </a:lnTo>
                  <a:lnTo>
                    <a:pt x="10501" y="1805"/>
                  </a:lnTo>
                  <a:lnTo>
                    <a:pt x="10624" y="1313"/>
                  </a:lnTo>
                  <a:lnTo>
                    <a:pt x="10706" y="779"/>
                  </a:lnTo>
                  <a:lnTo>
                    <a:pt x="10747" y="205"/>
                  </a:lnTo>
                  <a:lnTo>
                    <a:pt x="10706" y="164"/>
                  </a:lnTo>
                  <a:lnTo>
                    <a:pt x="10665" y="82"/>
                  </a:lnTo>
                  <a:lnTo>
                    <a:pt x="10583" y="41"/>
                  </a:lnTo>
                  <a:lnTo>
                    <a:pt x="10542" y="0"/>
                  </a:lnTo>
                  <a:lnTo>
                    <a:pt x="10460" y="41"/>
                  </a:lnTo>
                  <a:lnTo>
                    <a:pt x="10378" y="82"/>
                  </a:lnTo>
                  <a:lnTo>
                    <a:pt x="10337" y="164"/>
                  </a:lnTo>
                  <a:lnTo>
                    <a:pt x="10337" y="205"/>
                  </a:lnTo>
                  <a:lnTo>
                    <a:pt x="10296" y="738"/>
                  </a:lnTo>
                  <a:lnTo>
                    <a:pt x="10214" y="1231"/>
                  </a:lnTo>
                  <a:lnTo>
                    <a:pt x="10091" y="1682"/>
                  </a:lnTo>
                  <a:lnTo>
                    <a:pt x="9927" y="2133"/>
                  </a:lnTo>
                  <a:lnTo>
                    <a:pt x="9722" y="2584"/>
                  </a:lnTo>
                  <a:lnTo>
                    <a:pt x="9476" y="2995"/>
                  </a:lnTo>
                  <a:lnTo>
                    <a:pt x="9189" y="3364"/>
                  </a:lnTo>
                  <a:lnTo>
                    <a:pt x="8861" y="3733"/>
                  </a:lnTo>
                  <a:lnTo>
                    <a:pt x="8532" y="4061"/>
                  </a:lnTo>
                  <a:lnTo>
                    <a:pt x="8122" y="4307"/>
                  </a:lnTo>
                  <a:lnTo>
                    <a:pt x="7712" y="4553"/>
                  </a:lnTo>
                  <a:lnTo>
                    <a:pt x="7302" y="4800"/>
                  </a:lnTo>
                  <a:lnTo>
                    <a:pt x="6851" y="4964"/>
                  </a:lnTo>
                  <a:lnTo>
                    <a:pt x="6358" y="5087"/>
                  </a:lnTo>
                  <a:lnTo>
                    <a:pt x="5866" y="5128"/>
                  </a:lnTo>
                  <a:lnTo>
                    <a:pt x="5374" y="5169"/>
                  </a:lnTo>
                  <a:lnTo>
                    <a:pt x="4882" y="5128"/>
                  </a:lnTo>
                  <a:lnTo>
                    <a:pt x="4389" y="5087"/>
                  </a:lnTo>
                  <a:lnTo>
                    <a:pt x="3897" y="4964"/>
                  </a:lnTo>
                  <a:lnTo>
                    <a:pt x="3446" y="4800"/>
                  </a:lnTo>
                  <a:lnTo>
                    <a:pt x="3036" y="4553"/>
                  </a:lnTo>
                  <a:lnTo>
                    <a:pt x="2625" y="4307"/>
                  </a:lnTo>
                  <a:lnTo>
                    <a:pt x="2215" y="4061"/>
                  </a:lnTo>
                  <a:lnTo>
                    <a:pt x="1887" y="3733"/>
                  </a:lnTo>
                  <a:lnTo>
                    <a:pt x="1559" y="3364"/>
                  </a:lnTo>
                  <a:lnTo>
                    <a:pt x="1272" y="2995"/>
                  </a:lnTo>
                  <a:lnTo>
                    <a:pt x="1026" y="2584"/>
                  </a:lnTo>
                  <a:lnTo>
                    <a:pt x="820" y="2133"/>
                  </a:lnTo>
                  <a:lnTo>
                    <a:pt x="656" y="1682"/>
                  </a:lnTo>
                  <a:lnTo>
                    <a:pt x="533" y="1231"/>
                  </a:lnTo>
                  <a:lnTo>
                    <a:pt x="451" y="738"/>
                  </a:lnTo>
                  <a:lnTo>
                    <a:pt x="410" y="205"/>
                  </a:lnTo>
                  <a:lnTo>
                    <a:pt x="410" y="164"/>
                  </a:lnTo>
                  <a:lnTo>
                    <a:pt x="369" y="82"/>
                  </a:lnTo>
                  <a:lnTo>
                    <a:pt x="287" y="41"/>
                  </a:lnTo>
                  <a:lnTo>
                    <a:pt x="2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79"/>
          <p:cNvGrpSpPr/>
          <p:nvPr/>
        </p:nvGrpSpPr>
        <p:grpSpPr>
          <a:xfrm>
            <a:off x="4914828" y="4219553"/>
            <a:ext cx="1929484" cy="278085"/>
            <a:chOff x="1790750" y="4062975"/>
            <a:chExt cx="1750575" cy="252300"/>
          </a:xfrm>
        </p:grpSpPr>
        <p:sp>
          <p:nvSpPr>
            <p:cNvPr id="1917" name="Google Shape;1917;p79"/>
            <p:cNvSpPr/>
            <p:nvPr/>
          </p:nvSpPr>
          <p:spPr>
            <a:xfrm>
              <a:off x="1803050" y="4075275"/>
              <a:ext cx="1725975" cy="227700"/>
            </a:xfrm>
            <a:custGeom>
              <a:avLst/>
              <a:gdLst/>
              <a:ahLst/>
              <a:cxnLst/>
              <a:rect l="l" t="t" r="r" b="b"/>
              <a:pathLst>
                <a:path w="69039" h="9108" extrusionOk="0">
                  <a:moveTo>
                    <a:pt x="1149" y="1"/>
                  </a:moveTo>
                  <a:lnTo>
                    <a:pt x="862" y="83"/>
                  </a:lnTo>
                  <a:lnTo>
                    <a:pt x="616" y="247"/>
                  </a:lnTo>
                  <a:lnTo>
                    <a:pt x="411" y="411"/>
                  </a:lnTo>
                  <a:lnTo>
                    <a:pt x="247" y="616"/>
                  </a:lnTo>
                  <a:lnTo>
                    <a:pt x="83" y="862"/>
                  </a:lnTo>
                  <a:lnTo>
                    <a:pt x="1" y="1150"/>
                  </a:lnTo>
                  <a:lnTo>
                    <a:pt x="1" y="1437"/>
                  </a:lnTo>
                  <a:lnTo>
                    <a:pt x="1" y="7631"/>
                  </a:lnTo>
                  <a:lnTo>
                    <a:pt x="1" y="7918"/>
                  </a:lnTo>
                  <a:lnTo>
                    <a:pt x="83" y="8205"/>
                  </a:lnTo>
                  <a:lnTo>
                    <a:pt x="247" y="8451"/>
                  </a:lnTo>
                  <a:lnTo>
                    <a:pt x="411" y="8656"/>
                  </a:lnTo>
                  <a:lnTo>
                    <a:pt x="616" y="8861"/>
                  </a:lnTo>
                  <a:lnTo>
                    <a:pt x="862" y="8984"/>
                  </a:lnTo>
                  <a:lnTo>
                    <a:pt x="1149" y="9067"/>
                  </a:lnTo>
                  <a:lnTo>
                    <a:pt x="1436" y="9108"/>
                  </a:lnTo>
                  <a:lnTo>
                    <a:pt x="67603" y="9108"/>
                  </a:lnTo>
                  <a:lnTo>
                    <a:pt x="67890" y="9067"/>
                  </a:lnTo>
                  <a:lnTo>
                    <a:pt x="68177" y="8984"/>
                  </a:lnTo>
                  <a:lnTo>
                    <a:pt x="68423" y="8861"/>
                  </a:lnTo>
                  <a:lnTo>
                    <a:pt x="68628" y="8656"/>
                  </a:lnTo>
                  <a:lnTo>
                    <a:pt x="68792" y="8451"/>
                  </a:lnTo>
                  <a:lnTo>
                    <a:pt x="68956" y="8205"/>
                  </a:lnTo>
                  <a:lnTo>
                    <a:pt x="69038" y="7918"/>
                  </a:lnTo>
                  <a:lnTo>
                    <a:pt x="69038" y="7631"/>
                  </a:lnTo>
                  <a:lnTo>
                    <a:pt x="69038" y="1437"/>
                  </a:lnTo>
                  <a:lnTo>
                    <a:pt x="69038" y="1150"/>
                  </a:lnTo>
                  <a:lnTo>
                    <a:pt x="68956" y="862"/>
                  </a:lnTo>
                  <a:lnTo>
                    <a:pt x="68792" y="616"/>
                  </a:lnTo>
                  <a:lnTo>
                    <a:pt x="68628" y="411"/>
                  </a:lnTo>
                  <a:lnTo>
                    <a:pt x="68423" y="247"/>
                  </a:lnTo>
                  <a:lnTo>
                    <a:pt x="68177" y="83"/>
                  </a:lnTo>
                  <a:lnTo>
                    <a:pt x="6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9"/>
            <p:cNvSpPr/>
            <p:nvPr/>
          </p:nvSpPr>
          <p:spPr>
            <a:xfrm>
              <a:off x="1790750" y="4062975"/>
              <a:ext cx="1750575" cy="252300"/>
            </a:xfrm>
            <a:custGeom>
              <a:avLst/>
              <a:gdLst/>
              <a:ahLst/>
              <a:cxnLst/>
              <a:rect l="l" t="t" r="r" b="b"/>
              <a:pathLst>
                <a:path w="70023" h="10092" extrusionOk="0">
                  <a:moveTo>
                    <a:pt x="68874" y="493"/>
                  </a:moveTo>
                  <a:lnTo>
                    <a:pt x="69038" y="534"/>
                  </a:lnTo>
                  <a:lnTo>
                    <a:pt x="69161" y="616"/>
                  </a:lnTo>
                  <a:lnTo>
                    <a:pt x="69284" y="739"/>
                  </a:lnTo>
                  <a:lnTo>
                    <a:pt x="69407" y="862"/>
                  </a:lnTo>
                  <a:lnTo>
                    <a:pt x="69489" y="985"/>
                  </a:lnTo>
                  <a:lnTo>
                    <a:pt x="69530" y="1149"/>
                  </a:lnTo>
                  <a:lnTo>
                    <a:pt x="69530" y="1354"/>
                  </a:lnTo>
                  <a:lnTo>
                    <a:pt x="69530" y="8738"/>
                  </a:lnTo>
                  <a:lnTo>
                    <a:pt x="69530" y="8902"/>
                  </a:lnTo>
                  <a:lnTo>
                    <a:pt x="69489" y="9066"/>
                  </a:lnTo>
                  <a:lnTo>
                    <a:pt x="69407" y="9189"/>
                  </a:lnTo>
                  <a:lnTo>
                    <a:pt x="69284" y="9353"/>
                  </a:lnTo>
                  <a:lnTo>
                    <a:pt x="69161" y="9435"/>
                  </a:lnTo>
                  <a:lnTo>
                    <a:pt x="69038" y="9518"/>
                  </a:lnTo>
                  <a:lnTo>
                    <a:pt x="68874" y="9559"/>
                  </a:lnTo>
                  <a:lnTo>
                    <a:pt x="68669" y="9600"/>
                  </a:lnTo>
                  <a:lnTo>
                    <a:pt x="1313" y="9600"/>
                  </a:lnTo>
                  <a:lnTo>
                    <a:pt x="1149" y="9559"/>
                  </a:lnTo>
                  <a:lnTo>
                    <a:pt x="985" y="9518"/>
                  </a:lnTo>
                  <a:lnTo>
                    <a:pt x="862" y="9435"/>
                  </a:lnTo>
                  <a:lnTo>
                    <a:pt x="739" y="9353"/>
                  </a:lnTo>
                  <a:lnTo>
                    <a:pt x="616" y="9189"/>
                  </a:lnTo>
                  <a:lnTo>
                    <a:pt x="534" y="9066"/>
                  </a:lnTo>
                  <a:lnTo>
                    <a:pt x="493" y="8902"/>
                  </a:lnTo>
                  <a:lnTo>
                    <a:pt x="493" y="8738"/>
                  </a:lnTo>
                  <a:lnTo>
                    <a:pt x="493" y="1354"/>
                  </a:lnTo>
                  <a:lnTo>
                    <a:pt x="493" y="1149"/>
                  </a:lnTo>
                  <a:lnTo>
                    <a:pt x="534" y="985"/>
                  </a:lnTo>
                  <a:lnTo>
                    <a:pt x="616" y="862"/>
                  </a:lnTo>
                  <a:lnTo>
                    <a:pt x="739" y="739"/>
                  </a:lnTo>
                  <a:lnTo>
                    <a:pt x="862" y="616"/>
                  </a:lnTo>
                  <a:lnTo>
                    <a:pt x="985" y="534"/>
                  </a:lnTo>
                  <a:lnTo>
                    <a:pt x="1149" y="493"/>
                  </a:lnTo>
                  <a:close/>
                  <a:moveTo>
                    <a:pt x="1067" y="1"/>
                  </a:moveTo>
                  <a:lnTo>
                    <a:pt x="821" y="83"/>
                  </a:lnTo>
                  <a:lnTo>
                    <a:pt x="575" y="206"/>
                  </a:lnTo>
                  <a:lnTo>
                    <a:pt x="369" y="370"/>
                  </a:lnTo>
                  <a:lnTo>
                    <a:pt x="205" y="575"/>
                  </a:lnTo>
                  <a:lnTo>
                    <a:pt x="82" y="821"/>
                  </a:lnTo>
                  <a:lnTo>
                    <a:pt x="0" y="1067"/>
                  </a:lnTo>
                  <a:lnTo>
                    <a:pt x="0" y="1354"/>
                  </a:lnTo>
                  <a:lnTo>
                    <a:pt x="0" y="8738"/>
                  </a:lnTo>
                  <a:lnTo>
                    <a:pt x="0" y="8984"/>
                  </a:lnTo>
                  <a:lnTo>
                    <a:pt x="82" y="9271"/>
                  </a:lnTo>
                  <a:lnTo>
                    <a:pt x="205" y="9476"/>
                  </a:lnTo>
                  <a:lnTo>
                    <a:pt x="369" y="9682"/>
                  </a:lnTo>
                  <a:lnTo>
                    <a:pt x="575" y="9846"/>
                  </a:lnTo>
                  <a:lnTo>
                    <a:pt x="821" y="9969"/>
                  </a:lnTo>
                  <a:lnTo>
                    <a:pt x="1067" y="10051"/>
                  </a:lnTo>
                  <a:lnTo>
                    <a:pt x="1313" y="10092"/>
                  </a:lnTo>
                  <a:lnTo>
                    <a:pt x="68669" y="10092"/>
                  </a:lnTo>
                  <a:lnTo>
                    <a:pt x="68956" y="10051"/>
                  </a:lnTo>
                  <a:lnTo>
                    <a:pt x="69202" y="9969"/>
                  </a:lnTo>
                  <a:lnTo>
                    <a:pt x="69448" y="9846"/>
                  </a:lnTo>
                  <a:lnTo>
                    <a:pt x="69653" y="9682"/>
                  </a:lnTo>
                  <a:lnTo>
                    <a:pt x="69817" y="9476"/>
                  </a:lnTo>
                  <a:lnTo>
                    <a:pt x="69941" y="9271"/>
                  </a:lnTo>
                  <a:lnTo>
                    <a:pt x="70023" y="8984"/>
                  </a:lnTo>
                  <a:lnTo>
                    <a:pt x="70023" y="8738"/>
                  </a:lnTo>
                  <a:lnTo>
                    <a:pt x="70023" y="1354"/>
                  </a:lnTo>
                  <a:lnTo>
                    <a:pt x="70023" y="1067"/>
                  </a:lnTo>
                  <a:lnTo>
                    <a:pt x="69941" y="821"/>
                  </a:lnTo>
                  <a:lnTo>
                    <a:pt x="69817" y="575"/>
                  </a:lnTo>
                  <a:lnTo>
                    <a:pt x="69653" y="370"/>
                  </a:lnTo>
                  <a:lnTo>
                    <a:pt x="69448" y="206"/>
                  </a:lnTo>
                  <a:lnTo>
                    <a:pt x="69202" y="83"/>
                  </a:lnTo>
                  <a:lnTo>
                    <a:pt x="689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9"/>
            <p:cNvSpPr/>
            <p:nvPr/>
          </p:nvSpPr>
          <p:spPr>
            <a:xfrm>
              <a:off x="1803050" y="4075275"/>
              <a:ext cx="1725975" cy="227700"/>
            </a:xfrm>
            <a:custGeom>
              <a:avLst/>
              <a:gdLst/>
              <a:ahLst/>
              <a:cxnLst/>
              <a:rect l="l" t="t" r="r" b="b"/>
              <a:pathLst>
                <a:path w="69039" h="9108" fill="none" extrusionOk="0">
                  <a:moveTo>
                    <a:pt x="68177" y="1"/>
                  </a:moveTo>
                  <a:lnTo>
                    <a:pt x="68177" y="1"/>
                  </a:lnTo>
                  <a:lnTo>
                    <a:pt x="68382" y="1"/>
                  </a:lnTo>
                  <a:lnTo>
                    <a:pt x="68546" y="42"/>
                  </a:lnTo>
                  <a:lnTo>
                    <a:pt x="68669" y="124"/>
                  </a:lnTo>
                  <a:lnTo>
                    <a:pt x="68792" y="247"/>
                  </a:lnTo>
                  <a:lnTo>
                    <a:pt x="68915" y="370"/>
                  </a:lnTo>
                  <a:lnTo>
                    <a:pt x="68997" y="493"/>
                  </a:lnTo>
                  <a:lnTo>
                    <a:pt x="69038" y="657"/>
                  </a:lnTo>
                  <a:lnTo>
                    <a:pt x="69038" y="862"/>
                  </a:lnTo>
                  <a:lnTo>
                    <a:pt x="69038" y="8246"/>
                  </a:lnTo>
                  <a:lnTo>
                    <a:pt x="69038" y="8246"/>
                  </a:lnTo>
                  <a:lnTo>
                    <a:pt x="69038" y="8410"/>
                  </a:lnTo>
                  <a:lnTo>
                    <a:pt x="68997" y="8574"/>
                  </a:lnTo>
                  <a:lnTo>
                    <a:pt x="68915" y="8697"/>
                  </a:lnTo>
                  <a:lnTo>
                    <a:pt x="68792" y="8861"/>
                  </a:lnTo>
                  <a:lnTo>
                    <a:pt x="68669" y="8943"/>
                  </a:lnTo>
                  <a:lnTo>
                    <a:pt x="68546" y="9026"/>
                  </a:lnTo>
                  <a:lnTo>
                    <a:pt x="68382" y="9067"/>
                  </a:lnTo>
                  <a:lnTo>
                    <a:pt x="68177" y="9108"/>
                  </a:lnTo>
                  <a:lnTo>
                    <a:pt x="821" y="9108"/>
                  </a:lnTo>
                  <a:lnTo>
                    <a:pt x="821" y="9108"/>
                  </a:lnTo>
                  <a:lnTo>
                    <a:pt x="657" y="9067"/>
                  </a:lnTo>
                  <a:lnTo>
                    <a:pt x="493" y="9026"/>
                  </a:lnTo>
                  <a:lnTo>
                    <a:pt x="370" y="8943"/>
                  </a:lnTo>
                  <a:lnTo>
                    <a:pt x="247" y="8861"/>
                  </a:lnTo>
                  <a:lnTo>
                    <a:pt x="124" y="8697"/>
                  </a:lnTo>
                  <a:lnTo>
                    <a:pt x="42" y="8574"/>
                  </a:lnTo>
                  <a:lnTo>
                    <a:pt x="1" y="8410"/>
                  </a:lnTo>
                  <a:lnTo>
                    <a:pt x="1" y="8246"/>
                  </a:lnTo>
                  <a:lnTo>
                    <a:pt x="1" y="862"/>
                  </a:lnTo>
                  <a:lnTo>
                    <a:pt x="1" y="862"/>
                  </a:lnTo>
                  <a:lnTo>
                    <a:pt x="1" y="657"/>
                  </a:lnTo>
                  <a:lnTo>
                    <a:pt x="42" y="493"/>
                  </a:lnTo>
                  <a:lnTo>
                    <a:pt x="124" y="370"/>
                  </a:lnTo>
                  <a:lnTo>
                    <a:pt x="247" y="247"/>
                  </a:lnTo>
                  <a:lnTo>
                    <a:pt x="370" y="124"/>
                  </a:lnTo>
                  <a:lnTo>
                    <a:pt x="493" y="42"/>
                  </a:lnTo>
                  <a:lnTo>
                    <a:pt x="657" y="1"/>
                  </a:lnTo>
                  <a:lnTo>
                    <a:pt x="821" y="1"/>
                  </a:lnTo>
                  <a:lnTo>
                    <a:pt x="681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9"/>
            <p:cNvSpPr/>
            <p:nvPr/>
          </p:nvSpPr>
          <p:spPr>
            <a:xfrm>
              <a:off x="1790750" y="4062975"/>
              <a:ext cx="1750575" cy="252300"/>
            </a:xfrm>
            <a:custGeom>
              <a:avLst/>
              <a:gdLst/>
              <a:ahLst/>
              <a:cxnLst/>
              <a:rect l="l" t="t" r="r" b="b"/>
              <a:pathLst>
                <a:path w="70023" h="10092" fill="none" extrusionOk="0">
                  <a:moveTo>
                    <a:pt x="68669" y="1"/>
                  </a:moveTo>
                  <a:lnTo>
                    <a:pt x="1313" y="1"/>
                  </a:lnTo>
                  <a:lnTo>
                    <a:pt x="1313" y="1"/>
                  </a:lnTo>
                  <a:lnTo>
                    <a:pt x="1067" y="1"/>
                  </a:lnTo>
                  <a:lnTo>
                    <a:pt x="821" y="83"/>
                  </a:lnTo>
                  <a:lnTo>
                    <a:pt x="575" y="206"/>
                  </a:lnTo>
                  <a:lnTo>
                    <a:pt x="369" y="370"/>
                  </a:lnTo>
                  <a:lnTo>
                    <a:pt x="205" y="575"/>
                  </a:lnTo>
                  <a:lnTo>
                    <a:pt x="82" y="821"/>
                  </a:lnTo>
                  <a:lnTo>
                    <a:pt x="0" y="1067"/>
                  </a:lnTo>
                  <a:lnTo>
                    <a:pt x="0" y="1354"/>
                  </a:lnTo>
                  <a:lnTo>
                    <a:pt x="0" y="8738"/>
                  </a:lnTo>
                  <a:lnTo>
                    <a:pt x="0" y="8738"/>
                  </a:lnTo>
                  <a:lnTo>
                    <a:pt x="0" y="8984"/>
                  </a:lnTo>
                  <a:lnTo>
                    <a:pt x="82" y="9271"/>
                  </a:lnTo>
                  <a:lnTo>
                    <a:pt x="205" y="9476"/>
                  </a:lnTo>
                  <a:lnTo>
                    <a:pt x="369" y="9682"/>
                  </a:lnTo>
                  <a:lnTo>
                    <a:pt x="575" y="9846"/>
                  </a:lnTo>
                  <a:lnTo>
                    <a:pt x="821" y="9969"/>
                  </a:lnTo>
                  <a:lnTo>
                    <a:pt x="1067" y="10051"/>
                  </a:lnTo>
                  <a:lnTo>
                    <a:pt x="1313" y="10092"/>
                  </a:lnTo>
                  <a:lnTo>
                    <a:pt x="68669" y="10092"/>
                  </a:lnTo>
                  <a:lnTo>
                    <a:pt x="68669" y="10092"/>
                  </a:lnTo>
                  <a:lnTo>
                    <a:pt x="68956" y="10051"/>
                  </a:lnTo>
                  <a:lnTo>
                    <a:pt x="69202" y="9969"/>
                  </a:lnTo>
                  <a:lnTo>
                    <a:pt x="69448" y="9846"/>
                  </a:lnTo>
                  <a:lnTo>
                    <a:pt x="69653" y="9682"/>
                  </a:lnTo>
                  <a:lnTo>
                    <a:pt x="69817" y="9476"/>
                  </a:lnTo>
                  <a:lnTo>
                    <a:pt x="69941" y="9271"/>
                  </a:lnTo>
                  <a:lnTo>
                    <a:pt x="70023" y="8984"/>
                  </a:lnTo>
                  <a:lnTo>
                    <a:pt x="70023" y="8738"/>
                  </a:lnTo>
                  <a:lnTo>
                    <a:pt x="70023" y="1354"/>
                  </a:lnTo>
                  <a:lnTo>
                    <a:pt x="70023" y="1354"/>
                  </a:lnTo>
                  <a:lnTo>
                    <a:pt x="70023" y="1067"/>
                  </a:lnTo>
                  <a:lnTo>
                    <a:pt x="69941" y="821"/>
                  </a:lnTo>
                  <a:lnTo>
                    <a:pt x="69817" y="575"/>
                  </a:lnTo>
                  <a:lnTo>
                    <a:pt x="69653" y="370"/>
                  </a:lnTo>
                  <a:lnTo>
                    <a:pt x="69448" y="206"/>
                  </a:lnTo>
                  <a:lnTo>
                    <a:pt x="69202" y="83"/>
                  </a:lnTo>
                  <a:lnTo>
                    <a:pt x="68956" y="1"/>
                  </a:lnTo>
                  <a:lnTo>
                    <a:pt x="68669" y="1"/>
                  </a:lnTo>
                  <a:lnTo>
                    <a:pt x="686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9"/>
            <p:cNvSpPr/>
            <p:nvPr/>
          </p:nvSpPr>
          <p:spPr>
            <a:xfrm>
              <a:off x="1803050" y="4075275"/>
              <a:ext cx="260500" cy="227700"/>
            </a:xfrm>
            <a:custGeom>
              <a:avLst/>
              <a:gdLst/>
              <a:ahLst/>
              <a:cxnLst/>
              <a:rect l="l" t="t" r="r" b="b"/>
              <a:pathLst>
                <a:path w="10420" h="9108" extrusionOk="0">
                  <a:moveTo>
                    <a:pt x="1149" y="1"/>
                  </a:moveTo>
                  <a:lnTo>
                    <a:pt x="862" y="83"/>
                  </a:lnTo>
                  <a:lnTo>
                    <a:pt x="616" y="247"/>
                  </a:lnTo>
                  <a:lnTo>
                    <a:pt x="411" y="411"/>
                  </a:lnTo>
                  <a:lnTo>
                    <a:pt x="247" y="616"/>
                  </a:lnTo>
                  <a:lnTo>
                    <a:pt x="83" y="862"/>
                  </a:lnTo>
                  <a:lnTo>
                    <a:pt x="1" y="1150"/>
                  </a:lnTo>
                  <a:lnTo>
                    <a:pt x="1" y="1437"/>
                  </a:lnTo>
                  <a:lnTo>
                    <a:pt x="1" y="7631"/>
                  </a:lnTo>
                  <a:lnTo>
                    <a:pt x="1" y="7918"/>
                  </a:lnTo>
                  <a:lnTo>
                    <a:pt x="83" y="8205"/>
                  </a:lnTo>
                  <a:lnTo>
                    <a:pt x="247" y="8451"/>
                  </a:lnTo>
                  <a:lnTo>
                    <a:pt x="411" y="8656"/>
                  </a:lnTo>
                  <a:lnTo>
                    <a:pt x="616" y="8861"/>
                  </a:lnTo>
                  <a:lnTo>
                    <a:pt x="862" y="8984"/>
                  </a:lnTo>
                  <a:lnTo>
                    <a:pt x="1149" y="9067"/>
                  </a:lnTo>
                  <a:lnTo>
                    <a:pt x="1436" y="9108"/>
                  </a:lnTo>
                  <a:lnTo>
                    <a:pt x="10420" y="9108"/>
                  </a:lnTo>
                  <a:lnTo>
                    <a:pt x="10420" y="1"/>
                  </a:lnTo>
                  <a:close/>
                </a:path>
              </a:pathLst>
            </a:custGeom>
            <a:solidFill>
              <a:srgbClr val="804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9"/>
            <p:cNvSpPr/>
            <p:nvPr/>
          </p:nvSpPr>
          <p:spPr>
            <a:xfrm>
              <a:off x="1790750" y="4062975"/>
              <a:ext cx="285125" cy="252300"/>
            </a:xfrm>
            <a:custGeom>
              <a:avLst/>
              <a:gdLst/>
              <a:ahLst/>
              <a:cxnLst/>
              <a:rect l="l" t="t" r="r" b="b"/>
              <a:pathLst>
                <a:path w="11405" h="10092" extrusionOk="0">
                  <a:moveTo>
                    <a:pt x="10912" y="493"/>
                  </a:moveTo>
                  <a:lnTo>
                    <a:pt x="10912" y="9600"/>
                  </a:lnTo>
                  <a:lnTo>
                    <a:pt x="1928" y="9600"/>
                  </a:lnTo>
                  <a:lnTo>
                    <a:pt x="1641" y="9559"/>
                  </a:lnTo>
                  <a:lnTo>
                    <a:pt x="1354" y="9476"/>
                  </a:lnTo>
                  <a:lnTo>
                    <a:pt x="1108" y="9353"/>
                  </a:lnTo>
                  <a:lnTo>
                    <a:pt x="903" y="9148"/>
                  </a:lnTo>
                  <a:lnTo>
                    <a:pt x="739" y="8943"/>
                  </a:lnTo>
                  <a:lnTo>
                    <a:pt x="575" y="8697"/>
                  </a:lnTo>
                  <a:lnTo>
                    <a:pt x="493" y="8410"/>
                  </a:lnTo>
                  <a:lnTo>
                    <a:pt x="493" y="8123"/>
                  </a:lnTo>
                  <a:lnTo>
                    <a:pt x="493" y="1929"/>
                  </a:lnTo>
                  <a:lnTo>
                    <a:pt x="493" y="1642"/>
                  </a:lnTo>
                  <a:lnTo>
                    <a:pt x="575" y="1354"/>
                  </a:lnTo>
                  <a:lnTo>
                    <a:pt x="739" y="1108"/>
                  </a:lnTo>
                  <a:lnTo>
                    <a:pt x="903" y="903"/>
                  </a:lnTo>
                  <a:lnTo>
                    <a:pt x="1108" y="739"/>
                  </a:lnTo>
                  <a:lnTo>
                    <a:pt x="1354" y="575"/>
                  </a:lnTo>
                  <a:lnTo>
                    <a:pt x="1641" y="493"/>
                  </a:lnTo>
                  <a:close/>
                  <a:moveTo>
                    <a:pt x="1928" y="1"/>
                  </a:moveTo>
                  <a:lnTo>
                    <a:pt x="1518" y="42"/>
                  </a:lnTo>
                  <a:lnTo>
                    <a:pt x="1190" y="124"/>
                  </a:lnTo>
                  <a:lnTo>
                    <a:pt x="821" y="329"/>
                  </a:lnTo>
                  <a:lnTo>
                    <a:pt x="534" y="575"/>
                  </a:lnTo>
                  <a:lnTo>
                    <a:pt x="328" y="862"/>
                  </a:lnTo>
                  <a:lnTo>
                    <a:pt x="123" y="1190"/>
                  </a:lnTo>
                  <a:lnTo>
                    <a:pt x="0" y="1560"/>
                  </a:lnTo>
                  <a:lnTo>
                    <a:pt x="0" y="1929"/>
                  </a:lnTo>
                  <a:lnTo>
                    <a:pt x="0" y="8123"/>
                  </a:lnTo>
                  <a:lnTo>
                    <a:pt x="0" y="8533"/>
                  </a:lnTo>
                  <a:lnTo>
                    <a:pt x="123" y="8902"/>
                  </a:lnTo>
                  <a:lnTo>
                    <a:pt x="328" y="9230"/>
                  </a:lnTo>
                  <a:lnTo>
                    <a:pt x="534" y="9518"/>
                  </a:lnTo>
                  <a:lnTo>
                    <a:pt x="821" y="9764"/>
                  </a:lnTo>
                  <a:lnTo>
                    <a:pt x="1190" y="9928"/>
                  </a:lnTo>
                  <a:lnTo>
                    <a:pt x="1518" y="10051"/>
                  </a:lnTo>
                  <a:lnTo>
                    <a:pt x="1928" y="10092"/>
                  </a:lnTo>
                  <a:lnTo>
                    <a:pt x="11404" y="10092"/>
                  </a:lnTo>
                  <a:lnTo>
                    <a:pt x="11404" y="9600"/>
                  </a:lnTo>
                  <a:lnTo>
                    <a:pt x="11404" y="493"/>
                  </a:lnTo>
                  <a:lnTo>
                    <a:pt x="114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9"/>
            <p:cNvSpPr/>
            <p:nvPr/>
          </p:nvSpPr>
          <p:spPr>
            <a:xfrm>
              <a:off x="1803050" y="4075275"/>
              <a:ext cx="260500" cy="227700"/>
            </a:xfrm>
            <a:custGeom>
              <a:avLst/>
              <a:gdLst/>
              <a:ahLst/>
              <a:cxnLst/>
              <a:rect l="l" t="t" r="r" b="b"/>
              <a:pathLst>
                <a:path w="10420" h="9108" fill="none" extrusionOk="0">
                  <a:moveTo>
                    <a:pt x="10420" y="1"/>
                  </a:moveTo>
                  <a:lnTo>
                    <a:pt x="10420" y="9108"/>
                  </a:lnTo>
                  <a:lnTo>
                    <a:pt x="1436" y="9108"/>
                  </a:lnTo>
                  <a:lnTo>
                    <a:pt x="1436" y="9108"/>
                  </a:lnTo>
                  <a:lnTo>
                    <a:pt x="1149" y="9067"/>
                  </a:lnTo>
                  <a:lnTo>
                    <a:pt x="862" y="8984"/>
                  </a:lnTo>
                  <a:lnTo>
                    <a:pt x="616" y="8861"/>
                  </a:lnTo>
                  <a:lnTo>
                    <a:pt x="411" y="8656"/>
                  </a:lnTo>
                  <a:lnTo>
                    <a:pt x="247" y="8451"/>
                  </a:lnTo>
                  <a:lnTo>
                    <a:pt x="83" y="8205"/>
                  </a:lnTo>
                  <a:lnTo>
                    <a:pt x="1" y="7918"/>
                  </a:lnTo>
                  <a:lnTo>
                    <a:pt x="1" y="7631"/>
                  </a:lnTo>
                  <a:lnTo>
                    <a:pt x="1" y="1437"/>
                  </a:lnTo>
                  <a:lnTo>
                    <a:pt x="1" y="1437"/>
                  </a:lnTo>
                  <a:lnTo>
                    <a:pt x="1" y="1150"/>
                  </a:lnTo>
                  <a:lnTo>
                    <a:pt x="83" y="862"/>
                  </a:lnTo>
                  <a:lnTo>
                    <a:pt x="247" y="616"/>
                  </a:lnTo>
                  <a:lnTo>
                    <a:pt x="411" y="411"/>
                  </a:lnTo>
                  <a:lnTo>
                    <a:pt x="616" y="247"/>
                  </a:lnTo>
                  <a:lnTo>
                    <a:pt x="862" y="83"/>
                  </a:lnTo>
                  <a:lnTo>
                    <a:pt x="1149" y="1"/>
                  </a:lnTo>
                  <a:lnTo>
                    <a:pt x="1436" y="1"/>
                  </a:lnTo>
                  <a:lnTo>
                    <a:pt x="104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9"/>
            <p:cNvSpPr/>
            <p:nvPr/>
          </p:nvSpPr>
          <p:spPr>
            <a:xfrm>
              <a:off x="1790750" y="4062975"/>
              <a:ext cx="285125" cy="252300"/>
            </a:xfrm>
            <a:custGeom>
              <a:avLst/>
              <a:gdLst/>
              <a:ahLst/>
              <a:cxnLst/>
              <a:rect l="l" t="t" r="r" b="b"/>
              <a:pathLst>
                <a:path w="11405" h="10092" fill="none" extrusionOk="0">
                  <a:moveTo>
                    <a:pt x="11404" y="1"/>
                  </a:moveTo>
                  <a:lnTo>
                    <a:pt x="10912" y="1"/>
                  </a:lnTo>
                  <a:lnTo>
                    <a:pt x="1928" y="1"/>
                  </a:lnTo>
                  <a:lnTo>
                    <a:pt x="1928" y="1"/>
                  </a:lnTo>
                  <a:lnTo>
                    <a:pt x="1518" y="42"/>
                  </a:lnTo>
                  <a:lnTo>
                    <a:pt x="1190" y="124"/>
                  </a:lnTo>
                  <a:lnTo>
                    <a:pt x="821" y="329"/>
                  </a:lnTo>
                  <a:lnTo>
                    <a:pt x="534" y="575"/>
                  </a:lnTo>
                  <a:lnTo>
                    <a:pt x="328" y="862"/>
                  </a:lnTo>
                  <a:lnTo>
                    <a:pt x="123" y="1190"/>
                  </a:lnTo>
                  <a:lnTo>
                    <a:pt x="0" y="1560"/>
                  </a:lnTo>
                  <a:lnTo>
                    <a:pt x="0" y="1929"/>
                  </a:lnTo>
                  <a:lnTo>
                    <a:pt x="0" y="8123"/>
                  </a:lnTo>
                  <a:lnTo>
                    <a:pt x="0" y="8123"/>
                  </a:lnTo>
                  <a:lnTo>
                    <a:pt x="0" y="8533"/>
                  </a:lnTo>
                  <a:lnTo>
                    <a:pt x="123" y="8902"/>
                  </a:lnTo>
                  <a:lnTo>
                    <a:pt x="328" y="9230"/>
                  </a:lnTo>
                  <a:lnTo>
                    <a:pt x="534" y="9518"/>
                  </a:lnTo>
                  <a:lnTo>
                    <a:pt x="821" y="9764"/>
                  </a:lnTo>
                  <a:lnTo>
                    <a:pt x="1190" y="9928"/>
                  </a:lnTo>
                  <a:lnTo>
                    <a:pt x="1518" y="10051"/>
                  </a:lnTo>
                  <a:lnTo>
                    <a:pt x="1928" y="10092"/>
                  </a:lnTo>
                  <a:lnTo>
                    <a:pt x="10912" y="10092"/>
                  </a:lnTo>
                  <a:lnTo>
                    <a:pt x="11404" y="10092"/>
                  </a:lnTo>
                  <a:lnTo>
                    <a:pt x="11404" y="9600"/>
                  </a:lnTo>
                  <a:lnTo>
                    <a:pt x="11404" y="493"/>
                  </a:lnTo>
                  <a:lnTo>
                    <a:pt x="114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9"/>
            <p:cNvSpPr/>
            <p:nvPr/>
          </p:nvSpPr>
          <p:spPr>
            <a:xfrm>
              <a:off x="1869700" y="4125525"/>
              <a:ext cx="107725" cy="107725"/>
            </a:xfrm>
            <a:custGeom>
              <a:avLst/>
              <a:gdLst/>
              <a:ahLst/>
              <a:cxnLst/>
              <a:rect l="l" t="t" r="r" b="b"/>
              <a:pathLst>
                <a:path w="4309" h="4309" extrusionOk="0">
                  <a:moveTo>
                    <a:pt x="2134" y="493"/>
                  </a:moveTo>
                  <a:lnTo>
                    <a:pt x="2462" y="534"/>
                  </a:lnTo>
                  <a:lnTo>
                    <a:pt x="2790" y="616"/>
                  </a:lnTo>
                  <a:lnTo>
                    <a:pt x="3077" y="780"/>
                  </a:lnTo>
                  <a:lnTo>
                    <a:pt x="3324" y="985"/>
                  </a:lnTo>
                  <a:lnTo>
                    <a:pt x="3529" y="1232"/>
                  </a:lnTo>
                  <a:lnTo>
                    <a:pt x="3693" y="1519"/>
                  </a:lnTo>
                  <a:lnTo>
                    <a:pt x="3775" y="1847"/>
                  </a:lnTo>
                  <a:lnTo>
                    <a:pt x="3816" y="2134"/>
                  </a:lnTo>
                  <a:lnTo>
                    <a:pt x="3775" y="2462"/>
                  </a:lnTo>
                  <a:lnTo>
                    <a:pt x="3693" y="2790"/>
                  </a:lnTo>
                  <a:lnTo>
                    <a:pt x="3529" y="3078"/>
                  </a:lnTo>
                  <a:lnTo>
                    <a:pt x="3324" y="3324"/>
                  </a:lnTo>
                  <a:lnTo>
                    <a:pt x="3077" y="3529"/>
                  </a:lnTo>
                  <a:lnTo>
                    <a:pt x="2790" y="3693"/>
                  </a:lnTo>
                  <a:lnTo>
                    <a:pt x="2462" y="3775"/>
                  </a:lnTo>
                  <a:lnTo>
                    <a:pt x="2134" y="3816"/>
                  </a:lnTo>
                  <a:lnTo>
                    <a:pt x="1847" y="3775"/>
                  </a:lnTo>
                  <a:lnTo>
                    <a:pt x="1519" y="3693"/>
                  </a:lnTo>
                  <a:lnTo>
                    <a:pt x="1232" y="3529"/>
                  </a:lnTo>
                  <a:lnTo>
                    <a:pt x="985" y="3324"/>
                  </a:lnTo>
                  <a:lnTo>
                    <a:pt x="780" y="3078"/>
                  </a:lnTo>
                  <a:lnTo>
                    <a:pt x="616" y="2790"/>
                  </a:lnTo>
                  <a:lnTo>
                    <a:pt x="534" y="2462"/>
                  </a:lnTo>
                  <a:lnTo>
                    <a:pt x="493" y="2134"/>
                  </a:lnTo>
                  <a:lnTo>
                    <a:pt x="534" y="1847"/>
                  </a:lnTo>
                  <a:lnTo>
                    <a:pt x="616" y="1519"/>
                  </a:lnTo>
                  <a:lnTo>
                    <a:pt x="780" y="1232"/>
                  </a:lnTo>
                  <a:lnTo>
                    <a:pt x="985" y="985"/>
                  </a:lnTo>
                  <a:lnTo>
                    <a:pt x="1232" y="780"/>
                  </a:lnTo>
                  <a:lnTo>
                    <a:pt x="1519" y="616"/>
                  </a:lnTo>
                  <a:lnTo>
                    <a:pt x="1847" y="534"/>
                  </a:lnTo>
                  <a:lnTo>
                    <a:pt x="2134" y="493"/>
                  </a:lnTo>
                  <a:close/>
                  <a:moveTo>
                    <a:pt x="2134" y="1"/>
                  </a:moveTo>
                  <a:lnTo>
                    <a:pt x="1724" y="42"/>
                  </a:lnTo>
                  <a:lnTo>
                    <a:pt x="1355" y="165"/>
                  </a:lnTo>
                  <a:lnTo>
                    <a:pt x="985" y="370"/>
                  </a:lnTo>
                  <a:lnTo>
                    <a:pt x="616" y="616"/>
                  </a:lnTo>
                  <a:lnTo>
                    <a:pt x="370" y="985"/>
                  </a:lnTo>
                  <a:lnTo>
                    <a:pt x="165" y="1355"/>
                  </a:lnTo>
                  <a:lnTo>
                    <a:pt x="42" y="1724"/>
                  </a:lnTo>
                  <a:lnTo>
                    <a:pt x="1" y="2134"/>
                  </a:lnTo>
                  <a:lnTo>
                    <a:pt x="42" y="2544"/>
                  </a:lnTo>
                  <a:lnTo>
                    <a:pt x="165" y="2954"/>
                  </a:lnTo>
                  <a:lnTo>
                    <a:pt x="370" y="3324"/>
                  </a:lnTo>
                  <a:lnTo>
                    <a:pt x="616" y="3652"/>
                  </a:lnTo>
                  <a:lnTo>
                    <a:pt x="985" y="3939"/>
                  </a:lnTo>
                  <a:lnTo>
                    <a:pt x="1355" y="4144"/>
                  </a:lnTo>
                  <a:lnTo>
                    <a:pt x="1724" y="4267"/>
                  </a:lnTo>
                  <a:lnTo>
                    <a:pt x="2134" y="4308"/>
                  </a:lnTo>
                  <a:lnTo>
                    <a:pt x="2544" y="4267"/>
                  </a:lnTo>
                  <a:lnTo>
                    <a:pt x="2954" y="4144"/>
                  </a:lnTo>
                  <a:lnTo>
                    <a:pt x="3324" y="3939"/>
                  </a:lnTo>
                  <a:lnTo>
                    <a:pt x="3652" y="3652"/>
                  </a:lnTo>
                  <a:lnTo>
                    <a:pt x="3939" y="3324"/>
                  </a:lnTo>
                  <a:lnTo>
                    <a:pt x="4144" y="2954"/>
                  </a:lnTo>
                  <a:lnTo>
                    <a:pt x="4267" y="2544"/>
                  </a:lnTo>
                  <a:lnTo>
                    <a:pt x="4308" y="2134"/>
                  </a:lnTo>
                  <a:lnTo>
                    <a:pt x="4267" y="1724"/>
                  </a:lnTo>
                  <a:lnTo>
                    <a:pt x="4144" y="1355"/>
                  </a:lnTo>
                  <a:lnTo>
                    <a:pt x="3939" y="985"/>
                  </a:lnTo>
                  <a:lnTo>
                    <a:pt x="3652" y="616"/>
                  </a:lnTo>
                  <a:lnTo>
                    <a:pt x="3324" y="370"/>
                  </a:lnTo>
                  <a:lnTo>
                    <a:pt x="2954" y="165"/>
                  </a:lnTo>
                  <a:lnTo>
                    <a:pt x="2544" y="42"/>
                  </a:lnTo>
                  <a:lnTo>
                    <a:pt x="2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9"/>
            <p:cNvSpPr/>
            <p:nvPr/>
          </p:nvSpPr>
          <p:spPr>
            <a:xfrm>
              <a:off x="1952775" y="4208600"/>
              <a:ext cx="45150" cy="45150"/>
            </a:xfrm>
            <a:custGeom>
              <a:avLst/>
              <a:gdLst/>
              <a:ahLst/>
              <a:cxnLst/>
              <a:rect l="l" t="t" r="r" b="b"/>
              <a:pathLst>
                <a:path w="1806" h="1806" extrusionOk="0">
                  <a:moveTo>
                    <a:pt x="329" y="1"/>
                  </a:moveTo>
                  <a:lnTo>
                    <a:pt x="1" y="329"/>
                  </a:lnTo>
                  <a:lnTo>
                    <a:pt x="1436" y="1806"/>
                  </a:lnTo>
                  <a:lnTo>
                    <a:pt x="1805" y="1436"/>
                  </a:lnTo>
                  <a:lnTo>
                    <a:pt x="3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9"/>
            <p:cNvSpPr/>
            <p:nvPr/>
          </p:nvSpPr>
          <p:spPr>
            <a:xfrm>
              <a:off x="1952775" y="4208600"/>
              <a:ext cx="45150" cy="45150"/>
            </a:xfrm>
            <a:custGeom>
              <a:avLst/>
              <a:gdLst/>
              <a:ahLst/>
              <a:cxnLst/>
              <a:rect l="l" t="t" r="r" b="b"/>
              <a:pathLst>
                <a:path w="1806" h="1806" fill="none" extrusionOk="0">
                  <a:moveTo>
                    <a:pt x="1805" y="1436"/>
                  </a:moveTo>
                  <a:lnTo>
                    <a:pt x="329" y="1"/>
                  </a:lnTo>
                  <a:lnTo>
                    <a:pt x="1" y="329"/>
                  </a:lnTo>
                  <a:lnTo>
                    <a:pt x="1436" y="18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9"/>
            <p:cNvSpPr/>
            <p:nvPr/>
          </p:nvSpPr>
          <p:spPr>
            <a:xfrm>
              <a:off x="2142500" y="4125525"/>
              <a:ext cx="1333200" cy="126175"/>
            </a:xfrm>
            <a:custGeom>
              <a:avLst/>
              <a:gdLst/>
              <a:ahLst/>
              <a:cxnLst/>
              <a:rect l="l" t="t" r="r" b="b"/>
              <a:pathLst>
                <a:path w="53328" h="5047" extrusionOk="0">
                  <a:moveTo>
                    <a:pt x="1395" y="1"/>
                  </a:moveTo>
                  <a:lnTo>
                    <a:pt x="1149" y="42"/>
                  </a:lnTo>
                  <a:lnTo>
                    <a:pt x="862" y="124"/>
                  </a:lnTo>
                  <a:lnTo>
                    <a:pt x="616" y="247"/>
                  </a:lnTo>
                  <a:lnTo>
                    <a:pt x="411" y="411"/>
                  </a:lnTo>
                  <a:lnTo>
                    <a:pt x="247" y="616"/>
                  </a:lnTo>
                  <a:lnTo>
                    <a:pt x="123" y="862"/>
                  </a:lnTo>
                  <a:lnTo>
                    <a:pt x="41" y="1109"/>
                  </a:lnTo>
                  <a:lnTo>
                    <a:pt x="0" y="1396"/>
                  </a:lnTo>
                  <a:lnTo>
                    <a:pt x="0" y="3652"/>
                  </a:lnTo>
                  <a:lnTo>
                    <a:pt x="41" y="3939"/>
                  </a:lnTo>
                  <a:lnTo>
                    <a:pt x="123" y="4185"/>
                  </a:lnTo>
                  <a:lnTo>
                    <a:pt x="247" y="4431"/>
                  </a:lnTo>
                  <a:lnTo>
                    <a:pt x="411" y="4636"/>
                  </a:lnTo>
                  <a:lnTo>
                    <a:pt x="616" y="4841"/>
                  </a:lnTo>
                  <a:lnTo>
                    <a:pt x="862" y="4964"/>
                  </a:lnTo>
                  <a:lnTo>
                    <a:pt x="1149" y="5047"/>
                  </a:lnTo>
                  <a:lnTo>
                    <a:pt x="52179" y="5047"/>
                  </a:lnTo>
                  <a:lnTo>
                    <a:pt x="52466" y="4964"/>
                  </a:lnTo>
                  <a:lnTo>
                    <a:pt x="52712" y="4841"/>
                  </a:lnTo>
                  <a:lnTo>
                    <a:pt x="52917" y="4636"/>
                  </a:lnTo>
                  <a:lnTo>
                    <a:pt x="53081" y="4431"/>
                  </a:lnTo>
                  <a:lnTo>
                    <a:pt x="53204" y="4185"/>
                  </a:lnTo>
                  <a:lnTo>
                    <a:pt x="53286" y="3939"/>
                  </a:lnTo>
                  <a:lnTo>
                    <a:pt x="53327" y="3652"/>
                  </a:lnTo>
                  <a:lnTo>
                    <a:pt x="53327" y="1396"/>
                  </a:lnTo>
                  <a:lnTo>
                    <a:pt x="53286" y="1109"/>
                  </a:lnTo>
                  <a:lnTo>
                    <a:pt x="53204" y="862"/>
                  </a:lnTo>
                  <a:lnTo>
                    <a:pt x="53081" y="616"/>
                  </a:lnTo>
                  <a:lnTo>
                    <a:pt x="52917" y="411"/>
                  </a:lnTo>
                  <a:lnTo>
                    <a:pt x="52712" y="247"/>
                  </a:lnTo>
                  <a:lnTo>
                    <a:pt x="52466" y="124"/>
                  </a:lnTo>
                  <a:lnTo>
                    <a:pt x="52179" y="42"/>
                  </a:lnTo>
                  <a:lnTo>
                    <a:pt x="51892" y="1"/>
                  </a:lnTo>
                  <a:close/>
                </a:path>
              </a:pathLst>
            </a:custGeom>
            <a:solidFill>
              <a:srgbClr val="45A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4" name="Title 3">
            <a:extLst>
              <a:ext uri="{FF2B5EF4-FFF2-40B4-BE49-F238E27FC236}">
                <a16:creationId xmlns:a16="http://schemas.microsoft.com/office/drawing/2014/main" id="{0314CD9E-E336-B853-13CE-21B344265D12}"/>
              </a:ext>
            </a:extLst>
          </p:cNvPr>
          <p:cNvSpPr>
            <a:spLocks noGrp="1"/>
          </p:cNvSpPr>
          <p:nvPr>
            <p:ph type="title"/>
          </p:nvPr>
        </p:nvSpPr>
        <p:spPr>
          <a:xfrm>
            <a:off x="984750" y="1727550"/>
            <a:ext cx="7174500" cy="1688400"/>
          </a:xfrm>
        </p:spPr>
        <p:txBody>
          <a:bodyPr/>
          <a:lstStyle/>
          <a:p>
            <a:r>
              <a:rPr lang="en-US" sz="2800" dirty="0"/>
              <a:t>Have you ever seen the most boring statistics of your entire life and thought to yourself, “Hey, who collected the data for this?!”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pic>
        <p:nvPicPr>
          <p:cNvPr id="5" name="Picture 4">
            <a:extLst>
              <a:ext uri="{FF2B5EF4-FFF2-40B4-BE49-F238E27FC236}">
                <a16:creationId xmlns:a16="http://schemas.microsoft.com/office/drawing/2014/main" id="{7F6CA2C8-B01B-8203-CB5B-46691C812797}"/>
              </a:ext>
            </a:extLst>
          </p:cNvPr>
          <p:cNvPicPr>
            <a:picLocks noChangeAspect="1"/>
          </p:cNvPicPr>
          <p:nvPr/>
        </p:nvPicPr>
        <p:blipFill>
          <a:blip r:embed="rId3"/>
          <a:stretch>
            <a:fillRect/>
          </a:stretch>
        </p:blipFill>
        <p:spPr>
          <a:xfrm>
            <a:off x="1601466" y="591394"/>
            <a:ext cx="5941068" cy="39607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750"/>
                                        <p:tgtEl>
                                          <p:spTgt spid="5"/>
                                        </p:tgtEl>
                                        <p:attrNameLst>
                                          <p:attrName>ppt_w</p:attrName>
                                        </p:attrNameLst>
                                      </p:cBhvr>
                                      <p:tavLst>
                                        <p:tav tm="0">
                                          <p:val>
                                            <p:strVal val="ppt_w"/>
                                          </p:val>
                                        </p:tav>
                                        <p:tav tm="100000">
                                          <p:val>
                                            <p:fltVal val="0"/>
                                          </p:val>
                                        </p:tav>
                                      </p:tavLst>
                                    </p:anim>
                                    <p:anim calcmode="lin" valueType="num">
                                      <p:cBhvr>
                                        <p:cTn id="12" dur="750"/>
                                        <p:tgtEl>
                                          <p:spTgt spid="5"/>
                                        </p:tgtEl>
                                        <p:attrNameLst>
                                          <p:attrName>ppt_h</p:attrName>
                                        </p:attrNameLst>
                                      </p:cBhvr>
                                      <p:tavLst>
                                        <p:tav tm="0">
                                          <p:val>
                                            <p:strVal val="ppt_h"/>
                                          </p:val>
                                        </p:tav>
                                        <p:tav tm="100000">
                                          <p:val>
                                            <p:fltVal val="0"/>
                                          </p:val>
                                        </p:tav>
                                      </p:tavLst>
                                    </p:anim>
                                    <p:animEffect transition="out" filter="fade">
                                      <p:cBhvr>
                                        <p:cTn id="13" dur="750"/>
                                        <p:tgtEl>
                                          <p:spTgt spid="5"/>
                                        </p:tgtEl>
                                      </p:cBhvr>
                                    </p:animEffect>
                                    <p:set>
                                      <p:cBhvr>
                                        <p:cTn id="14" dur="1" fill="hold">
                                          <p:stCondLst>
                                            <p:cond delay="7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2" name="Title 1">
            <a:extLst>
              <a:ext uri="{FF2B5EF4-FFF2-40B4-BE49-F238E27FC236}">
                <a16:creationId xmlns:a16="http://schemas.microsoft.com/office/drawing/2014/main" id="{8E3DAFB8-E6CD-5B68-FECB-FA1F3B2BFF39}"/>
              </a:ext>
            </a:extLst>
          </p:cNvPr>
          <p:cNvSpPr>
            <a:spLocks noGrp="1"/>
          </p:cNvSpPr>
          <p:nvPr>
            <p:ph type="title"/>
          </p:nvPr>
        </p:nvSpPr>
        <p:spPr>
          <a:xfrm>
            <a:off x="2391899" y="1588590"/>
            <a:ext cx="4360200" cy="531900"/>
          </a:xfrm>
        </p:spPr>
        <p:txBody>
          <a:bodyPr/>
          <a:lstStyle/>
          <a:p>
            <a:r>
              <a:rPr lang="en-US" dirty="0"/>
              <a:t>Project Motivations</a:t>
            </a:r>
          </a:p>
        </p:txBody>
      </p:sp>
      <p:sp>
        <p:nvSpPr>
          <p:cNvPr id="904" name="Google Shape;904;p47"/>
          <p:cNvSpPr txBox="1">
            <a:spLocks noGrp="1"/>
          </p:cNvSpPr>
          <p:nvPr>
            <p:ph type="subTitle" idx="1"/>
          </p:nvPr>
        </p:nvSpPr>
        <p:spPr>
          <a:xfrm>
            <a:off x="1143162" y="2478913"/>
            <a:ext cx="6857675" cy="127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panose="00000500000000000000" pitchFamily="2" charset="0"/>
                <a:cs typeface="Poppins" panose="00000500000000000000" pitchFamily="2" charset="0"/>
              </a:rPr>
              <a:t>My motivation for this project was two-fold:</a:t>
            </a:r>
          </a:p>
          <a:p>
            <a:pPr marL="0" lvl="0" indent="0" algn="ctr" rtl="0">
              <a:spcBef>
                <a:spcPts val="0"/>
              </a:spcBef>
              <a:spcAft>
                <a:spcPts val="0"/>
              </a:spcAft>
              <a:buNone/>
            </a:pPr>
            <a:endParaRPr lang="en" sz="1600" dirty="0">
              <a:latin typeface="Poppins" panose="00000500000000000000" pitchFamily="2" charset="0"/>
              <a:cs typeface="Poppins" panose="00000500000000000000" pitchFamily="2" charset="0"/>
            </a:endParaRPr>
          </a:p>
          <a:p>
            <a:pPr marL="0" lvl="0" indent="0" algn="ctr" rtl="0">
              <a:spcBef>
                <a:spcPts val="0"/>
              </a:spcBef>
              <a:spcAft>
                <a:spcPts val="0"/>
              </a:spcAft>
            </a:pPr>
            <a:r>
              <a:rPr lang="en" sz="1600" dirty="0">
                <a:latin typeface="Poppins" panose="00000500000000000000" pitchFamily="2" charset="0"/>
                <a:cs typeface="Poppins" panose="00000500000000000000" pitchFamily="2" charset="0"/>
              </a:rPr>
              <a:t>1. I currently collect this data for the Tennessee Department of Labor.</a:t>
            </a:r>
          </a:p>
          <a:p>
            <a:pPr marL="0" lvl="0" indent="0" algn="ctr" rtl="0">
              <a:spcBef>
                <a:spcPts val="0"/>
              </a:spcBef>
              <a:spcAft>
                <a:spcPts val="0"/>
              </a:spcAft>
            </a:pPr>
            <a:endParaRPr lang="en" sz="1600" dirty="0">
              <a:latin typeface="Poppins" panose="00000500000000000000" pitchFamily="2" charset="0"/>
              <a:cs typeface="Poppins" panose="00000500000000000000" pitchFamily="2" charset="0"/>
            </a:endParaRPr>
          </a:p>
          <a:p>
            <a:pPr marL="0" lvl="0" indent="0" algn="ctr" rtl="0">
              <a:spcBef>
                <a:spcPts val="0"/>
              </a:spcBef>
              <a:spcAft>
                <a:spcPts val="0"/>
              </a:spcAft>
              <a:buNone/>
            </a:pPr>
            <a:r>
              <a:rPr lang="en" sz="1600" dirty="0">
                <a:latin typeface="Poppins" panose="00000500000000000000" pitchFamily="2" charset="0"/>
                <a:cs typeface="Poppins" panose="00000500000000000000" pitchFamily="2" charset="0"/>
              </a:rPr>
              <a:t>2. As a student of Nashville Software School, I have been personally interested in the current job market for myself, my loved ones, and my classmates.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8"/>
          <p:cNvSpPr txBox="1">
            <a:spLocks noGrp="1"/>
          </p:cNvSpPr>
          <p:nvPr>
            <p:ph type="title"/>
          </p:nvPr>
        </p:nvSpPr>
        <p:spPr>
          <a:xfrm>
            <a:off x="819350" y="2081125"/>
            <a:ext cx="37392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National OEWS </a:t>
            </a:r>
            <a:br>
              <a:rPr lang="en-US" sz="4000" dirty="0"/>
            </a:br>
            <a:r>
              <a:rPr lang="en-US" sz="4000" dirty="0"/>
              <a:t>Data</a:t>
            </a:r>
            <a:endParaRPr sz="4000" dirty="0"/>
          </a:p>
        </p:txBody>
      </p:sp>
      <p:sp>
        <p:nvSpPr>
          <p:cNvPr id="910" name="Google Shape;910;p48"/>
          <p:cNvSpPr txBox="1">
            <a:spLocks noGrp="1"/>
          </p:cNvSpPr>
          <p:nvPr>
            <p:ph type="title" idx="2"/>
          </p:nvPr>
        </p:nvSpPr>
        <p:spPr>
          <a:xfrm>
            <a:off x="819350" y="674750"/>
            <a:ext cx="1056900" cy="1061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5"/>
          <p:cNvSpPr txBox="1">
            <a:spLocks noGrp="1"/>
          </p:cNvSpPr>
          <p:nvPr>
            <p:ph type="title"/>
          </p:nvPr>
        </p:nvSpPr>
        <p:spPr>
          <a:xfrm>
            <a:off x="4202712" y="1951774"/>
            <a:ext cx="3963963" cy="191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California:</a:t>
            </a:r>
            <a:br>
              <a:rPr lang="en" sz="4000" dirty="0"/>
            </a:br>
            <a:r>
              <a:rPr lang="en" sz="4000" dirty="0"/>
              <a:t>An OEWS Case Study</a:t>
            </a:r>
            <a:endParaRPr sz="4000" dirty="0"/>
          </a:p>
        </p:txBody>
      </p:sp>
      <p:sp>
        <p:nvSpPr>
          <p:cNvPr id="1482" name="Google Shape;1482;p65"/>
          <p:cNvSpPr txBox="1">
            <a:spLocks noGrp="1"/>
          </p:cNvSpPr>
          <p:nvPr>
            <p:ph type="title" idx="2"/>
          </p:nvPr>
        </p:nvSpPr>
        <p:spPr>
          <a:xfrm>
            <a:off x="7109775"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84" name="Google Shape;1484;p65"/>
          <p:cNvSpPr/>
          <p:nvPr/>
        </p:nvSpPr>
        <p:spPr>
          <a:xfrm>
            <a:off x="1339275" y="1903324"/>
            <a:ext cx="2238305" cy="2055773"/>
          </a:xfrm>
          <a:custGeom>
            <a:avLst/>
            <a:gdLst/>
            <a:ahLst/>
            <a:cxnLst/>
            <a:rect l="l" t="t" r="r" b="b"/>
            <a:pathLst>
              <a:path w="38725" h="35567" extrusionOk="0">
                <a:moveTo>
                  <a:pt x="1" y="1"/>
                </a:moveTo>
                <a:lnTo>
                  <a:pt x="1" y="35567"/>
                </a:lnTo>
                <a:lnTo>
                  <a:pt x="38725" y="35567"/>
                </a:lnTo>
                <a:lnTo>
                  <a:pt x="38725"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65"/>
          <p:cNvGrpSpPr/>
          <p:nvPr/>
        </p:nvGrpSpPr>
        <p:grpSpPr>
          <a:xfrm>
            <a:off x="1876018" y="654616"/>
            <a:ext cx="1258334" cy="1505551"/>
            <a:chOff x="2901600" y="775250"/>
            <a:chExt cx="743125" cy="889175"/>
          </a:xfrm>
        </p:grpSpPr>
        <p:sp>
          <p:nvSpPr>
            <p:cNvPr id="1504" name="Google Shape;1504;p65"/>
            <p:cNvSpPr/>
            <p:nvPr/>
          </p:nvSpPr>
          <p:spPr>
            <a:xfrm>
              <a:off x="2901600" y="775250"/>
              <a:ext cx="743125" cy="889175"/>
            </a:xfrm>
            <a:custGeom>
              <a:avLst/>
              <a:gdLst/>
              <a:ahLst/>
              <a:cxnLst/>
              <a:rect l="l" t="t" r="r" b="b"/>
              <a:pathLst>
                <a:path w="29725" h="35567" extrusionOk="0">
                  <a:moveTo>
                    <a:pt x="0" y="1"/>
                  </a:moveTo>
                  <a:lnTo>
                    <a:pt x="0" y="35567"/>
                  </a:lnTo>
                  <a:lnTo>
                    <a:pt x="29724" y="35567"/>
                  </a:lnTo>
                  <a:lnTo>
                    <a:pt x="29724" y="1"/>
                  </a:lnTo>
                  <a:close/>
                </a:path>
              </a:pathLst>
            </a:custGeom>
            <a:solidFill>
              <a:srgbClr val="F9348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5"/>
            <p:cNvSpPr/>
            <p:nvPr/>
          </p:nvSpPr>
          <p:spPr>
            <a:xfrm>
              <a:off x="3030875" y="912425"/>
              <a:ext cx="465825" cy="268450"/>
            </a:xfrm>
            <a:custGeom>
              <a:avLst/>
              <a:gdLst/>
              <a:ahLst/>
              <a:cxnLst/>
              <a:rect l="l" t="t" r="r" b="b"/>
              <a:pathLst>
                <a:path w="18633" h="10738" extrusionOk="0">
                  <a:moveTo>
                    <a:pt x="9079" y="1"/>
                  </a:moveTo>
                  <a:lnTo>
                    <a:pt x="8487" y="40"/>
                  </a:lnTo>
                  <a:lnTo>
                    <a:pt x="7895" y="159"/>
                  </a:lnTo>
                  <a:lnTo>
                    <a:pt x="7303" y="316"/>
                  </a:lnTo>
                  <a:lnTo>
                    <a:pt x="6790" y="514"/>
                  </a:lnTo>
                  <a:lnTo>
                    <a:pt x="6277" y="790"/>
                  </a:lnTo>
                  <a:lnTo>
                    <a:pt x="5803" y="1106"/>
                  </a:lnTo>
                  <a:lnTo>
                    <a:pt x="5369" y="1501"/>
                  </a:lnTo>
                  <a:lnTo>
                    <a:pt x="4974" y="1895"/>
                  </a:lnTo>
                  <a:lnTo>
                    <a:pt x="4698" y="1777"/>
                  </a:lnTo>
                  <a:lnTo>
                    <a:pt x="4382" y="1738"/>
                  </a:lnTo>
                  <a:lnTo>
                    <a:pt x="4027" y="1659"/>
                  </a:lnTo>
                  <a:lnTo>
                    <a:pt x="3711" y="1659"/>
                  </a:lnTo>
                  <a:lnTo>
                    <a:pt x="3316" y="1698"/>
                  </a:lnTo>
                  <a:lnTo>
                    <a:pt x="2961" y="1738"/>
                  </a:lnTo>
                  <a:lnTo>
                    <a:pt x="2606" y="1816"/>
                  </a:lnTo>
                  <a:lnTo>
                    <a:pt x="2251" y="1935"/>
                  </a:lnTo>
                  <a:lnTo>
                    <a:pt x="1935" y="2093"/>
                  </a:lnTo>
                  <a:lnTo>
                    <a:pt x="1619" y="2290"/>
                  </a:lnTo>
                  <a:lnTo>
                    <a:pt x="1343" y="2527"/>
                  </a:lnTo>
                  <a:lnTo>
                    <a:pt x="1106" y="2764"/>
                  </a:lnTo>
                  <a:lnTo>
                    <a:pt x="829" y="3001"/>
                  </a:lnTo>
                  <a:lnTo>
                    <a:pt x="632" y="3277"/>
                  </a:lnTo>
                  <a:lnTo>
                    <a:pt x="435" y="3593"/>
                  </a:lnTo>
                  <a:lnTo>
                    <a:pt x="277" y="3909"/>
                  </a:lnTo>
                  <a:lnTo>
                    <a:pt x="158" y="4264"/>
                  </a:lnTo>
                  <a:lnTo>
                    <a:pt x="79" y="4619"/>
                  </a:lnTo>
                  <a:lnTo>
                    <a:pt x="40" y="4974"/>
                  </a:lnTo>
                  <a:lnTo>
                    <a:pt x="1" y="5369"/>
                  </a:lnTo>
                  <a:lnTo>
                    <a:pt x="40" y="5764"/>
                  </a:lnTo>
                  <a:lnTo>
                    <a:pt x="79" y="6119"/>
                  </a:lnTo>
                  <a:lnTo>
                    <a:pt x="158" y="6474"/>
                  </a:lnTo>
                  <a:lnTo>
                    <a:pt x="277" y="6830"/>
                  </a:lnTo>
                  <a:lnTo>
                    <a:pt x="435" y="7145"/>
                  </a:lnTo>
                  <a:lnTo>
                    <a:pt x="632" y="7461"/>
                  </a:lnTo>
                  <a:lnTo>
                    <a:pt x="829" y="7738"/>
                  </a:lnTo>
                  <a:lnTo>
                    <a:pt x="1106" y="7974"/>
                  </a:lnTo>
                  <a:lnTo>
                    <a:pt x="1343" y="8211"/>
                  </a:lnTo>
                  <a:lnTo>
                    <a:pt x="1619" y="8448"/>
                  </a:lnTo>
                  <a:lnTo>
                    <a:pt x="1935" y="8645"/>
                  </a:lnTo>
                  <a:lnTo>
                    <a:pt x="2251" y="8803"/>
                  </a:lnTo>
                  <a:lnTo>
                    <a:pt x="2606" y="8922"/>
                  </a:lnTo>
                  <a:lnTo>
                    <a:pt x="2961" y="9001"/>
                  </a:lnTo>
                  <a:lnTo>
                    <a:pt x="3316" y="9040"/>
                  </a:lnTo>
                  <a:lnTo>
                    <a:pt x="3711" y="9080"/>
                  </a:lnTo>
                  <a:lnTo>
                    <a:pt x="4027" y="9080"/>
                  </a:lnTo>
                  <a:lnTo>
                    <a:pt x="4382" y="9001"/>
                  </a:lnTo>
                  <a:lnTo>
                    <a:pt x="4698" y="8961"/>
                  </a:lnTo>
                  <a:lnTo>
                    <a:pt x="4974" y="8843"/>
                  </a:lnTo>
                  <a:lnTo>
                    <a:pt x="5369" y="9237"/>
                  </a:lnTo>
                  <a:lnTo>
                    <a:pt x="5803" y="9632"/>
                  </a:lnTo>
                  <a:lnTo>
                    <a:pt x="6277" y="9948"/>
                  </a:lnTo>
                  <a:lnTo>
                    <a:pt x="6790" y="10224"/>
                  </a:lnTo>
                  <a:lnTo>
                    <a:pt x="7303" y="10422"/>
                  </a:lnTo>
                  <a:lnTo>
                    <a:pt x="7895" y="10580"/>
                  </a:lnTo>
                  <a:lnTo>
                    <a:pt x="8487" y="10698"/>
                  </a:lnTo>
                  <a:lnTo>
                    <a:pt x="9079" y="10737"/>
                  </a:lnTo>
                  <a:lnTo>
                    <a:pt x="9711" y="10698"/>
                  </a:lnTo>
                  <a:lnTo>
                    <a:pt x="10303" y="10580"/>
                  </a:lnTo>
                  <a:lnTo>
                    <a:pt x="10895" y="10422"/>
                  </a:lnTo>
                  <a:lnTo>
                    <a:pt x="11448" y="10185"/>
                  </a:lnTo>
                  <a:lnTo>
                    <a:pt x="11961" y="9869"/>
                  </a:lnTo>
                  <a:lnTo>
                    <a:pt x="12435" y="9514"/>
                  </a:lnTo>
                  <a:lnTo>
                    <a:pt x="12908" y="9119"/>
                  </a:lnTo>
                  <a:lnTo>
                    <a:pt x="13264" y="8685"/>
                  </a:lnTo>
                  <a:lnTo>
                    <a:pt x="13658" y="8843"/>
                  </a:lnTo>
                  <a:lnTo>
                    <a:pt x="14093" y="8961"/>
                  </a:lnTo>
                  <a:lnTo>
                    <a:pt x="14487" y="9040"/>
                  </a:lnTo>
                  <a:lnTo>
                    <a:pt x="14922" y="9080"/>
                  </a:lnTo>
                  <a:lnTo>
                    <a:pt x="15316" y="9040"/>
                  </a:lnTo>
                  <a:lnTo>
                    <a:pt x="15672" y="9001"/>
                  </a:lnTo>
                  <a:lnTo>
                    <a:pt x="16027" y="8922"/>
                  </a:lnTo>
                  <a:lnTo>
                    <a:pt x="16382" y="8803"/>
                  </a:lnTo>
                  <a:lnTo>
                    <a:pt x="16698" y="8645"/>
                  </a:lnTo>
                  <a:lnTo>
                    <a:pt x="17014" y="8448"/>
                  </a:lnTo>
                  <a:lnTo>
                    <a:pt x="17290" y="8211"/>
                  </a:lnTo>
                  <a:lnTo>
                    <a:pt x="17566" y="7974"/>
                  </a:lnTo>
                  <a:lnTo>
                    <a:pt x="17803" y="7738"/>
                  </a:lnTo>
                  <a:lnTo>
                    <a:pt x="18001" y="7461"/>
                  </a:lnTo>
                  <a:lnTo>
                    <a:pt x="18198" y="7145"/>
                  </a:lnTo>
                  <a:lnTo>
                    <a:pt x="18356" y="6830"/>
                  </a:lnTo>
                  <a:lnTo>
                    <a:pt x="18474" y="6474"/>
                  </a:lnTo>
                  <a:lnTo>
                    <a:pt x="18593" y="6119"/>
                  </a:lnTo>
                  <a:lnTo>
                    <a:pt x="18632" y="5764"/>
                  </a:lnTo>
                  <a:lnTo>
                    <a:pt x="18632" y="5369"/>
                  </a:lnTo>
                  <a:lnTo>
                    <a:pt x="18632" y="4974"/>
                  </a:lnTo>
                  <a:lnTo>
                    <a:pt x="18593" y="4619"/>
                  </a:lnTo>
                  <a:lnTo>
                    <a:pt x="18474" y="4264"/>
                  </a:lnTo>
                  <a:lnTo>
                    <a:pt x="18356" y="3909"/>
                  </a:lnTo>
                  <a:lnTo>
                    <a:pt x="18198" y="3593"/>
                  </a:lnTo>
                  <a:lnTo>
                    <a:pt x="18001" y="3277"/>
                  </a:lnTo>
                  <a:lnTo>
                    <a:pt x="17803" y="3001"/>
                  </a:lnTo>
                  <a:lnTo>
                    <a:pt x="17566" y="2764"/>
                  </a:lnTo>
                  <a:lnTo>
                    <a:pt x="17290" y="2527"/>
                  </a:lnTo>
                  <a:lnTo>
                    <a:pt x="17014" y="2290"/>
                  </a:lnTo>
                  <a:lnTo>
                    <a:pt x="16698" y="2093"/>
                  </a:lnTo>
                  <a:lnTo>
                    <a:pt x="16382" y="1935"/>
                  </a:lnTo>
                  <a:lnTo>
                    <a:pt x="16027" y="1816"/>
                  </a:lnTo>
                  <a:lnTo>
                    <a:pt x="15672" y="1738"/>
                  </a:lnTo>
                  <a:lnTo>
                    <a:pt x="15316" y="1698"/>
                  </a:lnTo>
                  <a:lnTo>
                    <a:pt x="14922" y="1659"/>
                  </a:lnTo>
                  <a:lnTo>
                    <a:pt x="14487" y="1698"/>
                  </a:lnTo>
                  <a:lnTo>
                    <a:pt x="14093" y="1777"/>
                  </a:lnTo>
                  <a:lnTo>
                    <a:pt x="13658" y="1895"/>
                  </a:lnTo>
                  <a:lnTo>
                    <a:pt x="13264" y="2053"/>
                  </a:lnTo>
                  <a:lnTo>
                    <a:pt x="12908" y="1619"/>
                  </a:lnTo>
                  <a:lnTo>
                    <a:pt x="12435" y="1224"/>
                  </a:lnTo>
                  <a:lnTo>
                    <a:pt x="11961" y="869"/>
                  </a:lnTo>
                  <a:lnTo>
                    <a:pt x="11448" y="553"/>
                  </a:lnTo>
                  <a:lnTo>
                    <a:pt x="10895" y="316"/>
                  </a:lnTo>
                  <a:lnTo>
                    <a:pt x="10303" y="159"/>
                  </a:lnTo>
                  <a:lnTo>
                    <a:pt x="9711" y="40"/>
                  </a:lnTo>
                  <a:lnTo>
                    <a:pt x="9079" y="1"/>
                  </a:lnTo>
                  <a:close/>
                </a:path>
              </a:pathLst>
            </a:custGeom>
            <a:solidFill>
              <a:srgbClr val="FFFFF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5"/>
            <p:cNvSpPr/>
            <p:nvPr/>
          </p:nvSpPr>
          <p:spPr>
            <a:xfrm>
              <a:off x="3247975" y="1275575"/>
              <a:ext cx="56275" cy="82925"/>
            </a:xfrm>
            <a:custGeom>
              <a:avLst/>
              <a:gdLst/>
              <a:ahLst/>
              <a:cxnLst/>
              <a:rect l="l" t="t" r="r" b="b"/>
              <a:pathLst>
                <a:path w="2251" h="3317" extrusionOk="0">
                  <a:moveTo>
                    <a:pt x="1145" y="1"/>
                  </a:moveTo>
                  <a:lnTo>
                    <a:pt x="1027" y="40"/>
                  </a:lnTo>
                  <a:lnTo>
                    <a:pt x="869" y="198"/>
                  </a:lnTo>
                  <a:lnTo>
                    <a:pt x="711" y="435"/>
                  </a:lnTo>
                  <a:lnTo>
                    <a:pt x="514" y="751"/>
                  </a:lnTo>
                  <a:lnTo>
                    <a:pt x="317" y="1067"/>
                  </a:lnTo>
                  <a:lnTo>
                    <a:pt x="159" y="1422"/>
                  </a:lnTo>
                  <a:lnTo>
                    <a:pt x="40" y="1777"/>
                  </a:lnTo>
                  <a:lnTo>
                    <a:pt x="1" y="2093"/>
                  </a:lnTo>
                  <a:lnTo>
                    <a:pt x="1" y="2369"/>
                  </a:lnTo>
                  <a:lnTo>
                    <a:pt x="80" y="2606"/>
                  </a:lnTo>
                  <a:lnTo>
                    <a:pt x="198" y="2843"/>
                  </a:lnTo>
                  <a:lnTo>
                    <a:pt x="317" y="3001"/>
                  </a:lnTo>
                  <a:lnTo>
                    <a:pt x="474" y="3119"/>
                  </a:lnTo>
                  <a:lnTo>
                    <a:pt x="672" y="3238"/>
                  </a:lnTo>
                  <a:lnTo>
                    <a:pt x="909" y="3277"/>
                  </a:lnTo>
                  <a:lnTo>
                    <a:pt x="1145" y="3317"/>
                  </a:lnTo>
                  <a:lnTo>
                    <a:pt x="1343" y="3277"/>
                  </a:lnTo>
                  <a:lnTo>
                    <a:pt x="1580" y="3238"/>
                  </a:lnTo>
                  <a:lnTo>
                    <a:pt x="1777" y="3119"/>
                  </a:lnTo>
                  <a:lnTo>
                    <a:pt x="1935" y="3001"/>
                  </a:lnTo>
                  <a:lnTo>
                    <a:pt x="2053" y="2843"/>
                  </a:lnTo>
                  <a:lnTo>
                    <a:pt x="2172" y="2606"/>
                  </a:lnTo>
                  <a:lnTo>
                    <a:pt x="2251" y="2369"/>
                  </a:lnTo>
                  <a:lnTo>
                    <a:pt x="2251" y="2093"/>
                  </a:lnTo>
                  <a:lnTo>
                    <a:pt x="2211" y="1777"/>
                  </a:lnTo>
                  <a:lnTo>
                    <a:pt x="2093" y="1422"/>
                  </a:lnTo>
                  <a:lnTo>
                    <a:pt x="1935" y="1067"/>
                  </a:lnTo>
                  <a:lnTo>
                    <a:pt x="1738" y="751"/>
                  </a:lnTo>
                  <a:lnTo>
                    <a:pt x="1540" y="435"/>
                  </a:lnTo>
                  <a:lnTo>
                    <a:pt x="1382" y="198"/>
                  </a:lnTo>
                  <a:lnTo>
                    <a:pt x="1224" y="40"/>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5"/>
            <p:cNvSpPr/>
            <p:nvPr/>
          </p:nvSpPr>
          <p:spPr>
            <a:xfrm>
              <a:off x="3247975" y="1458150"/>
              <a:ext cx="56275" cy="82925"/>
            </a:xfrm>
            <a:custGeom>
              <a:avLst/>
              <a:gdLst/>
              <a:ahLst/>
              <a:cxnLst/>
              <a:rect l="l" t="t" r="r" b="b"/>
              <a:pathLst>
                <a:path w="2251" h="3317" extrusionOk="0">
                  <a:moveTo>
                    <a:pt x="1145" y="1"/>
                  </a:moveTo>
                  <a:lnTo>
                    <a:pt x="1027" y="79"/>
                  </a:lnTo>
                  <a:lnTo>
                    <a:pt x="869" y="237"/>
                  </a:lnTo>
                  <a:lnTo>
                    <a:pt x="711" y="474"/>
                  </a:lnTo>
                  <a:lnTo>
                    <a:pt x="514" y="751"/>
                  </a:lnTo>
                  <a:lnTo>
                    <a:pt x="317" y="1106"/>
                  </a:lnTo>
                  <a:lnTo>
                    <a:pt x="159" y="1461"/>
                  </a:lnTo>
                  <a:lnTo>
                    <a:pt x="40" y="1777"/>
                  </a:lnTo>
                  <a:lnTo>
                    <a:pt x="1" y="2132"/>
                  </a:lnTo>
                  <a:lnTo>
                    <a:pt x="1" y="2408"/>
                  </a:lnTo>
                  <a:lnTo>
                    <a:pt x="80" y="2645"/>
                  </a:lnTo>
                  <a:lnTo>
                    <a:pt x="198" y="2843"/>
                  </a:lnTo>
                  <a:lnTo>
                    <a:pt x="317" y="3001"/>
                  </a:lnTo>
                  <a:lnTo>
                    <a:pt x="474" y="3158"/>
                  </a:lnTo>
                  <a:lnTo>
                    <a:pt x="672" y="3237"/>
                  </a:lnTo>
                  <a:lnTo>
                    <a:pt x="909" y="3316"/>
                  </a:lnTo>
                  <a:lnTo>
                    <a:pt x="1343" y="3316"/>
                  </a:lnTo>
                  <a:lnTo>
                    <a:pt x="1580" y="3237"/>
                  </a:lnTo>
                  <a:lnTo>
                    <a:pt x="1777" y="3158"/>
                  </a:lnTo>
                  <a:lnTo>
                    <a:pt x="1935" y="3001"/>
                  </a:lnTo>
                  <a:lnTo>
                    <a:pt x="2053" y="2843"/>
                  </a:lnTo>
                  <a:lnTo>
                    <a:pt x="2172" y="2645"/>
                  </a:lnTo>
                  <a:lnTo>
                    <a:pt x="2251" y="2408"/>
                  </a:lnTo>
                  <a:lnTo>
                    <a:pt x="2251" y="2132"/>
                  </a:lnTo>
                  <a:lnTo>
                    <a:pt x="2211" y="1777"/>
                  </a:lnTo>
                  <a:lnTo>
                    <a:pt x="2093" y="1461"/>
                  </a:lnTo>
                  <a:lnTo>
                    <a:pt x="1935" y="1106"/>
                  </a:lnTo>
                  <a:lnTo>
                    <a:pt x="1738" y="751"/>
                  </a:lnTo>
                  <a:lnTo>
                    <a:pt x="1540" y="474"/>
                  </a:lnTo>
                  <a:lnTo>
                    <a:pt x="1382" y="237"/>
                  </a:lnTo>
                  <a:lnTo>
                    <a:pt x="1224" y="79"/>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5"/>
            <p:cNvSpPr/>
            <p:nvPr/>
          </p:nvSpPr>
          <p:spPr>
            <a:xfrm>
              <a:off x="3393050" y="1203550"/>
              <a:ext cx="57250" cy="82925"/>
            </a:xfrm>
            <a:custGeom>
              <a:avLst/>
              <a:gdLst/>
              <a:ahLst/>
              <a:cxnLst/>
              <a:rect l="l" t="t" r="r" b="b"/>
              <a:pathLst>
                <a:path w="2290" h="3317" extrusionOk="0">
                  <a:moveTo>
                    <a:pt x="1145" y="0"/>
                  </a:moveTo>
                  <a:lnTo>
                    <a:pt x="1027" y="40"/>
                  </a:lnTo>
                  <a:lnTo>
                    <a:pt x="908" y="198"/>
                  </a:lnTo>
                  <a:lnTo>
                    <a:pt x="711" y="435"/>
                  </a:lnTo>
                  <a:lnTo>
                    <a:pt x="514" y="750"/>
                  </a:lnTo>
                  <a:lnTo>
                    <a:pt x="316" y="1066"/>
                  </a:lnTo>
                  <a:lnTo>
                    <a:pt x="158" y="1421"/>
                  </a:lnTo>
                  <a:lnTo>
                    <a:pt x="40" y="1777"/>
                  </a:lnTo>
                  <a:lnTo>
                    <a:pt x="0" y="2092"/>
                  </a:lnTo>
                  <a:lnTo>
                    <a:pt x="40" y="2369"/>
                  </a:lnTo>
                  <a:lnTo>
                    <a:pt x="79" y="2606"/>
                  </a:lnTo>
                  <a:lnTo>
                    <a:pt x="198" y="2842"/>
                  </a:lnTo>
                  <a:lnTo>
                    <a:pt x="356" y="3000"/>
                  </a:lnTo>
                  <a:lnTo>
                    <a:pt x="514" y="3119"/>
                  </a:lnTo>
                  <a:lnTo>
                    <a:pt x="711" y="3237"/>
                  </a:lnTo>
                  <a:lnTo>
                    <a:pt x="908" y="3277"/>
                  </a:lnTo>
                  <a:lnTo>
                    <a:pt x="1145" y="3316"/>
                  </a:lnTo>
                  <a:lnTo>
                    <a:pt x="1382" y="3277"/>
                  </a:lnTo>
                  <a:lnTo>
                    <a:pt x="1579" y="3237"/>
                  </a:lnTo>
                  <a:lnTo>
                    <a:pt x="1777" y="3119"/>
                  </a:lnTo>
                  <a:lnTo>
                    <a:pt x="1935" y="3000"/>
                  </a:lnTo>
                  <a:lnTo>
                    <a:pt x="2092" y="2842"/>
                  </a:lnTo>
                  <a:lnTo>
                    <a:pt x="2171" y="2606"/>
                  </a:lnTo>
                  <a:lnTo>
                    <a:pt x="2250" y="2369"/>
                  </a:lnTo>
                  <a:lnTo>
                    <a:pt x="2290" y="2092"/>
                  </a:lnTo>
                  <a:lnTo>
                    <a:pt x="2250" y="1777"/>
                  </a:lnTo>
                  <a:lnTo>
                    <a:pt x="2132" y="1421"/>
                  </a:lnTo>
                  <a:lnTo>
                    <a:pt x="1974" y="1066"/>
                  </a:lnTo>
                  <a:lnTo>
                    <a:pt x="1777" y="750"/>
                  </a:lnTo>
                  <a:lnTo>
                    <a:pt x="1579" y="435"/>
                  </a:lnTo>
                  <a:lnTo>
                    <a:pt x="1382" y="198"/>
                  </a:lnTo>
                  <a:lnTo>
                    <a:pt x="1224" y="40"/>
                  </a:lnTo>
                  <a:lnTo>
                    <a:pt x="1145" y="0"/>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5"/>
            <p:cNvSpPr/>
            <p:nvPr/>
          </p:nvSpPr>
          <p:spPr>
            <a:xfrm>
              <a:off x="3458175" y="1348600"/>
              <a:ext cx="56275" cy="82925"/>
            </a:xfrm>
            <a:custGeom>
              <a:avLst/>
              <a:gdLst/>
              <a:ahLst/>
              <a:cxnLst/>
              <a:rect l="l" t="t" r="r" b="b"/>
              <a:pathLst>
                <a:path w="2251" h="3317" extrusionOk="0">
                  <a:moveTo>
                    <a:pt x="1106" y="1"/>
                  </a:moveTo>
                  <a:lnTo>
                    <a:pt x="1027" y="80"/>
                  </a:lnTo>
                  <a:lnTo>
                    <a:pt x="869" y="238"/>
                  </a:lnTo>
                  <a:lnTo>
                    <a:pt x="711" y="475"/>
                  </a:lnTo>
                  <a:lnTo>
                    <a:pt x="514" y="751"/>
                  </a:lnTo>
                  <a:lnTo>
                    <a:pt x="316" y="1067"/>
                  </a:lnTo>
                  <a:lnTo>
                    <a:pt x="159" y="1422"/>
                  </a:lnTo>
                  <a:lnTo>
                    <a:pt x="40" y="1777"/>
                  </a:lnTo>
                  <a:lnTo>
                    <a:pt x="1" y="2093"/>
                  </a:lnTo>
                  <a:lnTo>
                    <a:pt x="1" y="2369"/>
                  </a:lnTo>
                  <a:lnTo>
                    <a:pt x="80" y="2646"/>
                  </a:lnTo>
                  <a:lnTo>
                    <a:pt x="198" y="2843"/>
                  </a:lnTo>
                  <a:lnTo>
                    <a:pt x="316" y="3001"/>
                  </a:lnTo>
                  <a:lnTo>
                    <a:pt x="474" y="3159"/>
                  </a:lnTo>
                  <a:lnTo>
                    <a:pt x="672" y="3238"/>
                  </a:lnTo>
                  <a:lnTo>
                    <a:pt x="909" y="3277"/>
                  </a:lnTo>
                  <a:lnTo>
                    <a:pt x="1106" y="3317"/>
                  </a:lnTo>
                  <a:lnTo>
                    <a:pt x="1343" y="3277"/>
                  </a:lnTo>
                  <a:lnTo>
                    <a:pt x="1580" y="3238"/>
                  </a:lnTo>
                  <a:lnTo>
                    <a:pt x="1737" y="3159"/>
                  </a:lnTo>
                  <a:lnTo>
                    <a:pt x="1935" y="3001"/>
                  </a:lnTo>
                  <a:lnTo>
                    <a:pt x="2053" y="2843"/>
                  </a:lnTo>
                  <a:lnTo>
                    <a:pt x="2172" y="2646"/>
                  </a:lnTo>
                  <a:lnTo>
                    <a:pt x="2211" y="2369"/>
                  </a:lnTo>
                  <a:lnTo>
                    <a:pt x="2251" y="2093"/>
                  </a:lnTo>
                  <a:lnTo>
                    <a:pt x="2211" y="1777"/>
                  </a:lnTo>
                  <a:lnTo>
                    <a:pt x="2093" y="1422"/>
                  </a:lnTo>
                  <a:lnTo>
                    <a:pt x="1935" y="1067"/>
                  </a:lnTo>
                  <a:lnTo>
                    <a:pt x="1737" y="751"/>
                  </a:lnTo>
                  <a:lnTo>
                    <a:pt x="1540" y="475"/>
                  </a:lnTo>
                  <a:lnTo>
                    <a:pt x="1382" y="238"/>
                  </a:lnTo>
                  <a:lnTo>
                    <a:pt x="1224" y="80"/>
                  </a:lnTo>
                  <a:lnTo>
                    <a:pt x="1106"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5"/>
            <p:cNvSpPr/>
            <p:nvPr/>
          </p:nvSpPr>
          <p:spPr>
            <a:xfrm>
              <a:off x="3023975" y="1348600"/>
              <a:ext cx="57250" cy="82925"/>
            </a:xfrm>
            <a:custGeom>
              <a:avLst/>
              <a:gdLst/>
              <a:ahLst/>
              <a:cxnLst/>
              <a:rect l="l" t="t" r="r" b="b"/>
              <a:pathLst>
                <a:path w="2290" h="3317" extrusionOk="0">
                  <a:moveTo>
                    <a:pt x="1145" y="1"/>
                  </a:moveTo>
                  <a:lnTo>
                    <a:pt x="1066" y="80"/>
                  </a:lnTo>
                  <a:lnTo>
                    <a:pt x="908" y="238"/>
                  </a:lnTo>
                  <a:lnTo>
                    <a:pt x="711" y="475"/>
                  </a:lnTo>
                  <a:lnTo>
                    <a:pt x="513" y="751"/>
                  </a:lnTo>
                  <a:lnTo>
                    <a:pt x="316" y="1067"/>
                  </a:lnTo>
                  <a:lnTo>
                    <a:pt x="158" y="1422"/>
                  </a:lnTo>
                  <a:lnTo>
                    <a:pt x="40" y="1777"/>
                  </a:lnTo>
                  <a:lnTo>
                    <a:pt x="0" y="2093"/>
                  </a:lnTo>
                  <a:lnTo>
                    <a:pt x="40" y="2369"/>
                  </a:lnTo>
                  <a:lnTo>
                    <a:pt x="119" y="2646"/>
                  </a:lnTo>
                  <a:lnTo>
                    <a:pt x="198" y="2843"/>
                  </a:lnTo>
                  <a:lnTo>
                    <a:pt x="355" y="3001"/>
                  </a:lnTo>
                  <a:lnTo>
                    <a:pt x="513" y="3159"/>
                  </a:lnTo>
                  <a:lnTo>
                    <a:pt x="711" y="3238"/>
                  </a:lnTo>
                  <a:lnTo>
                    <a:pt x="908" y="3277"/>
                  </a:lnTo>
                  <a:lnTo>
                    <a:pt x="1145" y="3317"/>
                  </a:lnTo>
                  <a:lnTo>
                    <a:pt x="1382" y="3277"/>
                  </a:lnTo>
                  <a:lnTo>
                    <a:pt x="1579" y="3238"/>
                  </a:lnTo>
                  <a:lnTo>
                    <a:pt x="1777" y="3159"/>
                  </a:lnTo>
                  <a:lnTo>
                    <a:pt x="1934" y="3001"/>
                  </a:lnTo>
                  <a:lnTo>
                    <a:pt x="2092" y="2843"/>
                  </a:lnTo>
                  <a:lnTo>
                    <a:pt x="2171" y="2646"/>
                  </a:lnTo>
                  <a:lnTo>
                    <a:pt x="2250" y="2369"/>
                  </a:lnTo>
                  <a:lnTo>
                    <a:pt x="2290" y="2093"/>
                  </a:lnTo>
                  <a:lnTo>
                    <a:pt x="2250" y="1777"/>
                  </a:lnTo>
                  <a:lnTo>
                    <a:pt x="2132" y="1422"/>
                  </a:lnTo>
                  <a:lnTo>
                    <a:pt x="1974" y="1067"/>
                  </a:lnTo>
                  <a:lnTo>
                    <a:pt x="1777" y="751"/>
                  </a:lnTo>
                  <a:lnTo>
                    <a:pt x="1579" y="475"/>
                  </a:lnTo>
                  <a:lnTo>
                    <a:pt x="1382" y="238"/>
                  </a:lnTo>
                  <a:lnTo>
                    <a:pt x="1224" y="80"/>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65"/>
            <p:cNvSpPr/>
            <p:nvPr/>
          </p:nvSpPr>
          <p:spPr>
            <a:xfrm>
              <a:off x="3101925" y="1203550"/>
              <a:ext cx="57275" cy="82925"/>
            </a:xfrm>
            <a:custGeom>
              <a:avLst/>
              <a:gdLst/>
              <a:ahLst/>
              <a:cxnLst/>
              <a:rect l="l" t="t" r="r" b="b"/>
              <a:pathLst>
                <a:path w="2291" h="3317" extrusionOk="0">
                  <a:moveTo>
                    <a:pt x="1145" y="0"/>
                  </a:moveTo>
                  <a:lnTo>
                    <a:pt x="1066" y="40"/>
                  </a:lnTo>
                  <a:lnTo>
                    <a:pt x="909" y="198"/>
                  </a:lnTo>
                  <a:lnTo>
                    <a:pt x="711" y="435"/>
                  </a:lnTo>
                  <a:lnTo>
                    <a:pt x="514" y="750"/>
                  </a:lnTo>
                  <a:lnTo>
                    <a:pt x="316" y="1066"/>
                  </a:lnTo>
                  <a:lnTo>
                    <a:pt x="159" y="1421"/>
                  </a:lnTo>
                  <a:lnTo>
                    <a:pt x="80" y="1777"/>
                  </a:lnTo>
                  <a:lnTo>
                    <a:pt x="1" y="2092"/>
                  </a:lnTo>
                  <a:lnTo>
                    <a:pt x="40" y="2369"/>
                  </a:lnTo>
                  <a:lnTo>
                    <a:pt x="119" y="2606"/>
                  </a:lnTo>
                  <a:lnTo>
                    <a:pt x="198" y="2842"/>
                  </a:lnTo>
                  <a:lnTo>
                    <a:pt x="356" y="3000"/>
                  </a:lnTo>
                  <a:lnTo>
                    <a:pt x="514" y="3119"/>
                  </a:lnTo>
                  <a:lnTo>
                    <a:pt x="711" y="3237"/>
                  </a:lnTo>
                  <a:lnTo>
                    <a:pt x="909" y="3277"/>
                  </a:lnTo>
                  <a:lnTo>
                    <a:pt x="1145" y="3316"/>
                  </a:lnTo>
                  <a:lnTo>
                    <a:pt x="1382" y="3277"/>
                  </a:lnTo>
                  <a:lnTo>
                    <a:pt x="1580" y="3237"/>
                  </a:lnTo>
                  <a:lnTo>
                    <a:pt x="1777" y="3119"/>
                  </a:lnTo>
                  <a:lnTo>
                    <a:pt x="1935" y="3000"/>
                  </a:lnTo>
                  <a:lnTo>
                    <a:pt x="2093" y="2842"/>
                  </a:lnTo>
                  <a:lnTo>
                    <a:pt x="2211" y="2606"/>
                  </a:lnTo>
                  <a:lnTo>
                    <a:pt x="2251" y="2369"/>
                  </a:lnTo>
                  <a:lnTo>
                    <a:pt x="2290" y="2092"/>
                  </a:lnTo>
                  <a:lnTo>
                    <a:pt x="2251" y="1777"/>
                  </a:lnTo>
                  <a:lnTo>
                    <a:pt x="2132" y="1421"/>
                  </a:lnTo>
                  <a:lnTo>
                    <a:pt x="1974" y="1066"/>
                  </a:lnTo>
                  <a:lnTo>
                    <a:pt x="1777" y="750"/>
                  </a:lnTo>
                  <a:lnTo>
                    <a:pt x="1580" y="435"/>
                  </a:lnTo>
                  <a:lnTo>
                    <a:pt x="1382" y="198"/>
                  </a:lnTo>
                  <a:lnTo>
                    <a:pt x="1264" y="40"/>
                  </a:lnTo>
                  <a:lnTo>
                    <a:pt x="1145" y="0"/>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C9A05BB0-776B-4101-79E0-33F58379D59D}"/>
              </a:ext>
            </a:extLst>
          </p:cNvPr>
          <p:cNvPicPr>
            <a:picLocks noChangeAspect="1"/>
          </p:cNvPicPr>
          <p:nvPr/>
        </p:nvPicPr>
        <p:blipFill>
          <a:blip r:embed="rId3"/>
          <a:stretch>
            <a:fillRect/>
          </a:stretch>
        </p:blipFill>
        <p:spPr>
          <a:xfrm>
            <a:off x="1970599" y="2504179"/>
            <a:ext cx="983871" cy="8081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5"/>
          <p:cNvSpPr txBox="1">
            <a:spLocks noGrp="1"/>
          </p:cNvSpPr>
          <p:nvPr>
            <p:ph type="title"/>
          </p:nvPr>
        </p:nvSpPr>
        <p:spPr>
          <a:xfrm>
            <a:off x="3577580" y="1951774"/>
            <a:ext cx="4589096" cy="191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Application Demographics</a:t>
            </a:r>
            <a:endParaRPr sz="4000" dirty="0"/>
          </a:p>
        </p:txBody>
      </p:sp>
      <p:sp>
        <p:nvSpPr>
          <p:cNvPr id="1482" name="Google Shape;1482;p65"/>
          <p:cNvSpPr txBox="1">
            <a:spLocks noGrp="1"/>
          </p:cNvSpPr>
          <p:nvPr>
            <p:ph type="title" idx="2"/>
          </p:nvPr>
        </p:nvSpPr>
        <p:spPr>
          <a:xfrm>
            <a:off x="7109775"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84" name="Google Shape;1484;p65"/>
          <p:cNvSpPr/>
          <p:nvPr/>
        </p:nvSpPr>
        <p:spPr>
          <a:xfrm>
            <a:off x="1339275" y="1903324"/>
            <a:ext cx="2238305" cy="2055773"/>
          </a:xfrm>
          <a:custGeom>
            <a:avLst/>
            <a:gdLst/>
            <a:ahLst/>
            <a:cxnLst/>
            <a:rect l="l" t="t" r="r" b="b"/>
            <a:pathLst>
              <a:path w="38725" h="35567" extrusionOk="0">
                <a:moveTo>
                  <a:pt x="1" y="1"/>
                </a:moveTo>
                <a:lnTo>
                  <a:pt x="1" y="35567"/>
                </a:lnTo>
                <a:lnTo>
                  <a:pt x="38725" y="35567"/>
                </a:lnTo>
                <a:lnTo>
                  <a:pt x="38725"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5"/>
          <p:cNvSpPr/>
          <p:nvPr/>
        </p:nvSpPr>
        <p:spPr>
          <a:xfrm>
            <a:off x="1876018" y="654616"/>
            <a:ext cx="1258334" cy="1505551"/>
          </a:xfrm>
          <a:custGeom>
            <a:avLst/>
            <a:gdLst/>
            <a:ahLst/>
            <a:cxnLst/>
            <a:rect l="l" t="t" r="r" b="b"/>
            <a:pathLst>
              <a:path w="29725" h="35567" extrusionOk="0">
                <a:moveTo>
                  <a:pt x="0" y="1"/>
                </a:moveTo>
                <a:lnTo>
                  <a:pt x="0" y="35567"/>
                </a:lnTo>
                <a:lnTo>
                  <a:pt x="29724" y="35567"/>
                </a:lnTo>
                <a:lnTo>
                  <a:pt x="29724" y="1"/>
                </a:lnTo>
                <a:close/>
              </a:path>
            </a:pathLst>
          </a:custGeom>
          <a:solidFill>
            <a:srgbClr val="F9348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7CB1F5C-2A8D-529A-F55F-5E6525A3BB1F}"/>
              </a:ext>
            </a:extLst>
          </p:cNvPr>
          <p:cNvPicPr>
            <a:picLocks noChangeAspect="1"/>
          </p:cNvPicPr>
          <p:nvPr/>
        </p:nvPicPr>
        <p:blipFill>
          <a:blip r:embed="rId3"/>
          <a:stretch>
            <a:fillRect/>
          </a:stretch>
        </p:blipFill>
        <p:spPr>
          <a:xfrm>
            <a:off x="2121103" y="1008068"/>
            <a:ext cx="768163" cy="798645"/>
          </a:xfrm>
          <a:prstGeom prst="rect">
            <a:avLst/>
          </a:prstGeom>
        </p:spPr>
      </p:pic>
      <p:pic>
        <p:nvPicPr>
          <p:cNvPr id="4" name="Picture 3">
            <a:extLst>
              <a:ext uri="{FF2B5EF4-FFF2-40B4-BE49-F238E27FC236}">
                <a16:creationId xmlns:a16="http://schemas.microsoft.com/office/drawing/2014/main" id="{C14E4168-3D83-AF3B-36C0-FC8388945DC7}"/>
              </a:ext>
            </a:extLst>
          </p:cNvPr>
          <p:cNvPicPr>
            <a:picLocks noChangeAspect="1"/>
          </p:cNvPicPr>
          <p:nvPr/>
        </p:nvPicPr>
        <p:blipFill>
          <a:blip r:embed="rId4"/>
          <a:stretch>
            <a:fillRect/>
          </a:stretch>
        </p:blipFill>
        <p:spPr>
          <a:xfrm>
            <a:off x="1985590" y="2399171"/>
            <a:ext cx="1043360" cy="1009704"/>
          </a:xfrm>
          <a:prstGeom prst="rect">
            <a:avLst/>
          </a:prstGeom>
        </p:spPr>
      </p:pic>
    </p:spTree>
    <p:extLst>
      <p:ext uri="{BB962C8B-B14F-4D97-AF65-F5344CB8AC3E}">
        <p14:creationId xmlns:p14="http://schemas.microsoft.com/office/powerpoint/2010/main" val="5111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US!</a:t>
            </a:r>
            <a:endParaRPr/>
          </a:p>
        </p:txBody>
      </p:sp>
      <p:sp>
        <p:nvSpPr>
          <p:cNvPr id="917" name="Google Shape;917;p49"/>
          <p:cNvSpPr txBox="1">
            <a:spLocks noGrp="1"/>
          </p:cNvSpPr>
          <p:nvPr>
            <p:ph type="subTitle" idx="1"/>
          </p:nvPr>
        </p:nvSpPr>
        <p:spPr>
          <a:xfrm>
            <a:off x="2024825" y="2827800"/>
            <a:ext cx="5094300" cy="1322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could give a brief description of the topic you want to talk about. For example, if you want to talk about Mercury, you could say that it’s the smallest planet in the entire Solar System</a:t>
            </a:r>
            <a:endParaRPr/>
          </a:p>
        </p:txBody>
      </p:sp>
    </p:spTree>
  </p:cSld>
  <p:clrMapOvr>
    <a:masterClrMapping/>
  </p:clrMapOvr>
</p:sld>
</file>

<file path=ppt/theme/theme1.xml><?xml version="1.0" encoding="utf-8"?>
<a:theme xmlns:a="http://schemas.openxmlformats.org/drawingml/2006/main" name="Flip a Coin Day by Slidesgo">
  <a:themeElements>
    <a:clrScheme name="Simple Light">
      <a:dk1>
        <a:srgbClr val="000000"/>
      </a:dk1>
      <a:lt1>
        <a:srgbClr val="F9EAD5"/>
      </a:lt1>
      <a:dk2>
        <a:srgbClr val="FFFFFF"/>
      </a:dk2>
      <a:lt2>
        <a:srgbClr val="39A5E3"/>
      </a:lt2>
      <a:accent1>
        <a:srgbClr val="EDC833"/>
      </a:accent1>
      <a:accent2>
        <a:srgbClr val="FF3638"/>
      </a:accent2>
      <a:accent3>
        <a:srgbClr val="F14896"/>
      </a:accent3>
      <a:accent4>
        <a:srgbClr val="7F48CF"/>
      </a:accent4>
      <a:accent5>
        <a:srgbClr val="46AB3E"/>
      </a:accent5>
      <a:accent6>
        <a:srgbClr val="FFDCAB"/>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802</Words>
  <Application>Microsoft Office PowerPoint</Application>
  <PresentationFormat>On-screen Show (16:9)</PresentationFormat>
  <Paragraphs>148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Roboto Condensed Light</vt:lpstr>
      <vt:lpstr>Arial</vt:lpstr>
      <vt:lpstr>Poppins</vt:lpstr>
      <vt:lpstr>Poppins Black</vt:lpstr>
      <vt:lpstr>Cabin</vt:lpstr>
      <vt:lpstr>Flip a Coin Day by Slidesgo</vt:lpstr>
      <vt:lpstr>Occupational Employment and Wage Statistics</vt:lpstr>
      <vt:lpstr>What is the Occupational Employment and Wage Statistics (OEWS) Program?</vt:lpstr>
      <vt:lpstr>Have you ever seen the most boring statistics of your entire life and thought to yourself, “Hey, who collected the data for this?!”</vt:lpstr>
      <vt:lpstr>PowerPoint Presentation</vt:lpstr>
      <vt:lpstr>Project Motivations</vt:lpstr>
      <vt:lpstr>National OEWS  Data</vt:lpstr>
      <vt:lpstr>California: An OEWS Case Study</vt:lpstr>
      <vt:lpstr>Application Demographics</vt:lpstr>
      <vt:lpstr>ABOUT US!</vt:lpstr>
      <vt:lpstr>03</vt:lpstr>
      <vt:lpstr>PICK A SIDE!</vt:lpstr>
      <vt:lpstr>YOU MAY NEED THREE COLUMNS</vt:lpstr>
      <vt:lpstr>A PICTURE IS WORTH A THOUSAND WORDS</vt:lpstr>
      <vt:lpstr>THANK YOU!</vt:lpstr>
      <vt:lpstr>THIS IS A GRAPH</vt:lpstr>
      <vt:lpstr>REVIEWING CONCEPTS</vt:lpstr>
      <vt:lpstr>THIS IS AN INFOGRAPHIC</vt:lpstr>
      <vt:lpstr>THIS IS A MAP</vt:lpstr>
      <vt:lpstr>THIS IS A TIMELINE</vt:lpstr>
      <vt:lpstr>SUMMARY POINTS</vt:lpstr>
      <vt:lpstr>3,987,000</vt:lpstr>
      <vt:lpstr>333,000,000</vt:lpstr>
      <vt:lpstr>IF YOU NEED A DIAGRAM</vt:lpstr>
      <vt:lpstr>IMPORTANT LISTS</vt:lpstr>
      <vt:lpstr>DO’S AND DON’TS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Sarah Parker</dc:creator>
  <cp:lastModifiedBy>Sarah Parker</cp:lastModifiedBy>
  <cp:revision>3</cp:revision>
  <dcterms:modified xsi:type="dcterms:W3CDTF">2024-06-21T02:22:19Z</dcterms:modified>
</cp:coreProperties>
</file>