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19" Type="http://schemas.openxmlformats.org/officeDocument/2006/relationships/font" Target="fonts/IBMPlexSansLight-boldItalic.fntdata"/><Relationship Id="rId18" Type="http://schemas.openxmlformats.org/officeDocument/2006/relationships/font" Target="fonts/IBMPlexSans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94e758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394e758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394e758a10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394e758a10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394e758a10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394e758a10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394e758a1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394e758a1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94e758a10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394e758a10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394e758a10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394e758a1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20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4075" y="380975"/>
            <a:ext cx="7370100" cy="3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3402550" y="1754700"/>
            <a:ext cx="2456400" cy="1634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?">
  <p:cSld name="CUSTOM_15"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938600" y="1990500"/>
            <a:ext cx="7023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lt1"/>
                </a:solidFill>
              </a:defRPr>
            </a:lvl1pPr>
            <a:lvl2pPr lvl="1">
              <a:buNone/>
              <a:defRPr sz="1000">
                <a:solidFill>
                  <a:schemeClr val="lt1"/>
                </a:solidFill>
              </a:defRPr>
            </a:lvl2pPr>
            <a:lvl3pPr lvl="2">
              <a:buNone/>
              <a:defRPr sz="1000">
                <a:solidFill>
                  <a:schemeClr val="lt1"/>
                </a:solidFill>
              </a:defRPr>
            </a:lvl3pPr>
            <a:lvl4pPr lvl="3">
              <a:buNone/>
              <a:defRPr sz="1000">
                <a:solidFill>
                  <a:schemeClr val="lt1"/>
                </a:solidFill>
              </a:defRPr>
            </a:lvl4pPr>
            <a:lvl5pPr lvl="4">
              <a:buNone/>
              <a:defRPr sz="1000">
                <a:solidFill>
                  <a:schemeClr val="lt1"/>
                </a:solidFill>
              </a:defRPr>
            </a:lvl5pPr>
            <a:lvl6pPr lvl="5">
              <a:buNone/>
              <a:defRPr sz="1000">
                <a:solidFill>
                  <a:schemeClr val="lt1"/>
                </a:solidFill>
              </a:defRPr>
            </a:lvl6pPr>
            <a:lvl7pPr lvl="6">
              <a:buNone/>
              <a:defRPr sz="1000">
                <a:solidFill>
                  <a:schemeClr val="lt1"/>
                </a:solidFill>
              </a:defRPr>
            </a:lvl7pPr>
            <a:lvl8pPr lvl="7">
              <a:buNone/>
              <a:defRPr sz="1000">
                <a:solidFill>
                  <a:schemeClr val="lt1"/>
                </a:solidFill>
              </a:defRPr>
            </a:lvl8pPr>
            <a:lvl9pPr lvl="8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ote">
  <p:cSld name="CUSTOM_24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1395800" y="570550"/>
            <a:ext cx="7023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" type="subTitle"/>
          </p:nvPr>
        </p:nvSpPr>
        <p:spPr>
          <a:xfrm>
            <a:off x="1395800" y="3759300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1395800" y="4029075"/>
            <a:ext cx="20433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lt1"/>
                </a:solidFill>
              </a:defRPr>
            </a:lvl1pPr>
            <a:lvl2pPr lvl="1" rtl="0">
              <a:buNone/>
              <a:defRPr sz="1000">
                <a:solidFill>
                  <a:schemeClr val="lt1"/>
                </a:solidFill>
              </a:defRPr>
            </a:lvl2pPr>
            <a:lvl3pPr lvl="2" rtl="0">
              <a:buNone/>
              <a:defRPr sz="1000">
                <a:solidFill>
                  <a:schemeClr val="lt1"/>
                </a:solidFill>
              </a:defRPr>
            </a:lvl3pPr>
            <a:lvl4pPr lvl="3" rtl="0">
              <a:buNone/>
              <a:defRPr sz="1000">
                <a:solidFill>
                  <a:schemeClr val="lt1"/>
                </a:solidFill>
              </a:defRPr>
            </a:lvl4pPr>
            <a:lvl5pPr lvl="4" rtl="0">
              <a:buNone/>
              <a:defRPr sz="1000">
                <a:solidFill>
                  <a:schemeClr val="lt1"/>
                </a:solidFill>
              </a:defRPr>
            </a:lvl5pPr>
            <a:lvl6pPr lvl="5" rtl="0">
              <a:buNone/>
              <a:defRPr sz="1000">
                <a:solidFill>
                  <a:schemeClr val="lt1"/>
                </a:solidFill>
              </a:defRPr>
            </a:lvl6pPr>
            <a:lvl7pPr lvl="6" rtl="0">
              <a:buNone/>
              <a:defRPr sz="1000">
                <a:solidFill>
                  <a:schemeClr val="lt1"/>
                </a:solidFill>
              </a:defRPr>
            </a:lvl7pPr>
            <a:lvl8pPr lvl="7" rtl="0">
              <a:buNone/>
              <a:defRPr sz="1000">
                <a:solidFill>
                  <a:schemeClr val="lt1"/>
                </a:solidFill>
              </a:defRPr>
            </a:lvl8pPr>
            <a:lvl9pPr lvl="8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s/Solutions">
  <p:cSld name="CUSTOM_3"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213675" y="1382525"/>
            <a:ext cx="20433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1212300" y="1652300"/>
            <a:ext cx="20433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3" type="subTitle"/>
          </p:nvPr>
        </p:nvSpPr>
        <p:spPr>
          <a:xfrm>
            <a:off x="6096700" y="1382525"/>
            <a:ext cx="20679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4" type="body"/>
          </p:nvPr>
        </p:nvSpPr>
        <p:spPr>
          <a:xfrm>
            <a:off x="6095325" y="1652300"/>
            <a:ext cx="2067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5" type="subTitle"/>
          </p:nvPr>
        </p:nvSpPr>
        <p:spPr>
          <a:xfrm>
            <a:off x="1213675" y="2559225"/>
            <a:ext cx="20433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6" type="body"/>
          </p:nvPr>
        </p:nvSpPr>
        <p:spPr>
          <a:xfrm>
            <a:off x="1212300" y="2829000"/>
            <a:ext cx="20433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7" type="subTitle"/>
          </p:nvPr>
        </p:nvSpPr>
        <p:spPr>
          <a:xfrm>
            <a:off x="6096701" y="2559225"/>
            <a:ext cx="20679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8" type="body"/>
          </p:nvPr>
        </p:nvSpPr>
        <p:spPr>
          <a:xfrm>
            <a:off x="6095325" y="2829000"/>
            <a:ext cx="2067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1213675" y="3649400"/>
            <a:ext cx="20433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3" type="body"/>
          </p:nvPr>
        </p:nvSpPr>
        <p:spPr>
          <a:xfrm>
            <a:off x="1212300" y="3919175"/>
            <a:ext cx="20433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6096701" y="3649400"/>
            <a:ext cx="20679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5" type="body"/>
          </p:nvPr>
        </p:nvSpPr>
        <p:spPr>
          <a:xfrm>
            <a:off x="6095325" y="3919175"/>
            <a:ext cx="20679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/ Image">
  <p:cSld name="CUSTOM_27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330200" y="465763"/>
            <a:ext cx="36624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Char char="●"/>
              <a:defRPr sz="1400">
                <a:solidFill>
                  <a:schemeClr val="lt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Char char="○"/>
              <a:defRPr sz="1400">
                <a:solidFill>
                  <a:schemeClr val="lt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Char char="■"/>
              <a:defRPr sz="1400">
                <a:solidFill>
                  <a:schemeClr val="lt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Char char="●"/>
              <a:defRPr sz="1400">
                <a:solidFill>
                  <a:schemeClr val="lt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Char char="○"/>
              <a:defRPr sz="1400">
                <a:solidFill>
                  <a:schemeClr val="lt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Char char="■"/>
              <a:defRPr sz="1400">
                <a:solidFill>
                  <a:schemeClr val="lt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Char char="●"/>
              <a:defRPr sz="1400">
                <a:solidFill>
                  <a:schemeClr val="lt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Char char="○"/>
              <a:defRPr sz="1400">
                <a:solidFill>
                  <a:schemeClr val="lt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Char char="■"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2" type="body"/>
          </p:nvPr>
        </p:nvSpPr>
        <p:spPr>
          <a:xfrm>
            <a:off x="330200" y="3362538"/>
            <a:ext cx="36624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3" type="subTitle"/>
          </p:nvPr>
        </p:nvSpPr>
        <p:spPr>
          <a:xfrm>
            <a:off x="330200" y="3022638"/>
            <a:ext cx="36624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None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None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None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None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None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None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None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None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</a:defRPr>
            </a:lvl1pPr>
            <a:lvl2pPr lvl="1" rtl="0">
              <a:buNone/>
              <a:defRPr sz="1000">
                <a:solidFill>
                  <a:schemeClr val="accent1"/>
                </a:solidFill>
              </a:defRPr>
            </a:lvl2pPr>
            <a:lvl3pPr lvl="2" rtl="0">
              <a:buNone/>
              <a:defRPr sz="1000">
                <a:solidFill>
                  <a:schemeClr val="accent1"/>
                </a:solidFill>
              </a:defRPr>
            </a:lvl3pPr>
            <a:lvl4pPr lvl="3" rtl="0">
              <a:buNone/>
              <a:defRPr sz="1000">
                <a:solidFill>
                  <a:schemeClr val="accent1"/>
                </a:solidFill>
              </a:defRPr>
            </a:lvl4pPr>
            <a:lvl5pPr lvl="4" rtl="0">
              <a:buNone/>
              <a:defRPr sz="1000">
                <a:solidFill>
                  <a:schemeClr val="accent1"/>
                </a:solidFill>
              </a:defRPr>
            </a:lvl5pPr>
            <a:lvl6pPr lvl="5" rtl="0">
              <a:buNone/>
              <a:defRPr sz="1000">
                <a:solidFill>
                  <a:schemeClr val="accent1"/>
                </a:solidFill>
              </a:defRPr>
            </a:lvl6pPr>
            <a:lvl7pPr lvl="6" rtl="0">
              <a:buNone/>
              <a:defRPr sz="1000">
                <a:solidFill>
                  <a:schemeClr val="accent1"/>
                </a:solidFill>
              </a:defRPr>
            </a:lvl7pPr>
            <a:lvl8pPr lvl="7" rtl="0">
              <a:buNone/>
              <a:defRPr sz="1000">
                <a:solidFill>
                  <a:schemeClr val="accent1"/>
                </a:solidFill>
              </a:defRPr>
            </a:lvl8pPr>
            <a:lvl9pPr lvl="8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/>
          <p:nvPr>
            <p:ph idx="4" type="pic"/>
          </p:nvPr>
        </p:nvSpPr>
        <p:spPr>
          <a:xfrm>
            <a:off x="4630750" y="145500"/>
            <a:ext cx="4367700" cy="4852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O Opportunities">
  <p:cSld name="CUSTOM_7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358900" y="2526725"/>
            <a:ext cx="1528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2" type="subTitle"/>
          </p:nvPr>
        </p:nvSpPr>
        <p:spPr>
          <a:xfrm>
            <a:off x="2027041" y="2526725"/>
            <a:ext cx="1528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3" type="subTitle"/>
          </p:nvPr>
        </p:nvSpPr>
        <p:spPr>
          <a:xfrm>
            <a:off x="3695181" y="2526725"/>
            <a:ext cx="1528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4" type="subTitle"/>
          </p:nvPr>
        </p:nvSpPr>
        <p:spPr>
          <a:xfrm>
            <a:off x="5363322" y="2526725"/>
            <a:ext cx="1528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5" type="subTitle"/>
          </p:nvPr>
        </p:nvSpPr>
        <p:spPr>
          <a:xfrm>
            <a:off x="7031462" y="2526725"/>
            <a:ext cx="1528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6" type="body"/>
          </p:nvPr>
        </p:nvSpPr>
        <p:spPr>
          <a:xfrm>
            <a:off x="358900" y="2997300"/>
            <a:ext cx="15282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7" type="body"/>
          </p:nvPr>
        </p:nvSpPr>
        <p:spPr>
          <a:xfrm>
            <a:off x="2027050" y="2997300"/>
            <a:ext cx="15282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8" type="body"/>
          </p:nvPr>
        </p:nvSpPr>
        <p:spPr>
          <a:xfrm>
            <a:off x="3695200" y="2997300"/>
            <a:ext cx="15282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9" type="body"/>
          </p:nvPr>
        </p:nvSpPr>
        <p:spPr>
          <a:xfrm>
            <a:off x="5363350" y="2997300"/>
            <a:ext cx="15282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3" type="body"/>
          </p:nvPr>
        </p:nvSpPr>
        <p:spPr>
          <a:xfrm>
            <a:off x="7031500" y="2997300"/>
            <a:ext cx="1528200" cy="15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</a:defRPr>
            </a:lvl1pPr>
            <a:lvl2pPr lvl="1" rtl="0">
              <a:buNone/>
              <a:defRPr sz="1000">
                <a:solidFill>
                  <a:schemeClr val="accent1"/>
                </a:solidFill>
              </a:defRPr>
            </a:lvl2pPr>
            <a:lvl3pPr lvl="2" rtl="0">
              <a:buNone/>
              <a:defRPr sz="1000">
                <a:solidFill>
                  <a:schemeClr val="accent1"/>
                </a:solidFill>
              </a:defRPr>
            </a:lvl3pPr>
            <a:lvl4pPr lvl="3" rtl="0">
              <a:buNone/>
              <a:defRPr sz="1000">
                <a:solidFill>
                  <a:schemeClr val="accent1"/>
                </a:solidFill>
              </a:defRPr>
            </a:lvl4pPr>
            <a:lvl5pPr lvl="4" rtl="0">
              <a:buNone/>
              <a:defRPr sz="1000">
                <a:solidFill>
                  <a:schemeClr val="accent1"/>
                </a:solidFill>
              </a:defRPr>
            </a:lvl5pPr>
            <a:lvl6pPr lvl="5" rtl="0">
              <a:buNone/>
              <a:defRPr sz="1000">
                <a:solidFill>
                  <a:schemeClr val="accent1"/>
                </a:solidFill>
              </a:defRPr>
            </a:lvl6pPr>
            <a:lvl7pPr lvl="6" rtl="0">
              <a:buNone/>
              <a:defRPr sz="1000">
                <a:solidFill>
                  <a:schemeClr val="accent1"/>
                </a:solidFill>
              </a:defRPr>
            </a:lvl7pPr>
            <a:lvl8pPr lvl="7" rtl="0">
              <a:buNone/>
              <a:defRPr sz="1000">
                <a:solidFill>
                  <a:schemeClr val="accent1"/>
                </a:solidFill>
              </a:defRPr>
            </a:lvl8pPr>
            <a:lvl9pPr lvl="8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">
  <p:cSld name="CUSTOM_8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type="title"/>
          </p:nvPr>
        </p:nvSpPr>
        <p:spPr>
          <a:xfrm>
            <a:off x="938600" y="270175"/>
            <a:ext cx="7023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2" type="title"/>
          </p:nvPr>
        </p:nvSpPr>
        <p:spPr>
          <a:xfrm>
            <a:off x="938600" y="1432675"/>
            <a:ext cx="7023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3" type="title"/>
          </p:nvPr>
        </p:nvSpPr>
        <p:spPr>
          <a:xfrm>
            <a:off x="938600" y="2595175"/>
            <a:ext cx="7023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4" type="title"/>
          </p:nvPr>
        </p:nvSpPr>
        <p:spPr>
          <a:xfrm>
            <a:off x="938600" y="3757675"/>
            <a:ext cx="7023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10">
    <p:bg>
      <p:bgPr>
        <a:solidFill>
          <a:schemeClr val="accen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254000" y="1796375"/>
            <a:ext cx="37200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2" type="subTitle"/>
          </p:nvPr>
        </p:nvSpPr>
        <p:spPr>
          <a:xfrm>
            <a:off x="660400" y="3767800"/>
            <a:ext cx="1866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3" type="subTitle"/>
          </p:nvPr>
        </p:nvSpPr>
        <p:spPr>
          <a:xfrm>
            <a:off x="660400" y="4250388"/>
            <a:ext cx="1866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4" type="subTitle"/>
          </p:nvPr>
        </p:nvSpPr>
        <p:spPr>
          <a:xfrm>
            <a:off x="3173375" y="3767800"/>
            <a:ext cx="1866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5" type="subTitle"/>
          </p:nvPr>
        </p:nvSpPr>
        <p:spPr>
          <a:xfrm>
            <a:off x="3173375" y="4250388"/>
            <a:ext cx="18669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3"/>
                </a:solidFill>
              </a:defRPr>
            </a:lvl1pPr>
            <a:lvl2pPr lvl="1" rtl="0">
              <a:buNone/>
              <a:defRPr sz="1000">
                <a:solidFill>
                  <a:schemeClr val="accent3"/>
                </a:solidFill>
              </a:defRPr>
            </a:lvl2pPr>
            <a:lvl3pPr lvl="2" rtl="0">
              <a:buNone/>
              <a:defRPr sz="1000">
                <a:solidFill>
                  <a:schemeClr val="accent3"/>
                </a:solidFill>
              </a:defRPr>
            </a:lvl3pPr>
            <a:lvl4pPr lvl="3" rtl="0">
              <a:buNone/>
              <a:defRPr sz="1000">
                <a:solidFill>
                  <a:schemeClr val="accent3"/>
                </a:solidFill>
              </a:defRPr>
            </a:lvl4pPr>
            <a:lvl5pPr lvl="4" rtl="0">
              <a:buNone/>
              <a:defRPr sz="1000">
                <a:solidFill>
                  <a:schemeClr val="accent3"/>
                </a:solidFill>
              </a:defRPr>
            </a:lvl5pPr>
            <a:lvl6pPr lvl="5" rtl="0">
              <a:buNone/>
              <a:defRPr sz="1000">
                <a:solidFill>
                  <a:schemeClr val="accent3"/>
                </a:solidFill>
              </a:defRPr>
            </a:lvl6pPr>
            <a:lvl7pPr lvl="6" rtl="0">
              <a:buNone/>
              <a:defRPr sz="1000">
                <a:solidFill>
                  <a:schemeClr val="accent3"/>
                </a:solidFill>
              </a:defRPr>
            </a:lvl7pPr>
            <a:lvl8pPr lvl="7" rtl="0">
              <a:buNone/>
              <a:defRPr sz="1000">
                <a:solidFill>
                  <a:schemeClr val="accent3"/>
                </a:solidFill>
              </a:defRPr>
            </a:lvl8pPr>
            <a:lvl9pPr lvl="8" rtl="0">
              <a:buNone/>
              <a:defRPr sz="10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Campaign Overview">
  <p:cSld name="CUSTOM_2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3"/>
                </a:solidFill>
              </a:defRPr>
            </a:lvl1pPr>
            <a:lvl2pPr lvl="1" rtl="0">
              <a:buNone/>
              <a:defRPr sz="1000">
                <a:solidFill>
                  <a:schemeClr val="accent3"/>
                </a:solidFill>
              </a:defRPr>
            </a:lvl2pPr>
            <a:lvl3pPr lvl="2" rtl="0">
              <a:buNone/>
              <a:defRPr sz="1000">
                <a:solidFill>
                  <a:schemeClr val="accent3"/>
                </a:solidFill>
              </a:defRPr>
            </a:lvl3pPr>
            <a:lvl4pPr lvl="3" rtl="0">
              <a:buNone/>
              <a:defRPr sz="1000">
                <a:solidFill>
                  <a:schemeClr val="accent3"/>
                </a:solidFill>
              </a:defRPr>
            </a:lvl4pPr>
            <a:lvl5pPr lvl="4" rtl="0">
              <a:buNone/>
              <a:defRPr sz="1000">
                <a:solidFill>
                  <a:schemeClr val="accent3"/>
                </a:solidFill>
              </a:defRPr>
            </a:lvl5pPr>
            <a:lvl6pPr lvl="5" rtl="0">
              <a:buNone/>
              <a:defRPr sz="1000">
                <a:solidFill>
                  <a:schemeClr val="accent3"/>
                </a:solidFill>
              </a:defRPr>
            </a:lvl6pPr>
            <a:lvl7pPr lvl="6" rtl="0">
              <a:buNone/>
              <a:defRPr sz="1000">
                <a:solidFill>
                  <a:schemeClr val="accent3"/>
                </a:solidFill>
              </a:defRPr>
            </a:lvl7pPr>
            <a:lvl8pPr lvl="7" rtl="0">
              <a:buNone/>
              <a:defRPr sz="1000">
                <a:solidFill>
                  <a:schemeClr val="accent3"/>
                </a:solidFill>
              </a:defRPr>
            </a:lvl8pPr>
            <a:lvl9pPr lvl="8" rtl="0">
              <a:buNone/>
              <a:defRPr sz="10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8"/>
          <p:cNvSpPr/>
          <p:nvPr>
            <p:ph idx="2" type="pic"/>
          </p:nvPr>
        </p:nvSpPr>
        <p:spPr>
          <a:xfrm>
            <a:off x="4632975" y="1261725"/>
            <a:ext cx="4383600" cy="37362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254000" y="1948775"/>
            <a:ext cx="35724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254000" y="2866325"/>
            <a:ext cx="35724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18"/>
          <p:cNvSpPr txBox="1"/>
          <p:nvPr>
            <p:ph idx="4" type="subTitle"/>
          </p:nvPr>
        </p:nvSpPr>
        <p:spPr>
          <a:xfrm>
            <a:off x="254000" y="3783875"/>
            <a:ext cx="35724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5" type="body"/>
          </p:nvPr>
        </p:nvSpPr>
        <p:spPr>
          <a:xfrm>
            <a:off x="268900" y="2263625"/>
            <a:ext cx="3572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6" type="body"/>
          </p:nvPr>
        </p:nvSpPr>
        <p:spPr>
          <a:xfrm>
            <a:off x="268900" y="3181175"/>
            <a:ext cx="3572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7" type="body"/>
          </p:nvPr>
        </p:nvSpPr>
        <p:spPr>
          <a:xfrm>
            <a:off x="268900" y="4098725"/>
            <a:ext cx="3572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KPIs">
  <p:cSld name="CUSTOM_22_1">
    <p:bg>
      <p:bgPr>
        <a:solidFill>
          <a:schemeClr val="accen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3"/>
                </a:solidFill>
              </a:defRPr>
            </a:lvl1pPr>
            <a:lvl2pPr lvl="1" rtl="0">
              <a:buNone/>
              <a:defRPr sz="1000">
                <a:solidFill>
                  <a:schemeClr val="accent3"/>
                </a:solidFill>
              </a:defRPr>
            </a:lvl2pPr>
            <a:lvl3pPr lvl="2" rtl="0">
              <a:buNone/>
              <a:defRPr sz="1000">
                <a:solidFill>
                  <a:schemeClr val="accent3"/>
                </a:solidFill>
              </a:defRPr>
            </a:lvl3pPr>
            <a:lvl4pPr lvl="3" rtl="0">
              <a:buNone/>
              <a:defRPr sz="1000">
                <a:solidFill>
                  <a:schemeClr val="accent3"/>
                </a:solidFill>
              </a:defRPr>
            </a:lvl4pPr>
            <a:lvl5pPr lvl="4" rtl="0">
              <a:buNone/>
              <a:defRPr sz="1000">
                <a:solidFill>
                  <a:schemeClr val="accent3"/>
                </a:solidFill>
              </a:defRPr>
            </a:lvl5pPr>
            <a:lvl6pPr lvl="5" rtl="0">
              <a:buNone/>
              <a:defRPr sz="1000">
                <a:solidFill>
                  <a:schemeClr val="accent3"/>
                </a:solidFill>
              </a:defRPr>
            </a:lvl6pPr>
            <a:lvl7pPr lvl="6" rtl="0">
              <a:buNone/>
              <a:defRPr sz="1000">
                <a:solidFill>
                  <a:schemeClr val="accent3"/>
                </a:solidFill>
              </a:defRPr>
            </a:lvl7pPr>
            <a:lvl8pPr lvl="7" rtl="0">
              <a:buNone/>
              <a:defRPr sz="1000">
                <a:solidFill>
                  <a:schemeClr val="accent3"/>
                </a:solidFill>
              </a:defRPr>
            </a:lvl8pPr>
            <a:lvl9pPr lvl="8" rtl="0">
              <a:buNone/>
              <a:defRPr sz="10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344000" y="1948775"/>
            <a:ext cx="27267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2" type="subTitle"/>
          </p:nvPr>
        </p:nvSpPr>
        <p:spPr>
          <a:xfrm>
            <a:off x="344000" y="2866325"/>
            <a:ext cx="27267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3" type="body"/>
          </p:nvPr>
        </p:nvSpPr>
        <p:spPr>
          <a:xfrm>
            <a:off x="355373" y="2263625"/>
            <a:ext cx="27267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4" type="body"/>
          </p:nvPr>
        </p:nvSpPr>
        <p:spPr>
          <a:xfrm>
            <a:off x="355373" y="3181175"/>
            <a:ext cx="27267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5" type="subTitle"/>
          </p:nvPr>
        </p:nvSpPr>
        <p:spPr>
          <a:xfrm>
            <a:off x="3202963" y="1948775"/>
            <a:ext cx="27267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6" type="subTitle"/>
          </p:nvPr>
        </p:nvSpPr>
        <p:spPr>
          <a:xfrm>
            <a:off x="3202963" y="2866325"/>
            <a:ext cx="27267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7" type="body"/>
          </p:nvPr>
        </p:nvSpPr>
        <p:spPr>
          <a:xfrm>
            <a:off x="3214336" y="2263625"/>
            <a:ext cx="27267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8" type="body"/>
          </p:nvPr>
        </p:nvSpPr>
        <p:spPr>
          <a:xfrm>
            <a:off x="3214336" y="3181175"/>
            <a:ext cx="27267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9" type="subTitle"/>
          </p:nvPr>
        </p:nvSpPr>
        <p:spPr>
          <a:xfrm>
            <a:off x="6073263" y="1948775"/>
            <a:ext cx="27267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13" type="subTitle"/>
          </p:nvPr>
        </p:nvSpPr>
        <p:spPr>
          <a:xfrm>
            <a:off x="6073263" y="2866325"/>
            <a:ext cx="27267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14" type="body"/>
          </p:nvPr>
        </p:nvSpPr>
        <p:spPr>
          <a:xfrm>
            <a:off x="6084636" y="2263625"/>
            <a:ext cx="27267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5" type="body"/>
          </p:nvPr>
        </p:nvSpPr>
        <p:spPr>
          <a:xfrm>
            <a:off x="6084636" y="3181175"/>
            <a:ext cx="27267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Analysis">
  <p:cSld name="CUSTOM_1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>
            <a:off x="-12750" y="1914300"/>
            <a:ext cx="9169500" cy="326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>
            <p:ph idx="2" type="pic"/>
          </p:nvPr>
        </p:nvSpPr>
        <p:spPr>
          <a:xfrm>
            <a:off x="330425" y="2312850"/>
            <a:ext cx="2011800" cy="1555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80" name="Google Shape;180;p20"/>
          <p:cNvSpPr/>
          <p:nvPr>
            <p:ph idx="3" type="pic"/>
          </p:nvPr>
        </p:nvSpPr>
        <p:spPr>
          <a:xfrm>
            <a:off x="4624800" y="2312850"/>
            <a:ext cx="2011800" cy="1555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2281738" y="2316250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4" type="body"/>
          </p:nvPr>
        </p:nvSpPr>
        <p:spPr>
          <a:xfrm>
            <a:off x="2342188" y="2651875"/>
            <a:ext cx="20433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5" type="subTitle"/>
          </p:nvPr>
        </p:nvSpPr>
        <p:spPr>
          <a:xfrm>
            <a:off x="6569138" y="2316250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6" type="body"/>
          </p:nvPr>
        </p:nvSpPr>
        <p:spPr>
          <a:xfrm>
            <a:off x="6629588" y="2651875"/>
            <a:ext cx="20433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4000" y="270175"/>
            <a:ext cx="40131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54000" y="1872575"/>
            <a:ext cx="37200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>
            <p:ph idx="2" type="pic"/>
          </p:nvPr>
        </p:nvSpPr>
        <p:spPr>
          <a:xfrm>
            <a:off x="4510950" y="0"/>
            <a:ext cx="4632900" cy="515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Analysis 02">
  <p:cSld name="CUSTOM_25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254000" y="270175"/>
            <a:ext cx="85452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344000" y="1297750"/>
            <a:ext cx="169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035024" y="1297750"/>
            <a:ext cx="169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726048" y="1297750"/>
            <a:ext cx="169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5417071" y="1297750"/>
            <a:ext cx="169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344000" y="2022800"/>
            <a:ext cx="18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44000" y="2581719"/>
            <a:ext cx="18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6" name="Google Shape;196;p21"/>
          <p:cNvSpPr txBox="1"/>
          <p:nvPr>
            <p:ph idx="7" type="subTitle"/>
          </p:nvPr>
        </p:nvSpPr>
        <p:spPr>
          <a:xfrm>
            <a:off x="344000" y="3140638"/>
            <a:ext cx="18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7" name="Google Shape;197;p21"/>
          <p:cNvSpPr txBox="1"/>
          <p:nvPr>
            <p:ph idx="8" type="subTitle"/>
          </p:nvPr>
        </p:nvSpPr>
        <p:spPr>
          <a:xfrm>
            <a:off x="344000" y="3699556"/>
            <a:ext cx="18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9" type="subTitle"/>
          </p:nvPr>
        </p:nvSpPr>
        <p:spPr>
          <a:xfrm>
            <a:off x="344000" y="4258475"/>
            <a:ext cx="1841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idx="13" type="subTitle"/>
          </p:nvPr>
        </p:nvSpPr>
        <p:spPr>
          <a:xfrm>
            <a:off x="7108121" y="1297750"/>
            <a:ext cx="169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2"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779850" y="1833950"/>
            <a:ext cx="3252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22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idx="2" type="title"/>
          </p:nvPr>
        </p:nvSpPr>
        <p:spPr>
          <a:xfrm>
            <a:off x="779850" y="1337425"/>
            <a:ext cx="32523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22"/>
          <p:cNvSpPr txBox="1"/>
          <p:nvPr>
            <p:ph idx="3" type="body"/>
          </p:nvPr>
        </p:nvSpPr>
        <p:spPr>
          <a:xfrm>
            <a:off x="779850" y="3342800"/>
            <a:ext cx="32523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4" type="title"/>
          </p:nvPr>
        </p:nvSpPr>
        <p:spPr>
          <a:xfrm>
            <a:off x="779850" y="2914325"/>
            <a:ext cx="32523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22"/>
          <p:cNvSpPr txBox="1"/>
          <p:nvPr>
            <p:ph idx="5" type="body"/>
          </p:nvPr>
        </p:nvSpPr>
        <p:spPr>
          <a:xfrm>
            <a:off x="5210700" y="1833950"/>
            <a:ext cx="3252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22"/>
          <p:cNvSpPr txBox="1"/>
          <p:nvPr>
            <p:ph idx="6" type="title"/>
          </p:nvPr>
        </p:nvSpPr>
        <p:spPr>
          <a:xfrm>
            <a:off x="5210700" y="1337425"/>
            <a:ext cx="32523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7" type="body"/>
          </p:nvPr>
        </p:nvSpPr>
        <p:spPr>
          <a:xfrm>
            <a:off x="5210688" y="3342800"/>
            <a:ext cx="32523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8" type="title"/>
          </p:nvPr>
        </p:nvSpPr>
        <p:spPr>
          <a:xfrm>
            <a:off x="5210700" y="2914325"/>
            <a:ext cx="32523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BM Plex Sans"/>
              <a:buNone/>
              <a:defRPr sz="2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02">
  <p:cSld name="CUSTOM_12_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>
            <p:ph idx="2" type="pic"/>
          </p:nvPr>
        </p:nvSpPr>
        <p:spPr>
          <a:xfrm>
            <a:off x="127425" y="129613"/>
            <a:ext cx="4383600" cy="24072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3"/>
          <p:cNvSpPr/>
          <p:nvPr>
            <p:ph idx="3" type="pic"/>
          </p:nvPr>
        </p:nvSpPr>
        <p:spPr>
          <a:xfrm>
            <a:off x="127425" y="2652577"/>
            <a:ext cx="4383600" cy="23613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3"/>
          <p:cNvSpPr/>
          <p:nvPr>
            <p:ph idx="4" type="pic"/>
          </p:nvPr>
        </p:nvSpPr>
        <p:spPr>
          <a:xfrm>
            <a:off x="4632975" y="129613"/>
            <a:ext cx="4383600" cy="24072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23"/>
          <p:cNvSpPr/>
          <p:nvPr>
            <p:ph idx="5" type="pic"/>
          </p:nvPr>
        </p:nvSpPr>
        <p:spPr>
          <a:xfrm>
            <a:off x="4632975" y="2652577"/>
            <a:ext cx="4383600" cy="236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">
  <p:cSld name="CUSTOM_14">
    <p:bg>
      <p:bgPr>
        <a:solidFill>
          <a:schemeClr val="accen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520700" y="2452648"/>
            <a:ext cx="13590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24"/>
          <p:cNvSpPr txBox="1"/>
          <p:nvPr>
            <p:ph idx="2" type="title"/>
          </p:nvPr>
        </p:nvSpPr>
        <p:spPr>
          <a:xfrm>
            <a:off x="2209800" y="2206075"/>
            <a:ext cx="13590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24"/>
          <p:cNvSpPr txBox="1"/>
          <p:nvPr>
            <p:ph idx="3" type="title"/>
          </p:nvPr>
        </p:nvSpPr>
        <p:spPr>
          <a:xfrm>
            <a:off x="3898900" y="2908675"/>
            <a:ext cx="13590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4"/>
          <p:cNvSpPr txBox="1"/>
          <p:nvPr>
            <p:ph idx="4" type="title"/>
          </p:nvPr>
        </p:nvSpPr>
        <p:spPr>
          <a:xfrm>
            <a:off x="5588000" y="1966900"/>
            <a:ext cx="1359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4"/>
          <p:cNvSpPr txBox="1"/>
          <p:nvPr>
            <p:ph idx="5" type="title"/>
          </p:nvPr>
        </p:nvSpPr>
        <p:spPr>
          <a:xfrm>
            <a:off x="7277100" y="1490500"/>
            <a:ext cx="1359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6"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dk1"/>
                </a:solidFill>
              </a:defRPr>
            </a:lvl1pPr>
            <a:lvl2pPr lvl="1">
              <a:buNone/>
              <a:defRPr sz="1000">
                <a:solidFill>
                  <a:schemeClr val="dk1"/>
                </a:solidFill>
              </a:defRPr>
            </a:lvl2pPr>
            <a:lvl3pPr lvl="2">
              <a:buNone/>
              <a:defRPr sz="1000">
                <a:solidFill>
                  <a:schemeClr val="dk1"/>
                </a:solidFill>
              </a:defRPr>
            </a:lvl3pPr>
            <a:lvl4pPr lvl="3">
              <a:buNone/>
              <a:defRPr sz="1000">
                <a:solidFill>
                  <a:schemeClr val="dk1"/>
                </a:solidFill>
              </a:defRPr>
            </a:lvl4pPr>
            <a:lvl5pPr lvl="4">
              <a:buNone/>
              <a:defRPr sz="1000">
                <a:solidFill>
                  <a:schemeClr val="dk1"/>
                </a:solidFill>
              </a:defRPr>
            </a:lvl5pPr>
            <a:lvl6pPr lvl="5">
              <a:buNone/>
              <a:defRPr sz="1000">
                <a:solidFill>
                  <a:schemeClr val="dk1"/>
                </a:solidFill>
              </a:defRPr>
            </a:lvl6pPr>
            <a:lvl7pPr lvl="6">
              <a:buNone/>
              <a:defRPr sz="1000">
                <a:solidFill>
                  <a:schemeClr val="dk1"/>
                </a:solidFill>
              </a:defRPr>
            </a:lvl7pPr>
            <a:lvl8pPr lvl="7">
              <a:buNone/>
              <a:defRPr sz="1000">
                <a:solidFill>
                  <a:schemeClr val="dk1"/>
                </a:solidFill>
              </a:defRPr>
            </a:lvl8pPr>
            <a:lvl9pPr lvl="8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520700" y="4444950"/>
            <a:ext cx="13590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idx="7" type="subTitle"/>
          </p:nvPr>
        </p:nvSpPr>
        <p:spPr>
          <a:xfrm>
            <a:off x="2209800" y="4444950"/>
            <a:ext cx="13590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6" name="Google Shape;226;p24"/>
          <p:cNvSpPr txBox="1"/>
          <p:nvPr>
            <p:ph idx="8" type="subTitle"/>
          </p:nvPr>
        </p:nvSpPr>
        <p:spPr>
          <a:xfrm>
            <a:off x="3898900" y="4444950"/>
            <a:ext cx="13590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7" name="Google Shape;227;p24"/>
          <p:cNvSpPr txBox="1"/>
          <p:nvPr>
            <p:ph idx="9" type="subTitle"/>
          </p:nvPr>
        </p:nvSpPr>
        <p:spPr>
          <a:xfrm>
            <a:off x="5588000" y="4444950"/>
            <a:ext cx="13590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idx="13" type="subTitle"/>
          </p:nvPr>
        </p:nvSpPr>
        <p:spPr>
          <a:xfrm>
            <a:off x="7277100" y="4444950"/>
            <a:ext cx="13590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None/>
              <a:defRPr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ual Budget">
  <p:cSld name="CUSTOM_26">
    <p:bg>
      <p:bgPr>
        <a:solidFill>
          <a:schemeClr val="accen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5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5"/>
          <p:cNvSpPr txBox="1"/>
          <p:nvPr>
            <p:ph idx="1" type="subTitle"/>
          </p:nvPr>
        </p:nvSpPr>
        <p:spPr>
          <a:xfrm>
            <a:off x="421525" y="3009900"/>
            <a:ext cx="206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2" type="subTitle"/>
          </p:nvPr>
        </p:nvSpPr>
        <p:spPr>
          <a:xfrm>
            <a:off x="421525" y="4330700"/>
            <a:ext cx="206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25"/>
          <p:cNvSpPr txBox="1"/>
          <p:nvPr>
            <p:ph idx="3" type="body"/>
          </p:nvPr>
        </p:nvSpPr>
        <p:spPr>
          <a:xfrm>
            <a:off x="432925" y="3524825"/>
            <a:ext cx="20433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4" type="subTitle"/>
          </p:nvPr>
        </p:nvSpPr>
        <p:spPr>
          <a:xfrm>
            <a:off x="2487625" y="3009900"/>
            <a:ext cx="206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25"/>
          <p:cNvSpPr txBox="1"/>
          <p:nvPr>
            <p:ph idx="5" type="subTitle"/>
          </p:nvPr>
        </p:nvSpPr>
        <p:spPr>
          <a:xfrm>
            <a:off x="2487625" y="4330700"/>
            <a:ext cx="206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25"/>
          <p:cNvSpPr txBox="1"/>
          <p:nvPr>
            <p:ph idx="6" type="body"/>
          </p:nvPr>
        </p:nvSpPr>
        <p:spPr>
          <a:xfrm>
            <a:off x="2499025" y="3524825"/>
            <a:ext cx="20433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38" name="Google Shape;238;p25"/>
          <p:cNvSpPr txBox="1"/>
          <p:nvPr>
            <p:ph idx="7" type="subTitle"/>
          </p:nvPr>
        </p:nvSpPr>
        <p:spPr>
          <a:xfrm>
            <a:off x="4565125" y="3009900"/>
            <a:ext cx="206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5"/>
          <p:cNvSpPr txBox="1"/>
          <p:nvPr>
            <p:ph idx="8" type="subTitle"/>
          </p:nvPr>
        </p:nvSpPr>
        <p:spPr>
          <a:xfrm>
            <a:off x="4565125" y="4330700"/>
            <a:ext cx="206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9" type="body"/>
          </p:nvPr>
        </p:nvSpPr>
        <p:spPr>
          <a:xfrm>
            <a:off x="4576525" y="3524825"/>
            <a:ext cx="20433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3" type="subTitle"/>
          </p:nvPr>
        </p:nvSpPr>
        <p:spPr>
          <a:xfrm>
            <a:off x="6631225" y="3009900"/>
            <a:ext cx="206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25"/>
          <p:cNvSpPr txBox="1"/>
          <p:nvPr>
            <p:ph idx="14" type="subTitle"/>
          </p:nvPr>
        </p:nvSpPr>
        <p:spPr>
          <a:xfrm>
            <a:off x="6631225" y="4330700"/>
            <a:ext cx="206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25"/>
          <p:cNvSpPr txBox="1"/>
          <p:nvPr>
            <p:ph idx="15" type="body"/>
          </p:nvPr>
        </p:nvSpPr>
        <p:spPr>
          <a:xfrm>
            <a:off x="6642625" y="3524825"/>
            <a:ext cx="20433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44" name="Google Shape;244;p25"/>
          <p:cNvSpPr txBox="1"/>
          <p:nvPr>
            <p:ph idx="16" type="subTitle"/>
          </p:nvPr>
        </p:nvSpPr>
        <p:spPr>
          <a:xfrm>
            <a:off x="410125" y="1776186"/>
            <a:ext cx="14559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245" name="Google Shape;245;p25"/>
          <p:cNvSpPr txBox="1"/>
          <p:nvPr>
            <p:ph idx="17" type="subTitle"/>
          </p:nvPr>
        </p:nvSpPr>
        <p:spPr>
          <a:xfrm>
            <a:off x="2474000" y="1776186"/>
            <a:ext cx="14559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246" name="Google Shape;246;p25"/>
          <p:cNvSpPr txBox="1"/>
          <p:nvPr>
            <p:ph idx="18" type="subTitle"/>
          </p:nvPr>
        </p:nvSpPr>
        <p:spPr>
          <a:xfrm>
            <a:off x="4559425" y="1776186"/>
            <a:ext cx="14559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247" name="Google Shape;247;p25"/>
          <p:cNvSpPr txBox="1"/>
          <p:nvPr>
            <p:ph idx="19" type="subTitle"/>
          </p:nvPr>
        </p:nvSpPr>
        <p:spPr>
          <a:xfrm>
            <a:off x="6631225" y="1776186"/>
            <a:ext cx="14559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Light"/>
              <a:buNone/>
              <a:defRPr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s Content">
  <p:cSld name="CUSTOM_18"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26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779850" y="1682050"/>
            <a:ext cx="32523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idx="2" type="title"/>
          </p:nvPr>
        </p:nvSpPr>
        <p:spPr>
          <a:xfrm>
            <a:off x="779850" y="1261725"/>
            <a:ext cx="32523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3" type="body"/>
          </p:nvPr>
        </p:nvSpPr>
        <p:spPr>
          <a:xfrm>
            <a:off x="779850" y="2807075"/>
            <a:ext cx="32523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4" type="title"/>
          </p:nvPr>
        </p:nvSpPr>
        <p:spPr>
          <a:xfrm>
            <a:off x="779850" y="2386750"/>
            <a:ext cx="32523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idx="5" type="body"/>
          </p:nvPr>
        </p:nvSpPr>
        <p:spPr>
          <a:xfrm>
            <a:off x="779850" y="3932100"/>
            <a:ext cx="32523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6"/>
          <p:cNvSpPr txBox="1"/>
          <p:nvPr>
            <p:ph idx="6" type="title"/>
          </p:nvPr>
        </p:nvSpPr>
        <p:spPr>
          <a:xfrm>
            <a:off x="779850" y="3511775"/>
            <a:ext cx="32523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57" name="Google Shape;257;p26"/>
          <p:cNvSpPr/>
          <p:nvPr>
            <p:ph idx="7" type="pic"/>
          </p:nvPr>
        </p:nvSpPr>
        <p:spPr>
          <a:xfrm>
            <a:off x="4632975" y="1261725"/>
            <a:ext cx="4383600" cy="373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vents with Date">
  <p:cSld name="CUSTOM_19">
    <p:bg>
      <p:bgPr>
        <a:solidFill>
          <a:schemeClr val="accent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358900" y="1528687"/>
            <a:ext cx="20118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2" type="body"/>
          </p:nvPr>
        </p:nvSpPr>
        <p:spPr>
          <a:xfrm>
            <a:off x="343150" y="2665500"/>
            <a:ext cx="20433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62" name="Google Shape;262;p27"/>
          <p:cNvSpPr txBox="1"/>
          <p:nvPr>
            <p:ph idx="3" type="subTitle"/>
          </p:nvPr>
        </p:nvSpPr>
        <p:spPr>
          <a:xfrm>
            <a:off x="374650" y="2228013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27"/>
          <p:cNvSpPr txBox="1"/>
          <p:nvPr>
            <p:ph idx="4" type="subTitle"/>
          </p:nvPr>
        </p:nvSpPr>
        <p:spPr>
          <a:xfrm>
            <a:off x="2503300" y="1528687"/>
            <a:ext cx="20118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4" name="Google Shape;264;p27"/>
          <p:cNvSpPr txBox="1"/>
          <p:nvPr>
            <p:ph idx="5" type="body"/>
          </p:nvPr>
        </p:nvSpPr>
        <p:spPr>
          <a:xfrm>
            <a:off x="2487550" y="2665500"/>
            <a:ext cx="20433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65" name="Google Shape;265;p27"/>
          <p:cNvSpPr txBox="1"/>
          <p:nvPr>
            <p:ph idx="6" type="subTitle"/>
          </p:nvPr>
        </p:nvSpPr>
        <p:spPr>
          <a:xfrm>
            <a:off x="2519050" y="2228013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27"/>
          <p:cNvSpPr txBox="1"/>
          <p:nvPr>
            <p:ph idx="7" type="subTitle"/>
          </p:nvPr>
        </p:nvSpPr>
        <p:spPr>
          <a:xfrm>
            <a:off x="4647700" y="1528687"/>
            <a:ext cx="20118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8" type="body"/>
          </p:nvPr>
        </p:nvSpPr>
        <p:spPr>
          <a:xfrm>
            <a:off x="4631950" y="2665500"/>
            <a:ext cx="20433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68" name="Google Shape;268;p27"/>
          <p:cNvSpPr txBox="1"/>
          <p:nvPr>
            <p:ph idx="9" type="subTitle"/>
          </p:nvPr>
        </p:nvSpPr>
        <p:spPr>
          <a:xfrm>
            <a:off x="4663450" y="2228013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7"/>
          <p:cNvSpPr txBox="1"/>
          <p:nvPr>
            <p:ph idx="13" type="subTitle"/>
          </p:nvPr>
        </p:nvSpPr>
        <p:spPr>
          <a:xfrm>
            <a:off x="6792100" y="1528687"/>
            <a:ext cx="20118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0" name="Google Shape;270;p27"/>
          <p:cNvSpPr txBox="1"/>
          <p:nvPr>
            <p:ph idx="14" type="body"/>
          </p:nvPr>
        </p:nvSpPr>
        <p:spPr>
          <a:xfrm>
            <a:off x="6776350" y="2665500"/>
            <a:ext cx="20433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5" type="subTitle"/>
          </p:nvPr>
        </p:nvSpPr>
        <p:spPr>
          <a:xfrm>
            <a:off x="6807850" y="2228013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3"/>
                </a:solidFill>
              </a:defRPr>
            </a:lvl1pPr>
            <a:lvl2pPr lvl="1" rtl="0">
              <a:buNone/>
              <a:defRPr sz="1000">
                <a:solidFill>
                  <a:schemeClr val="accent3"/>
                </a:solidFill>
              </a:defRPr>
            </a:lvl2pPr>
            <a:lvl3pPr lvl="2" rtl="0">
              <a:buNone/>
              <a:defRPr sz="1000">
                <a:solidFill>
                  <a:schemeClr val="accent3"/>
                </a:solidFill>
              </a:defRPr>
            </a:lvl3pPr>
            <a:lvl4pPr lvl="3" rtl="0">
              <a:buNone/>
              <a:defRPr sz="1000">
                <a:solidFill>
                  <a:schemeClr val="accent3"/>
                </a:solidFill>
              </a:defRPr>
            </a:lvl4pPr>
            <a:lvl5pPr lvl="4" rtl="0">
              <a:buNone/>
              <a:defRPr sz="1000">
                <a:solidFill>
                  <a:schemeClr val="accent3"/>
                </a:solidFill>
              </a:defRPr>
            </a:lvl5pPr>
            <a:lvl6pPr lvl="5" rtl="0">
              <a:buNone/>
              <a:defRPr sz="1000">
                <a:solidFill>
                  <a:schemeClr val="accent3"/>
                </a:solidFill>
              </a:defRPr>
            </a:lvl6pPr>
            <a:lvl7pPr lvl="6" rtl="0">
              <a:buNone/>
              <a:defRPr sz="1000">
                <a:solidFill>
                  <a:schemeClr val="accent3"/>
                </a:solidFill>
              </a:defRPr>
            </a:lvl7pPr>
            <a:lvl8pPr lvl="7" rtl="0">
              <a:buNone/>
              <a:defRPr sz="1000">
                <a:solidFill>
                  <a:schemeClr val="accent3"/>
                </a:solidFill>
              </a:defRPr>
            </a:lvl8pPr>
            <a:lvl9pPr lvl="8" rtl="0">
              <a:buNone/>
              <a:defRPr sz="10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">
  <p:cSld name="CUSTOM_19_1">
    <p:bg>
      <p:bgPr>
        <a:solidFill>
          <a:schemeClr val="accen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28"/>
          <p:cNvSpPr txBox="1"/>
          <p:nvPr>
            <p:ph idx="1" type="subTitle"/>
          </p:nvPr>
        </p:nvSpPr>
        <p:spPr>
          <a:xfrm>
            <a:off x="462727" y="1300075"/>
            <a:ext cx="21114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6" name="Google Shape;276;p28"/>
          <p:cNvSpPr txBox="1"/>
          <p:nvPr>
            <p:ph idx="2" type="body"/>
          </p:nvPr>
        </p:nvSpPr>
        <p:spPr>
          <a:xfrm>
            <a:off x="446198" y="2436893"/>
            <a:ext cx="21444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77" name="Google Shape;277;p28"/>
          <p:cNvSpPr txBox="1"/>
          <p:nvPr>
            <p:ph idx="3" type="subTitle"/>
          </p:nvPr>
        </p:nvSpPr>
        <p:spPr>
          <a:xfrm>
            <a:off x="479256" y="1999404"/>
            <a:ext cx="21114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3"/>
                </a:solidFill>
              </a:defRPr>
            </a:lvl1pPr>
            <a:lvl2pPr lvl="1" rtl="0">
              <a:buNone/>
              <a:defRPr sz="1000">
                <a:solidFill>
                  <a:schemeClr val="accent3"/>
                </a:solidFill>
              </a:defRPr>
            </a:lvl2pPr>
            <a:lvl3pPr lvl="2" rtl="0">
              <a:buNone/>
              <a:defRPr sz="1000">
                <a:solidFill>
                  <a:schemeClr val="accent3"/>
                </a:solidFill>
              </a:defRPr>
            </a:lvl3pPr>
            <a:lvl4pPr lvl="3" rtl="0">
              <a:buNone/>
              <a:defRPr sz="1000">
                <a:solidFill>
                  <a:schemeClr val="accent3"/>
                </a:solidFill>
              </a:defRPr>
            </a:lvl4pPr>
            <a:lvl5pPr lvl="4" rtl="0">
              <a:buNone/>
              <a:defRPr sz="1000">
                <a:solidFill>
                  <a:schemeClr val="accent3"/>
                </a:solidFill>
              </a:defRPr>
            </a:lvl5pPr>
            <a:lvl6pPr lvl="5" rtl="0">
              <a:buNone/>
              <a:defRPr sz="1000">
                <a:solidFill>
                  <a:schemeClr val="accent3"/>
                </a:solidFill>
              </a:defRPr>
            </a:lvl6pPr>
            <a:lvl7pPr lvl="6" rtl="0">
              <a:buNone/>
              <a:defRPr sz="1000">
                <a:solidFill>
                  <a:schemeClr val="accent3"/>
                </a:solidFill>
              </a:defRPr>
            </a:lvl7pPr>
            <a:lvl8pPr lvl="7" rtl="0">
              <a:buNone/>
              <a:defRPr sz="1000">
                <a:solidFill>
                  <a:schemeClr val="accent3"/>
                </a:solidFill>
              </a:defRPr>
            </a:lvl8pPr>
            <a:lvl9pPr lvl="8" rtl="0">
              <a:buNone/>
              <a:defRPr sz="10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8"/>
          <p:cNvSpPr txBox="1"/>
          <p:nvPr>
            <p:ph idx="4" type="subTitle"/>
          </p:nvPr>
        </p:nvSpPr>
        <p:spPr>
          <a:xfrm>
            <a:off x="3706752" y="1300075"/>
            <a:ext cx="21114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0" name="Google Shape;280;p28"/>
          <p:cNvSpPr txBox="1"/>
          <p:nvPr>
            <p:ph idx="5" type="body"/>
          </p:nvPr>
        </p:nvSpPr>
        <p:spPr>
          <a:xfrm>
            <a:off x="3690223" y="2436893"/>
            <a:ext cx="21444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81" name="Google Shape;281;p28"/>
          <p:cNvSpPr txBox="1"/>
          <p:nvPr>
            <p:ph idx="6" type="subTitle"/>
          </p:nvPr>
        </p:nvSpPr>
        <p:spPr>
          <a:xfrm>
            <a:off x="3723281" y="1999404"/>
            <a:ext cx="21114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28"/>
          <p:cNvSpPr txBox="1"/>
          <p:nvPr>
            <p:ph idx="7" type="subTitle"/>
          </p:nvPr>
        </p:nvSpPr>
        <p:spPr>
          <a:xfrm>
            <a:off x="6558553" y="1300075"/>
            <a:ext cx="21114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  <a:defRPr sz="2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3" name="Google Shape;283;p28"/>
          <p:cNvSpPr txBox="1"/>
          <p:nvPr>
            <p:ph idx="8" type="body"/>
          </p:nvPr>
        </p:nvSpPr>
        <p:spPr>
          <a:xfrm>
            <a:off x="6542024" y="2436893"/>
            <a:ext cx="21444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284" name="Google Shape;284;p28"/>
          <p:cNvSpPr txBox="1"/>
          <p:nvPr>
            <p:ph idx="9" type="subTitle"/>
          </p:nvPr>
        </p:nvSpPr>
        <p:spPr>
          <a:xfrm>
            <a:off x="6575082" y="1999404"/>
            <a:ext cx="21114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aign Customer Journey">
  <p:cSld name="CUSTOM_19_1_1">
    <p:bg>
      <p:bgPr>
        <a:solidFill>
          <a:schemeClr val="accent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9"/>
          <p:cNvCxnSpPr/>
          <p:nvPr/>
        </p:nvCxnSpPr>
        <p:spPr>
          <a:xfrm>
            <a:off x="2811716" y="4314550"/>
            <a:ext cx="2814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87" name="Google Shape;287;p29"/>
          <p:cNvCxnSpPr/>
          <p:nvPr/>
        </p:nvCxnSpPr>
        <p:spPr>
          <a:xfrm>
            <a:off x="2120250" y="3674150"/>
            <a:ext cx="3505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88" name="Google Shape;288;p29"/>
          <p:cNvCxnSpPr/>
          <p:nvPr/>
        </p:nvCxnSpPr>
        <p:spPr>
          <a:xfrm>
            <a:off x="4803168" y="1780800"/>
            <a:ext cx="822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89" name="Google Shape;289;p29"/>
          <p:cNvCxnSpPr/>
          <p:nvPr/>
        </p:nvCxnSpPr>
        <p:spPr>
          <a:xfrm>
            <a:off x="4471256" y="2393300"/>
            <a:ext cx="1154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0" name="Google Shape;290;p29"/>
          <p:cNvCxnSpPr/>
          <p:nvPr/>
        </p:nvCxnSpPr>
        <p:spPr>
          <a:xfrm>
            <a:off x="4086587" y="3033775"/>
            <a:ext cx="1539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91" name="Google Shape;291;p29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3"/>
                </a:solidFill>
              </a:defRPr>
            </a:lvl1pPr>
            <a:lvl2pPr lvl="1" rtl="0">
              <a:buNone/>
              <a:defRPr sz="1000">
                <a:solidFill>
                  <a:schemeClr val="accent3"/>
                </a:solidFill>
              </a:defRPr>
            </a:lvl2pPr>
            <a:lvl3pPr lvl="2" rtl="0">
              <a:buNone/>
              <a:defRPr sz="1000">
                <a:solidFill>
                  <a:schemeClr val="accent3"/>
                </a:solidFill>
              </a:defRPr>
            </a:lvl3pPr>
            <a:lvl4pPr lvl="3" rtl="0">
              <a:buNone/>
              <a:defRPr sz="1000">
                <a:solidFill>
                  <a:schemeClr val="accent3"/>
                </a:solidFill>
              </a:defRPr>
            </a:lvl4pPr>
            <a:lvl5pPr lvl="4" rtl="0">
              <a:buNone/>
              <a:defRPr sz="1000">
                <a:solidFill>
                  <a:schemeClr val="accent3"/>
                </a:solidFill>
              </a:defRPr>
            </a:lvl5pPr>
            <a:lvl6pPr lvl="5" rtl="0">
              <a:buNone/>
              <a:defRPr sz="1000">
                <a:solidFill>
                  <a:schemeClr val="accent3"/>
                </a:solidFill>
              </a:defRPr>
            </a:lvl6pPr>
            <a:lvl7pPr lvl="6" rtl="0">
              <a:buNone/>
              <a:defRPr sz="1000">
                <a:solidFill>
                  <a:schemeClr val="accent3"/>
                </a:solidFill>
              </a:defRPr>
            </a:lvl7pPr>
            <a:lvl8pPr lvl="7" rtl="0">
              <a:buNone/>
              <a:defRPr sz="1000">
                <a:solidFill>
                  <a:schemeClr val="accent3"/>
                </a:solidFill>
              </a:defRPr>
            </a:lvl8pPr>
            <a:lvl9pPr lvl="8" rtl="0">
              <a:buNone/>
              <a:defRPr sz="10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9"/>
          <p:cNvSpPr/>
          <p:nvPr/>
        </p:nvSpPr>
        <p:spPr>
          <a:xfrm rot="10800000">
            <a:off x="747950" y="1432675"/>
            <a:ext cx="4286700" cy="3202200"/>
          </a:xfrm>
          <a:prstGeom prst="trapezoid">
            <a:avLst>
              <a:gd fmla="val 5092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29"/>
          <p:cNvSpPr txBox="1"/>
          <p:nvPr>
            <p:ph idx="1" type="subTitle"/>
          </p:nvPr>
        </p:nvSpPr>
        <p:spPr>
          <a:xfrm>
            <a:off x="1777875" y="3354050"/>
            <a:ext cx="22341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95" name="Google Shape;295;p29"/>
          <p:cNvCxnSpPr/>
          <p:nvPr/>
        </p:nvCxnSpPr>
        <p:spPr>
          <a:xfrm>
            <a:off x="835250" y="2072975"/>
            <a:ext cx="4112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9"/>
          <p:cNvSpPr txBox="1"/>
          <p:nvPr>
            <p:ph idx="2" type="subTitle"/>
          </p:nvPr>
        </p:nvSpPr>
        <p:spPr>
          <a:xfrm>
            <a:off x="1777875" y="3994450"/>
            <a:ext cx="22341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97" name="Google Shape;297;p29"/>
          <p:cNvCxnSpPr/>
          <p:nvPr/>
        </p:nvCxnSpPr>
        <p:spPr>
          <a:xfrm>
            <a:off x="1254380" y="2713437"/>
            <a:ext cx="3281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9"/>
          <p:cNvCxnSpPr/>
          <p:nvPr/>
        </p:nvCxnSpPr>
        <p:spPr>
          <a:xfrm>
            <a:off x="1664525" y="3353900"/>
            <a:ext cx="245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9"/>
          <p:cNvCxnSpPr/>
          <p:nvPr/>
        </p:nvCxnSpPr>
        <p:spPr>
          <a:xfrm>
            <a:off x="1993950" y="3997950"/>
            <a:ext cx="1792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9"/>
          <p:cNvSpPr txBox="1"/>
          <p:nvPr>
            <p:ph idx="3" type="subTitle"/>
          </p:nvPr>
        </p:nvSpPr>
        <p:spPr>
          <a:xfrm>
            <a:off x="1777875" y="1432675"/>
            <a:ext cx="22341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29"/>
          <p:cNvSpPr txBox="1"/>
          <p:nvPr>
            <p:ph idx="4" type="subTitle"/>
          </p:nvPr>
        </p:nvSpPr>
        <p:spPr>
          <a:xfrm>
            <a:off x="1777875" y="2073188"/>
            <a:ext cx="22341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29"/>
          <p:cNvSpPr txBox="1"/>
          <p:nvPr>
            <p:ph idx="5" type="subTitle"/>
          </p:nvPr>
        </p:nvSpPr>
        <p:spPr>
          <a:xfrm>
            <a:off x="1777875" y="2713550"/>
            <a:ext cx="22341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29"/>
          <p:cNvSpPr txBox="1"/>
          <p:nvPr>
            <p:ph idx="6" type="body"/>
          </p:nvPr>
        </p:nvSpPr>
        <p:spPr>
          <a:xfrm>
            <a:off x="5733175" y="1712300"/>
            <a:ext cx="3274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304" name="Google Shape;304;p29"/>
          <p:cNvSpPr txBox="1"/>
          <p:nvPr>
            <p:ph idx="7" type="subTitle"/>
          </p:nvPr>
        </p:nvSpPr>
        <p:spPr>
          <a:xfrm>
            <a:off x="5735263" y="1509922"/>
            <a:ext cx="21114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idx="8" type="body"/>
          </p:nvPr>
        </p:nvSpPr>
        <p:spPr>
          <a:xfrm>
            <a:off x="5733175" y="2324800"/>
            <a:ext cx="3274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306" name="Google Shape;306;p29"/>
          <p:cNvSpPr txBox="1"/>
          <p:nvPr>
            <p:ph idx="9" type="subTitle"/>
          </p:nvPr>
        </p:nvSpPr>
        <p:spPr>
          <a:xfrm>
            <a:off x="5735263" y="2122422"/>
            <a:ext cx="21114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idx="13" type="body"/>
          </p:nvPr>
        </p:nvSpPr>
        <p:spPr>
          <a:xfrm>
            <a:off x="5733175" y="2965275"/>
            <a:ext cx="3274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308" name="Google Shape;308;p29"/>
          <p:cNvSpPr txBox="1"/>
          <p:nvPr>
            <p:ph idx="14" type="subTitle"/>
          </p:nvPr>
        </p:nvSpPr>
        <p:spPr>
          <a:xfrm>
            <a:off x="5735263" y="2762897"/>
            <a:ext cx="21114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29"/>
          <p:cNvSpPr txBox="1"/>
          <p:nvPr>
            <p:ph idx="15" type="body"/>
          </p:nvPr>
        </p:nvSpPr>
        <p:spPr>
          <a:xfrm>
            <a:off x="5733175" y="3605650"/>
            <a:ext cx="3274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310" name="Google Shape;310;p29"/>
          <p:cNvSpPr txBox="1"/>
          <p:nvPr>
            <p:ph idx="16" type="subTitle"/>
          </p:nvPr>
        </p:nvSpPr>
        <p:spPr>
          <a:xfrm>
            <a:off x="5735263" y="3403272"/>
            <a:ext cx="21114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29"/>
          <p:cNvSpPr txBox="1"/>
          <p:nvPr>
            <p:ph idx="17" type="body"/>
          </p:nvPr>
        </p:nvSpPr>
        <p:spPr>
          <a:xfrm>
            <a:off x="5733175" y="4246025"/>
            <a:ext cx="3274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312" name="Google Shape;312;p29"/>
          <p:cNvSpPr txBox="1"/>
          <p:nvPr>
            <p:ph idx="18" type="subTitle"/>
          </p:nvPr>
        </p:nvSpPr>
        <p:spPr>
          <a:xfrm>
            <a:off x="5735263" y="4043647"/>
            <a:ext cx="21114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 Journey V2">
  <p:cSld name="CUSTOM_30">
    <p:bg>
      <p:bgPr>
        <a:solidFill>
          <a:schemeClr val="accen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0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344000" y="2742230"/>
            <a:ext cx="1523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317" name="Google Shape;317;p30"/>
          <p:cNvSpPr txBox="1"/>
          <p:nvPr>
            <p:ph idx="2" type="subTitle"/>
          </p:nvPr>
        </p:nvSpPr>
        <p:spPr>
          <a:xfrm>
            <a:off x="344977" y="2463650"/>
            <a:ext cx="15231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30"/>
          <p:cNvSpPr txBox="1"/>
          <p:nvPr>
            <p:ph idx="3" type="body"/>
          </p:nvPr>
        </p:nvSpPr>
        <p:spPr>
          <a:xfrm>
            <a:off x="2053445" y="2742230"/>
            <a:ext cx="1523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319" name="Google Shape;319;p30"/>
          <p:cNvSpPr txBox="1"/>
          <p:nvPr>
            <p:ph idx="4" type="subTitle"/>
          </p:nvPr>
        </p:nvSpPr>
        <p:spPr>
          <a:xfrm>
            <a:off x="2054422" y="2463650"/>
            <a:ext cx="15231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30"/>
          <p:cNvSpPr txBox="1"/>
          <p:nvPr>
            <p:ph idx="5" type="body"/>
          </p:nvPr>
        </p:nvSpPr>
        <p:spPr>
          <a:xfrm>
            <a:off x="3762889" y="2742230"/>
            <a:ext cx="1523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321" name="Google Shape;321;p30"/>
          <p:cNvSpPr txBox="1"/>
          <p:nvPr>
            <p:ph idx="6" type="subTitle"/>
          </p:nvPr>
        </p:nvSpPr>
        <p:spPr>
          <a:xfrm>
            <a:off x="3763866" y="2463650"/>
            <a:ext cx="15231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30"/>
          <p:cNvSpPr txBox="1"/>
          <p:nvPr>
            <p:ph idx="7" type="body"/>
          </p:nvPr>
        </p:nvSpPr>
        <p:spPr>
          <a:xfrm>
            <a:off x="5472334" y="2742230"/>
            <a:ext cx="1523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323" name="Google Shape;323;p30"/>
          <p:cNvSpPr txBox="1"/>
          <p:nvPr>
            <p:ph idx="8" type="subTitle"/>
          </p:nvPr>
        </p:nvSpPr>
        <p:spPr>
          <a:xfrm>
            <a:off x="5473311" y="2463650"/>
            <a:ext cx="15231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30"/>
          <p:cNvSpPr txBox="1"/>
          <p:nvPr>
            <p:ph idx="9" type="body"/>
          </p:nvPr>
        </p:nvSpPr>
        <p:spPr>
          <a:xfrm>
            <a:off x="7181779" y="2742230"/>
            <a:ext cx="1523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325" name="Google Shape;325;p30"/>
          <p:cNvSpPr txBox="1"/>
          <p:nvPr>
            <p:ph idx="13" type="subTitle"/>
          </p:nvPr>
        </p:nvSpPr>
        <p:spPr>
          <a:xfrm>
            <a:off x="7182756" y="2463650"/>
            <a:ext cx="15231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30"/>
          <p:cNvSpPr txBox="1"/>
          <p:nvPr>
            <p:ph idx="14" type="subTitle"/>
          </p:nvPr>
        </p:nvSpPr>
        <p:spPr>
          <a:xfrm>
            <a:off x="458575" y="1601200"/>
            <a:ext cx="715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27" name="Google Shape;327;p30"/>
          <p:cNvSpPr txBox="1"/>
          <p:nvPr>
            <p:ph idx="15" type="subTitle"/>
          </p:nvPr>
        </p:nvSpPr>
        <p:spPr>
          <a:xfrm>
            <a:off x="2159850" y="1601200"/>
            <a:ext cx="715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28" name="Google Shape;328;p30"/>
          <p:cNvSpPr txBox="1"/>
          <p:nvPr>
            <p:ph idx="16" type="subTitle"/>
          </p:nvPr>
        </p:nvSpPr>
        <p:spPr>
          <a:xfrm>
            <a:off x="5574925" y="1601200"/>
            <a:ext cx="715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29" name="Google Shape;329;p30"/>
          <p:cNvSpPr txBox="1"/>
          <p:nvPr>
            <p:ph idx="17" type="subTitle"/>
          </p:nvPr>
        </p:nvSpPr>
        <p:spPr>
          <a:xfrm>
            <a:off x="7260525" y="1601200"/>
            <a:ext cx="715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30" name="Google Shape;330;p30"/>
          <p:cNvSpPr txBox="1"/>
          <p:nvPr>
            <p:ph idx="18" type="subTitle"/>
          </p:nvPr>
        </p:nvSpPr>
        <p:spPr>
          <a:xfrm>
            <a:off x="3867400" y="1601200"/>
            <a:ext cx="715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IBM Plex Sans Light"/>
              <a:buNone/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 / Text">
  <p:cSld name="CUSTOM_13">
    <p:bg>
      <p:bgPr>
        <a:solidFill>
          <a:schemeClr val="accen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>
            <p:ph idx="2" type="pic"/>
          </p:nvPr>
        </p:nvSpPr>
        <p:spPr>
          <a:xfrm>
            <a:off x="0" y="25"/>
            <a:ext cx="4632900" cy="2578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"/>
          <p:cNvSpPr/>
          <p:nvPr>
            <p:ph idx="3" type="pic"/>
          </p:nvPr>
        </p:nvSpPr>
        <p:spPr>
          <a:xfrm>
            <a:off x="0" y="2565275"/>
            <a:ext cx="4632900" cy="25782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876800" y="270175"/>
            <a:ext cx="40131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876800" y="2024975"/>
            <a:ext cx="37200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id Owned and Earned Media Plan">
  <p:cSld name="CUSTOM_19_1_1_1">
    <p:bg>
      <p:bgPr>
        <a:solidFill>
          <a:schemeClr val="accen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253950" y="26522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3"/>
                </a:solidFill>
              </a:defRPr>
            </a:lvl1pPr>
            <a:lvl2pPr lvl="1" rtl="0">
              <a:buNone/>
              <a:defRPr sz="1000">
                <a:solidFill>
                  <a:schemeClr val="accent3"/>
                </a:solidFill>
              </a:defRPr>
            </a:lvl2pPr>
            <a:lvl3pPr lvl="2" rtl="0">
              <a:buNone/>
              <a:defRPr sz="1000">
                <a:solidFill>
                  <a:schemeClr val="accent3"/>
                </a:solidFill>
              </a:defRPr>
            </a:lvl3pPr>
            <a:lvl4pPr lvl="3" rtl="0">
              <a:buNone/>
              <a:defRPr sz="1000">
                <a:solidFill>
                  <a:schemeClr val="accent3"/>
                </a:solidFill>
              </a:defRPr>
            </a:lvl4pPr>
            <a:lvl5pPr lvl="4" rtl="0">
              <a:buNone/>
              <a:defRPr sz="1000">
                <a:solidFill>
                  <a:schemeClr val="accent3"/>
                </a:solidFill>
              </a:defRPr>
            </a:lvl5pPr>
            <a:lvl6pPr lvl="5" rtl="0">
              <a:buNone/>
              <a:defRPr sz="1000">
                <a:solidFill>
                  <a:schemeClr val="accent3"/>
                </a:solidFill>
              </a:defRPr>
            </a:lvl6pPr>
            <a:lvl7pPr lvl="6" rtl="0">
              <a:buNone/>
              <a:defRPr sz="1000">
                <a:solidFill>
                  <a:schemeClr val="accent3"/>
                </a:solidFill>
              </a:defRPr>
            </a:lvl7pPr>
            <a:lvl8pPr lvl="7" rtl="0">
              <a:buNone/>
              <a:defRPr sz="1000">
                <a:solidFill>
                  <a:schemeClr val="accent3"/>
                </a:solidFill>
              </a:defRPr>
            </a:lvl8pPr>
            <a:lvl9pPr lvl="8" rtl="0">
              <a:buNone/>
              <a:defRPr sz="10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31"/>
          <p:cNvSpPr txBox="1"/>
          <p:nvPr>
            <p:ph idx="1" type="subTitle"/>
          </p:nvPr>
        </p:nvSpPr>
        <p:spPr>
          <a:xfrm>
            <a:off x="4942600" y="1739625"/>
            <a:ext cx="35517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31"/>
          <p:cNvSpPr txBox="1"/>
          <p:nvPr>
            <p:ph idx="2" type="body"/>
          </p:nvPr>
        </p:nvSpPr>
        <p:spPr>
          <a:xfrm>
            <a:off x="4957350" y="2130675"/>
            <a:ext cx="35370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CUSTOM_2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1432675"/>
            <a:ext cx="9144000" cy="37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8" name="Google Shape;33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/>
            </a:lvl1pPr>
            <a:lvl2pPr lvl="1">
              <a:buNone/>
              <a:defRPr sz="1000"/>
            </a:lvl2pPr>
            <a:lvl3pPr lvl="2">
              <a:buNone/>
              <a:defRPr sz="1000"/>
            </a:lvl3pPr>
            <a:lvl4pPr lvl="3">
              <a:buNone/>
              <a:defRPr sz="1000"/>
            </a:lvl4pPr>
            <a:lvl5pPr lvl="4">
              <a:buNone/>
              <a:defRPr sz="1000"/>
            </a:lvl5pPr>
            <a:lvl6pPr lvl="5">
              <a:buNone/>
              <a:defRPr sz="1000"/>
            </a:lvl6pPr>
            <a:lvl7pPr lvl="6">
              <a:buNone/>
              <a:defRPr sz="1000"/>
            </a:lvl7pPr>
            <a:lvl8pPr lvl="7">
              <a:buNone/>
              <a:defRPr sz="1000"/>
            </a:lvl8pPr>
            <a:lvl9pPr lvl="8"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2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32"/>
          <p:cNvSpPr txBox="1"/>
          <p:nvPr>
            <p:ph idx="1" type="body"/>
          </p:nvPr>
        </p:nvSpPr>
        <p:spPr>
          <a:xfrm>
            <a:off x="392749" y="3776705"/>
            <a:ext cx="25584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32"/>
          <p:cNvSpPr/>
          <p:nvPr>
            <p:ph idx="2" type="pic"/>
          </p:nvPr>
        </p:nvSpPr>
        <p:spPr>
          <a:xfrm>
            <a:off x="392749" y="1693700"/>
            <a:ext cx="2368800" cy="1578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342" name="Google Shape;342;p32"/>
          <p:cNvSpPr txBox="1"/>
          <p:nvPr>
            <p:ph idx="3" type="title"/>
          </p:nvPr>
        </p:nvSpPr>
        <p:spPr>
          <a:xfrm>
            <a:off x="392750" y="3379200"/>
            <a:ext cx="25584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43" name="Google Shape;343;p32"/>
          <p:cNvSpPr txBox="1"/>
          <p:nvPr>
            <p:ph idx="4" type="body"/>
          </p:nvPr>
        </p:nvSpPr>
        <p:spPr>
          <a:xfrm>
            <a:off x="3241649" y="3776705"/>
            <a:ext cx="25584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4" name="Google Shape;344;p32"/>
          <p:cNvSpPr/>
          <p:nvPr>
            <p:ph idx="5" type="pic"/>
          </p:nvPr>
        </p:nvSpPr>
        <p:spPr>
          <a:xfrm>
            <a:off x="3241649" y="1693700"/>
            <a:ext cx="2368800" cy="1578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345" name="Google Shape;345;p32"/>
          <p:cNvSpPr txBox="1"/>
          <p:nvPr>
            <p:ph idx="6" type="title"/>
          </p:nvPr>
        </p:nvSpPr>
        <p:spPr>
          <a:xfrm>
            <a:off x="3241650" y="3379200"/>
            <a:ext cx="25584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46" name="Google Shape;346;p32"/>
          <p:cNvSpPr txBox="1"/>
          <p:nvPr>
            <p:ph idx="7" type="body"/>
          </p:nvPr>
        </p:nvSpPr>
        <p:spPr>
          <a:xfrm>
            <a:off x="6090549" y="3776705"/>
            <a:ext cx="25584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32"/>
          <p:cNvSpPr/>
          <p:nvPr>
            <p:ph idx="8" type="pic"/>
          </p:nvPr>
        </p:nvSpPr>
        <p:spPr>
          <a:xfrm>
            <a:off x="6090549" y="1693700"/>
            <a:ext cx="2368800" cy="1578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348" name="Google Shape;348;p32"/>
          <p:cNvSpPr txBox="1"/>
          <p:nvPr>
            <p:ph idx="9" type="title"/>
          </p:nvPr>
        </p:nvSpPr>
        <p:spPr>
          <a:xfrm>
            <a:off x="6090550" y="3379200"/>
            <a:ext cx="25584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49" name="Google Shape;349;p32"/>
          <p:cNvSpPr txBox="1"/>
          <p:nvPr>
            <p:ph idx="13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</a:defRPr>
            </a:lvl1pPr>
            <a:lvl2pPr lvl="1" rtl="0">
              <a:buNone/>
              <a:defRPr sz="1000">
                <a:solidFill>
                  <a:schemeClr val="accent1"/>
                </a:solidFill>
              </a:defRPr>
            </a:lvl2pPr>
            <a:lvl3pPr lvl="2" rtl="0">
              <a:buNone/>
              <a:defRPr sz="1000">
                <a:solidFill>
                  <a:schemeClr val="accent1"/>
                </a:solidFill>
              </a:defRPr>
            </a:lvl3pPr>
            <a:lvl4pPr lvl="3" rtl="0">
              <a:buNone/>
              <a:defRPr sz="1000">
                <a:solidFill>
                  <a:schemeClr val="accent1"/>
                </a:solidFill>
              </a:defRPr>
            </a:lvl4pPr>
            <a:lvl5pPr lvl="4" rtl="0">
              <a:buNone/>
              <a:defRPr sz="1000">
                <a:solidFill>
                  <a:schemeClr val="accent1"/>
                </a:solidFill>
              </a:defRPr>
            </a:lvl5pPr>
            <a:lvl6pPr lvl="5" rtl="0">
              <a:buNone/>
              <a:defRPr sz="1000">
                <a:solidFill>
                  <a:schemeClr val="accent1"/>
                </a:solidFill>
              </a:defRPr>
            </a:lvl6pPr>
            <a:lvl7pPr lvl="6" rtl="0">
              <a:buNone/>
              <a:defRPr sz="1000">
                <a:solidFill>
                  <a:schemeClr val="accent1"/>
                </a:solidFill>
              </a:defRPr>
            </a:lvl7pPr>
            <a:lvl8pPr lvl="7" rtl="0">
              <a:buNone/>
              <a:defRPr sz="1000">
                <a:solidFill>
                  <a:schemeClr val="accent1"/>
                </a:solidFill>
              </a:defRPr>
            </a:lvl8pPr>
            <a:lvl9pPr lvl="8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es Enablement">
  <p:cSld name="CUSTOM_20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3"/>
                </a:solidFill>
              </a:defRPr>
            </a:lvl1pPr>
            <a:lvl2pPr lvl="1" rtl="0">
              <a:buNone/>
              <a:defRPr sz="1000">
                <a:solidFill>
                  <a:schemeClr val="accent3"/>
                </a:solidFill>
              </a:defRPr>
            </a:lvl2pPr>
            <a:lvl3pPr lvl="2" rtl="0">
              <a:buNone/>
              <a:defRPr sz="1000">
                <a:solidFill>
                  <a:schemeClr val="accent3"/>
                </a:solidFill>
              </a:defRPr>
            </a:lvl3pPr>
            <a:lvl4pPr lvl="3" rtl="0">
              <a:buNone/>
              <a:defRPr sz="1000">
                <a:solidFill>
                  <a:schemeClr val="accent3"/>
                </a:solidFill>
              </a:defRPr>
            </a:lvl4pPr>
            <a:lvl5pPr lvl="4" rtl="0">
              <a:buNone/>
              <a:defRPr sz="1000">
                <a:solidFill>
                  <a:schemeClr val="accent3"/>
                </a:solidFill>
              </a:defRPr>
            </a:lvl5pPr>
            <a:lvl6pPr lvl="5" rtl="0">
              <a:buNone/>
              <a:defRPr sz="1000">
                <a:solidFill>
                  <a:schemeClr val="accent3"/>
                </a:solidFill>
              </a:defRPr>
            </a:lvl6pPr>
            <a:lvl7pPr lvl="6" rtl="0">
              <a:buNone/>
              <a:defRPr sz="1000">
                <a:solidFill>
                  <a:schemeClr val="accent3"/>
                </a:solidFill>
              </a:defRPr>
            </a:lvl7pPr>
            <a:lvl8pPr lvl="7" rtl="0">
              <a:buNone/>
              <a:defRPr sz="1000">
                <a:solidFill>
                  <a:schemeClr val="accent3"/>
                </a:solidFill>
              </a:defRPr>
            </a:lvl8pPr>
            <a:lvl9pPr lvl="8" rtl="0">
              <a:buNone/>
              <a:defRPr sz="10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 Stories">
  <p:cSld name="CUSTOM_23"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4"/>
          <p:cNvSpPr txBox="1"/>
          <p:nvPr>
            <p:ph type="title"/>
          </p:nvPr>
        </p:nvSpPr>
        <p:spPr>
          <a:xfrm>
            <a:off x="254000" y="270175"/>
            <a:ext cx="8545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34"/>
          <p:cNvSpPr/>
          <p:nvPr>
            <p:ph idx="2" type="pic"/>
          </p:nvPr>
        </p:nvSpPr>
        <p:spPr>
          <a:xfrm>
            <a:off x="406400" y="1261725"/>
            <a:ext cx="1951500" cy="16989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34"/>
          <p:cNvSpPr/>
          <p:nvPr>
            <p:ph idx="3" type="pic"/>
          </p:nvPr>
        </p:nvSpPr>
        <p:spPr>
          <a:xfrm>
            <a:off x="4574150" y="1261725"/>
            <a:ext cx="1951500" cy="16989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34"/>
          <p:cNvSpPr/>
          <p:nvPr>
            <p:ph idx="4" type="pic"/>
          </p:nvPr>
        </p:nvSpPr>
        <p:spPr>
          <a:xfrm>
            <a:off x="406400" y="3205300"/>
            <a:ext cx="1951500" cy="16989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34"/>
          <p:cNvSpPr/>
          <p:nvPr>
            <p:ph idx="5" type="pic"/>
          </p:nvPr>
        </p:nvSpPr>
        <p:spPr>
          <a:xfrm>
            <a:off x="4574150" y="3205300"/>
            <a:ext cx="1951500" cy="16989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34"/>
          <p:cNvSpPr txBox="1"/>
          <p:nvPr>
            <p:ph idx="6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</a:defRPr>
            </a:lvl1pPr>
            <a:lvl2pPr lvl="1" rtl="0">
              <a:buNone/>
              <a:defRPr sz="1000">
                <a:solidFill>
                  <a:schemeClr val="accent1"/>
                </a:solidFill>
              </a:defRPr>
            </a:lvl2pPr>
            <a:lvl3pPr lvl="2" rtl="0">
              <a:buNone/>
              <a:defRPr sz="1000">
                <a:solidFill>
                  <a:schemeClr val="accent1"/>
                </a:solidFill>
              </a:defRPr>
            </a:lvl3pPr>
            <a:lvl4pPr lvl="3" rtl="0">
              <a:buNone/>
              <a:defRPr sz="1000">
                <a:solidFill>
                  <a:schemeClr val="accent1"/>
                </a:solidFill>
              </a:defRPr>
            </a:lvl4pPr>
            <a:lvl5pPr lvl="4" rtl="0">
              <a:buNone/>
              <a:defRPr sz="1000">
                <a:solidFill>
                  <a:schemeClr val="accent1"/>
                </a:solidFill>
              </a:defRPr>
            </a:lvl5pPr>
            <a:lvl6pPr lvl="5" rtl="0">
              <a:buNone/>
              <a:defRPr sz="1000">
                <a:solidFill>
                  <a:schemeClr val="accent1"/>
                </a:solidFill>
              </a:defRPr>
            </a:lvl6pPr>
            <a:lvl7pPr lvl="6" rtl="0">
              <a:buNone/>
              <a:defRPr sz="1000">
                <a:solidFill>
                  <a:schemeClr val="accent1"/>
                </a:solidFill>
              </a:defRPr>
            </a:lvl7pPr>
            <a:lvl8pPr lvl="7" rtl="0">
              <a:buNone/>
              <a:defRPr sz="1000">
                <a:solidFill>
                  <a:schemeClr val="accent1"/>
                </a:solidFill>
              </a:defRPr>
            </a:lvl8pPr>
            <a:lvl9pPr lvl="8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">
  <p:cSld name="CUSTOM_28">
    <p:bg>
      <p:bgPr>
        <a:solidFill>
          <a:schemeClr val="accent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35"/>
          <p:cNvSpPr txBox="1"/>
          <p:nvPr>
            <p:ph idx="1" type="subTitle"/>
          </p:nvPr>
        </p:nvSpPr>
        <p:spPr>
          <a:xfrm>
            <a:off x="3462400" y="863700"/>
            <a:ext cx="23367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35"/>
          <p:cNvSpPr txBox="1"/>
          <p:nvPr>
            <p:ph idx="2" type="subTitle"/>
          </p:nvPr>
        </p:nvSpPr>
        <p:spPr>
          <a:xfrm>
            <a:off x="6321200" y="863700"/>
            <a:ext cx="23367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35"/>
          <p:cNvSpPr txBox="1"/>
          <p:nvPr>
            <p:ph idx="3" type="subTitle"/>
          </p:nvPr>
        </p:nvSpPr>
        <p:spPr>
          <a:xfrm>
            <a:off x="3462400" y="2286100"/>
            <a:ext cx="23367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idx="4" type="subTitle"/>
          </p:nvPr>
        </p:nvSpPr>
        <p:spPr>
          <a:xfrm>
            <a:off x="6321200" y="2286100"/>
            <a:ext cx="23367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35"/>
          <p:cNvSpPr txBox="1"/>
          <p:nvPr>
            <p:ph idx="5" type="subTitle"/>
          </p:nvPr>
        </p:nvSpPr>
        <p:spPr>
          <a:xfrm>
            <a:off x="3361375" y="336300"/>
            <a:ext cx="51954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5"/>
          <p:cNvSpPr txBox="1"/>
          <p:nvPr>
            <p:ph idx="6" type="body"/>
          </p:nvPr>
        </p:nvSpPr>
        <p:spPr>
          <a:xfrm>
            <a:off x="6166500" y="1384300"/>
            <a:ext cx="24915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9" name="Google Shape;369;p35"/>
          <p:cNvSpPr txBox="1"/>
          <p:nvPr>
            <p:ph idx="7" type="body"/>
          </p:nvPr>
        </p:nvSpPr>
        <p:spPr>
          <a:xfrm>
            <a:off x="6166500" y="2806800"/>
            <a:ext cx="24915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0" name="Google Shape;370;p35"/>
          <p:cNvSpPr txBox="1"/>
          <p:nvPr>
            <p:ph idx="8" type="subTitle"/>
          </p:nvPr>
        </p:nvSpPr>
        <p:spPr>
          <a:xfrm>
            <a:off x="3462400" y="3606900"/>
            <a:ext cx="23367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35"/>
          <p:cNvSpPr txBox="1"/>
          <p:nvPr>
            <p:ph idx="9" type="body"/>
          </p:nvPr>
        </p:nvSpPr>
        <p:spPr>
          <a:xfrm>
            <a:off x="3326250" y="4038600"/>
            <a:ext cx="24915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2" name="Google Shape;372;p35"/>
          <p:cNvSpPr txBox="1"/>
          <p:nvPr>
            <p:ph idx="13" type="subTitle"/>
          </p:nvPr>
        </p:nvSpPr>
        <p:spPr>
          <a:xfrm>
            <a:off x="6243900" y="3772200"/>
            <a:ext cx="23367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35"/>
          <p:cNvSpPr/>
          <p:nvPr>
            <p:ph idx="14" type="pic"/>
          </p:nvPr>
        </p:nvSpPr>
        <p:spPr>
          <a:xfrm>
            <a:off x="495300" y="336300"/>
            <a:ext cx="2400300" cy="45405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374" name="Google Shape;374;p35"/>
          <p:cNvSpPr txBox="1"/>
          <p:nvPr>
            <p:ph idx="15" type="body"/>
          </p:nvPr>
        </p:nvSpPr>
        <p:spPr>
          <a:xfrm>
            <a:off x="3362650" y="1384300"/>
            <a:ext cx="24915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5" name="Google Shape;375;p35"/>
          <p:cNvSpPr txBox="1"/>
          <p:nvPr>
            <p:ph idx="16" type="body"/>
          </p:nvPr>
        </p:nvSpPr>
        <p:spPr>
          <a:xfrm>
            <a:off x="3362650" y="2806800"/>
            <a:ext cx="24915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/ 3 Images">
  <p:cSld name="CUSTOM_29">
    <p:bg>
      <p:bgPr>
        <a:solidFill>
          <a:schemeClr val="dk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36"/>
          <p:cNvSpPr/>
          <p:nvPr>
            <p:ph idx="2" type="pic"/>
          </p:nvPr>
        </p:nvSpPr>
        <p:spPr>
          <a:xfrm>
            <a:off x="666900" y="479700"/>
            <a:ext cx="2057400" cy="2555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379" name="Google Shape;379;p36"/>
          <p:cNvSpPr/>
          <p:nvPr>
            <p:ph idx="3" type="pic"/>
          </p:nvPr>
        </p:nvSpPr>
        <p:spPr>
          <a:xfrm>
            <a:off x="3543300" y="479700"/>
            <a:ext cx="2057400" cy="2555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380" name="Google Shape;380;p36"/>
          <p:cNvSpPr/>
          <p:nvPr>
            <p:ph idx="4" type="pic"/>
          </p:nvPr>
        </p:nvSpPr>
        <p:spPr>
          <a:xfrm>
            <a:off x="6419700" y="479700"/>
            <a:ext cx="2057400" cy="25557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381" name="Google Shape;381;p36"/>
          <p:cNvSpPr txBox="1"/>
          <p:nvPr>
            <p:ph idx="1" type="body"/>
          </p:nvPr>
        </p:nvSpPr>
        <p:spPr>
          <a:xfrm>
            <a:off x="577950" y="3149600"/>
            <a:ext cx="22353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2" name="Google Shape;382;p36"/>
          <p:cNvSpPr txBox="1"/>
          <p:nvPr>
            <p:ph idx="5" type="body"/>
          </p:nvPr>
        </p:nvSpPr>
        <p:spPr>
          <a:xfrm>
            <a:off x="3454350" y="3149600"/>
            <a:ext cx="22353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36"/>
          <p:cNvSpPr txBox="1"/>
          <p:nvPr>
            <p:ph idx="6" type="body"/>
          </p:nvPr>
        </p:nvSpPr>
        <p:spPr>
          <a:xfrm>
            <a:off x="6330750" y="3149600"/>
            <a:ext cx="22353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36"/>
          <p:cNvSpPr txBox="1"/>
          <p:nvPr>
            <p:ph idx="7" type="subTitle"/>
          </p:nvPr>
        </p:nvSpPr>
        <p:spPr>
          <a:xfrm>
            <a:off x="577950" y="4143000"/>
            <a:ext cx="22353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5" name="Google Shape;385;p36"/>
          <p:cNvSpPr txBox="1"/>
          <p:nvPr>
            <p:ph idx="8" type="subTitle"/>
          </p:nvPr>
        </p:nvSpPr>
        <p:spPr>
          <a:xfrm>
            <a:off x="3454350" y="4143000"/>
            <a:ext cx="22353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6" name="Google Shape;386;p36"/>
          <p:cNvSpPr txBox="1"/>
          <p:nvPr>
            <p:ph idx="9" type="subTitle"/>
          </p:nvPr>
        </p:nvSpPr>
        <p:spPr>
          <a:xfrm>
            <a:off x="6330750" y="4143000"/>
            <a:ext cx="22353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7" name="Google Shape;387;p36"/>
          <p:cNvSpPr txBox="1"/>
          <p:nvPr>
            <p:ph idx="13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</a:defRPr>
            </a:lvl1pPr>
            <a:lvl2pPr lvl="1" rtl="0">
              <a:buNone/>
              <a:defRPr sz="1000">
                <a:solidFill>
                  <a:schemeClr val="accent1"/>
                </a:solidFill>
              </a:defRPr>
            </a:lvl2pPr>
            <a:lvl3pPr lvl="2" rtl="0">
              <a:buNone/>
              <a:defRPr sz="1000">
                <a:solidFill>
                  <a:schemeClr val="accent1"/>
                </a:solidFill>
              </a:defRPr>
            </a:lvl3pPr>
            <a:lvl4pPr lvl="3" rtl="0">
              <a:buNone/>
              <a:defRPr sz="1000">
                <a:solidFill>
                  <a:schemeClr val="accent1"/>
                </a:solidFill>
              </a:defRPr>
            </a:lvl4pPr>
            <a:lvl5pPr lvl="4" rtl="0">
              <a:buNone/>
              <a:defRPr sz="1000">
                <a:solidFill>
                  <a:schemeClr val="accent1"/>
                </a:solidFill>
              </a:defRPr>
            </a:lvl5pPr>
            <a:lvl6pPr lvl="5" rtl="0">
              <a:buNone/>
              <a:defRPr sz="1000">
                <a:solidFill>
                  <a:schemeClr val="accent1"/>
                </a:solidFill>
              </a:defRPr>
            </a:lvl6pPr>
            <a:lvl7pPr lvl="6" rtl="0">
              <a:buNone/>
              <a:defRPr sz="1000">
                <a:solidFill>
                  <a:schemeClr val="accent1"/>
                </a:solidFill>
              </a:defRPr>
            </a:lvl7pPr>
            <a:lvl8pPr lvl="7" rtl="0">
              <a:buNone/>
              <a:defRPr sz="1000">
                <a:solidFill>
                  <a:schemeClr val="accent1"/>
                </a:solidFill>
              </a:defRPr>
            </a:lvl8pPr>
            <a:lvl9pPr lvl="8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0" name="Google Shape;390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1" name="Google Shape;39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4" name="Google Shape;3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8" name="Google Shape;39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401" name="Google Shape;401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2" name="Google Shape;402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54000" y="270175"/>
            <a:ext cx="8532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3394331" y="1332925"/>
            <a:ext cx="0" cy="43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614000" y="1379125"/>
            <a:ext cx="17700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5174663" y="1332925"/>
            <a:ext cx="0" cy="43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3394331" y="1379125"/>
            <a:ext cx="17700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6954994" y="1332925"/>
            <a:ext cx="0" cy="43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174663" y="1379125"/>
            <a:ext cx="17700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6954994" y="1379125"/>
            <a:ext cx="17700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Light"/>
              <a:buNone/>
              <a:defRPr sz="12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5" type="subTitle"/>
          </p:nvPr>
        </p:nvSpPr>
        <p:spPr>
          <a:xfrm>
            <a:off x="344000" y="2103025"/>
            <a:ext cx="17133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6" type="subTitle"/>
          </p:nvPr>
        </p:nvSpPr>
        <p:spPr>
          <a:xfrm>
            <a:off x="344000" y="2636425"/>
            <a:ext cx="17133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7" type="subTitle"/>
          </p:nvPr>
        </p:nvSpPr>
        <p:spPr>
          <a:xfrm>
            <a:off x="344000" y="3169825"/>
            <a:ext cx="17133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8" type="subTitle"/>
          </p:nvPr>
        </p:nvSpPr>
        <p:spPr>
          <a:xfrm>
            <a:off x="344000" y="3703225"/>
            <a:ext cx="17133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9" type="subTitle"/>
          </p:nvPr>
        </p:nvSpPr>
        <p:spPr>
          <a:xfrm>
            <a:off x="344000" y="4236625"/>
            <a:ext cx="17133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1831556" y="2272975"/>
            <a:ext cx="6766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1831556" y="2806375"/>
            <a:ext cx="6766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>
            <a:off x="1831556" y="3339775"/>
            <a:ext cx="6766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5"/>
          <p:cNvCxnSpPr/>
          <p:nvPr/>
        </p:nvCxnSpPr>
        <p:spPr>
          <a:xfrm>
            <a:off x="1831556" y="3873175"/>
            <a:ext cx="6766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5"/>
          <p:cNvCxnSpPr/>
          <p:nvPr/>
        </p:nvCxnSpPr>
        <p:spPr>
          <a:xfrm>
            <a:off x="1831556" y="4406575"/>
            <a:ext cx="6766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406" name="Google Shape;40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9" name="Google Shape;409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0" name="Google Shape;41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3" name="Google Shape;41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7" name="Google Shape;417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8" name="Google Shape;418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9" name="Google Shape;41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22" name="Google Shape;42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5" name="Google Shape;425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6" name="Google Shape;42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431" name="Google Shape;4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4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4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" name="Google Shape;434;p4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4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6" name="Google Shape;436;p4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7" name="Google Shape;437;p4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440" name="Google Shape;440;p4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1" name="Google Shape;441;p4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5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6" name="Google Shape;446;p5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7" name="Google Shape;447;p5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8" name="Google Shape;448;p5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9" name="Google Shape;449;p5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9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4289350" y="304800"/>
            <a:ext cx="48546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subTitle"/>
          </p:nvPr>
        </p:nvSpPr>
        <p:spPr>
          <a:xfrm>
            <a:off x="4289350" y="952500"/>
            <a:ext cx="48546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subTitle"/>
          </p:nvPr>
        </p:nvSpPr>
        <p:spPr>
          <a:xfrm>
            <a:off x="4289350" y="1600200"/>
            <a:ext cx="48546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subTitle"/>
          </p:nvPr>
        </p:nvSpPr>
        <p:spPr>
          <a:xfrm>
            <a:off x="4289350" y="2247900"/>
            <a:ext cx="48546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4289350" y="2895600"/>
            <a:ext cx="48546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3604750" y="304800"/>
            <a:ext cx="6384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3604750" y="952500"/>
            <a:ext cx="6384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3604750" y="1600200"/>
            <a:ext cx="6384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9" type="subTitle"/>
          </p:nvPr>
        </p:nvSpPr>
        <p:spPr>
          <a:xfrm>
            <a:off x="3604750" y="2247900"/>
            <a:ext cx="6384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3" type="subTitle"/>
          </p:nvPr>
        </p:nvSpPr>
        <p:spPr>
          <a:xfrm>
            <a:off x="3604750" y="2895600"/>
            <a:ext cx="6384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254000" y="270175"/>
            <a:ext cx="31221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4" type="subTitle"/>
          </p:nvPr>
        </p:nvSpPr>
        <p:spPr>
          <a:xfrm>
            <a:off x="4289350" y="3543300"/>
            <a:ext cx="48546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5" type="subTitle"/>
          </p:nvPr>
        </p:nvSpPr>
        <p:spPr>
          <a:xfrm>
            <a:off x="3604750" y="3543300"/>
            <a:ext cx="6384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6" type="subTitle"/>
          </p:nvPr>
        </p:nvSpPr>
        <p:spPr>
          <a:xfrm>
            <a:off x="4289350" y="4191000"/>
            <a:ext cx="48546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sz="2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7" type="subTitle"/>
          </p:nvPr>
        </p:nvSpPr>
        <p:spPr>
          <a:xfrm>
            <a:off x="3604750" y="4191000"/>
            <a:ext cx="6384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5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3" name="Google Shape;453;p5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4" name="Google Shape;454;p5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5" name="Google Shape;455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6" name="Google Shape;456;p5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5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5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5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2" name="Google Shape;462;p5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3" name="Google Shape;463;p5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4" name="Google Shape;464;p5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5" name="Google Shape;465;p5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6" name="Google Shape;466;p5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7" name="Google Shape;467;p5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8" name="Google Shape;468;p5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9" name="Google Shape;469;p5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472" name="Google Shape;47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5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6" name="Google Shape;476;p5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5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481" name="Google Shape;481;p5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2" name="Google Shape;482;p5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5" name="Google Shape;485;p5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5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5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5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5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492" name="Google Shape;492;p5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3" name="Google Shape;493;p5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5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5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5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5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5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5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507" name="Google Shape;507;p5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5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5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V2">
  <p:cSld name="CUSTOM_17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254000" y="270175"/>
            <a:ext cx="43149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2" type="title"/>
          </p:nvPr>
        </p:nvSpPr>
        <p:spPr>
          <a:xfrm>
            <a:off x="4568825" y="270175"/>
            <a:ext cx="41343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3" type="title"/>
          </p:nvPr>
        </p:nvSpPr>
        <p:spPr>
          <a:xfrm>
            <a:off x="254000" y="1432675"/>
            <a:ext cx="48192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4" type="title"/>
          </p:nvPr>
        </p:nvSpPr>
        <p:spPr>
          <a:xfrm>
            <a:off x="5303375" y="1432675"/>
            <a:ext cx="3399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5" type="title"/>
          </p:nvPr>
        </p:nvSpPr>
        <p:spPr>
          <a:xfrm>
            <a:off x="254000" y="2750650"/>
            <a:ext cx="59877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Light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">
  <p:cSld name="CUSTOM_6">
    <p:bg>
      <p:bgPr>
        <a:solidFill>
          <a:schemeClr val="accen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" type="subTitle"/>
          </p:nvPr>
        </p:nvSpPr>
        <p:spPr>
          <a:xfrm>
            <a:off x="478325" y="1682550"/>
            <a:ext cx="8256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2" type="subTitle"/>
          </p:nvPr>
        </p:nvSpPr>
        <p:spPr>
          <a:xfrm>
            <a:off x="2580050" y="1682550"/>
            <a:ext cx="8256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3" type="subTitle"/>
          </p:nvPr>
        </p:nvSpPr>
        <p:spPr>
          <a:xfrm>
            <a:off x="4749475" y="1682550"/>
            <a:ext cx="8256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4" type="subTitle"/>
          </p:nvPr>
        </p:nvSpPr>
        <p:spPr>
          <a:xfrm>
            <a:off x="6894275" y="1682550"/>
            <a:ext cx="8256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"/>
              <a:buNone/>
              <a:defRPr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254000" y="270175"/>
            <a:ext cx="8532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5" type="subTitle"/>
          </p:nvPr>
        </p:nvSpPr>
        <p:spPr>
          <a:xfrm>
            <a:off x="358900" y="2539425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6" type="body"/>
          </p:nvPr>
        </p:nvSpPr>
        <p:spPr>
          <a:xfrm>
            <a:off x="343150" y="2809200"/>
            <a:ext cx="20433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7" type="subTitle"/>
          </p:nvPr>
        </p:nvSpPr>
        <p:spPr>
          <a:xfrm>
            <a:off x="2491512" y="2539425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8" type="body"/>
          </p:nvPr>
        </p:nvSpPr>
        <p:spPr>
          <a:xfrm>
            <a:off x="2491512" y="2809200"/>
            <a:ext cx="20118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9" type="subTitle"/>
          </p:nvPr>
        </p:nvSpPr>
        <p:spPr>
          <a:xfrm>
            <a:off x="4630050" y="2539425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idx="13" type="body"/>
          </p:nvPr>
        </p:nvSpPr>
        <p:spPr>
          <a:xfrm>
            <a:off x="4630050" y="2809200"/>
            <a:ext cx="20118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4" type="subTitle"/>
          </p:nvPr>
        </p:nvSpPr>
        <p:spPr>
          <a:xfrm>
            <a:off x="6774850" y="2539425"/>
            <a:ext cx="20118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BM Plex Sans SemiBold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15" type="body"/>
          </p:nvPr>
        </p:nvSpPr>
        <p:spPr>
          <a:xfrm>
            <a:off x="6774850" y="2809200"/>
            <a:ext cx="20118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3"/>
                </a:solidFill>
              </a:defRPr>
            </a:lvl1pPr>
            <a:lvl2pPr lvl="1" rtl="0">
              <a:buNone/>
              <a:defRPr sz="1000">
                <a:solidFill>
                  <a:schemeClr val="accent3"/>
                </a:solidFill>
              </a:defRPr>
            </a:lvl2pPr>
            <a:lvl3pPr lvl="2" rtl="0">
              <a:buNone/>
              <a:defRPr sz="1000">
                <a:solidFill>
                  <a:schemeClr val="accent3"/>
                </a:solidFill>
              </a:defRPr>
            </a:lvl3pPr>
            <a:lvl4pPr lvl="3" rtl="0">
              <a:buNone/>
              <a:defRPr sz="1000">
                <a:solidFill>
                  <a:schemeClr val="accent3"/>
                </a:solidFill>
              </a:defRPr>
            </a:lvl4pPr>
            <a:lvl5pPr lvl="4" rtl="0">
              <a:buNone/>
              <a:defRPr sz="1000">
                <a:solidFill>
                  <a:schemeClr val="accent3"/>
                </a:solidFill>
              </a:defRPr>
            </a:lvl5pPr>
            <a:lvl6pPr lvl="5" rtl="0">
              <a:buNone/>
              <a:defRPr sz="1000">
                <a:solidFill>
                  <a:schemeClr val="accent3"/>
                </a:solidFill>
              </a:defRPr>
            </a:lvl6pPr>
            <a:lvl7pPr lvl="6" rtl="0">
              <a:buNone/>
              <a:defRPr sz="1000">
                <a:solidFill>
                  <a:schemeClr val="accent3"/>
                </a:solidFill>
              </a:defRPr>
            </a:lvl7pPr>
            <a:lvl8pPr lvl="7" rtl="0">
              <a:buNone/>
              <a:defRPr sz="1000">
                <a:solidFill>
                  <a:schemeClr val="accent3"/>
                </a:solidFill>
              </a:defRPr>
            </a:lvl8pPr>
            <a:lvl9pPr lvl="8" rtl="0">
              <a:buNone/>
              <a:defRPr sz="10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CUSTOM_2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accent1"/>
                </a:solidFill>
              </a:defRPr>
            </a:lvl1pPr>
            <a:lvl2pPr lvl="1">
              <a:buNone/>
              <a:defRPr sz="1000">
                <a:solidFill>
                  <a:schemeClr val="accent1"/>
                </a:solidFill>
              </a:defRPr>
            </a:lvl2pPr>
            <a:lvl3pPr lvl="2">
              <a:buNone/>
              <a:defRPr sz="1000">
                <a:solidFill>
                  <a:schemeClr val="accent1"/>
                </a:solidFill>
              </a:defRPr>
            </a:lvl3pPr>
            <a:lvl4pPr lvl="3">
              <a:buNone/>
              <a:defRPr sz="1000">
                <a:solidFill>
                  <a:schemeClr val="accent1"/>
                </a:solidFill>
              </a:defRPr>
            </a:lvl4pPr>
            <a:lvl5pPr lvl="4">
              <a:buNone/>
              <a:defRPr sz="1000">
                <a:solidFill>
                  <a:schemeClr val="accent1"/>
                </a:solidFill>
              </a:defRPr>
            </a:lvl5pPr>
            <a:lvl6pPr lvl="5">
              <a:buNone/>
              <a:defRPr sz="1000">
                <a:solidFill>
                  <a:schemeClr val="accent1"/>
                </a:solidFill>
              </a:defRPr>
            </a:lvl6pPr>
            <a:lvl7pPr lvl="6">
              <a:buNone/>
              <a:defRPr sz="1000">
                <a:solidFill>
                  <a:schemeClr val="accent1"/>
                </a:solidFill>
              </a:defRPr>
            </a:lvl7pPr>
            <a:lvl8pPr lvl="7">
              <a:buNone/>
              <a:defRPr sz="1000">
                <a:solidFill>
                  <a:schemeClr val="accent1"/>
                </a:solidFill>
              </a:defRPr>
            </a:lvl8pPr>
            <a:lvl9pPr lvl="8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19350" y="1163100"/>
            <a:ext cx="91053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IBM Plex Sans Light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IBM Plex Sans Light"/>
              <a:buNone/>
              <a:defRPr sz="7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IBM Plex Sans Light"/>
              <a:buNone/>
              <a:defRPr sz="7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IBM Plex Sans Light"/>
              <a:buNone/>
              <a:defRPr sz="7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IBM Plex Sans Light"/>
              <a:buNone/>
              <a:defRPr sz="7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IBM Plex Sans Light"/>
              <a:buNone/>
              <a:defRPr sz="7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IBM Plex Sans Light"/>
              <a:buNone/>
              <a:defRPr sz="7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IBM Plex Sans Light"/>
              <a:buNone/>
              <a:defRPr sz="7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IBM Plex Sans Light"/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1" type="subTitle"/>
          </p:nvPr>
        </p:nvSpPr>
        <p:spPr>
          <a:xfrm>
            <a:off x="0" y="3332700"/>
            <a:ext cx="91440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/Reviews">
  <p:cSld name="CUSTOM_16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724450" y="712675"/>
            <a:ext cx="2670900" cy="1634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3707650" y="712675"/>
            <a:ext cx="48294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" type="subTitle"/>
          </p:nvPr>
        </p:nvSpPr>
        <p:spPr>
          <a:xfrm>
            <a:off x="3707650" y="1875425"/>
            <a:ext cx="48294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0"/>
          <p:cNvSpPr/>
          <p:nvPr>
            <p:ph idx="3" type="pic"/>
          </p:nvPr>
        </p:nvSpPr>
        <p:spPr>
          <a:xfrm>
            <a:off x="724450" y="2792175"/>
            <a:ext cx="2670900" cy="1634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93" name="Google Shape;93;p10"/>
          <p:cNvSpPr txBox="1"/>
          <p:nvPr>
            <p:ph idx="4" type="title"/>
          </p:nvPr>
        </p:nvSpPr>
        <p:spPr>
          <a:xfrm>
            <a:off x="3707650" y="2792175"/>
            <a:ext cx="48294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5" type="subTitle"/>
          </p:nvPr>
        </p:nvSpPr>
        <p:spPr>
          <a:xfrm>
            <a:off x="3707650" y="3954925"/>
            <a:ext cx="4829400" cy="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 SemiBold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6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</a:defRPr>
            </a:lvl1pPr>
            <a:lvl2pPr lvl="1" rtl="0">
              <a:buNone/>
              <a:defRPr sz="1000">
                <a:solidFill>
                  <a:schemeClr val="accent1"/>
                </a:solidFill>
              </a:defRPr>
            </a:lvl2pPr>
            <a:lvl3pPr lvl="2" rtl="0">
              <a:buNone/>
              <a:defRPr sz="1000">
                <a:solidFill>
                  <a:schemeClr val="accent1"/>
                </a:solidFill>
              </a:defRPr>
            </a:lvl3pPr>
            <a:lvl4pPr lvl="3" rtl="0">
              <a:buNone/>
              <a:defRPr sz="1000">
                <a:solidFill>
                  <a:schemeClr val="accent1"/>
                </a:solidFill>
              </a:defRPr>
            </a:lvl4pPr>
            <a:lvl5pPr lvl="4" rtl="0">
              <a:buNone/>
              <a:defRPr sz="1000">
                <a:solidFill>
                  <a:schemeClr val="accent1"/>
                </a:solidFill>
              </a:defRPr>
            </a:lvl5pPr>
            <a:lvl6pPr lvl="5" rtl="0">
              <a:buNone/>
              <a:defRPr sz="1000">
                <a:solidFill>
                  <a:schemeClr val="accent1"/>
                </a:solidFill>
              </a:defRPr>
            </a:lvl6pPr>
            <a:lvl7pPr lvl="6" rtl="0">
              <a:buNone/>
              <a:defRPr sz="1000">
                <a:solidFill>
                  <a:schemeClr val="accent1"/>
                </a:solidFill>
              </a:defRPr>
            </a:lvl7pPr>
            <a:lvl8pPr lvl="7" rtl="0">
              <a:buNone/>
              <a:defRPr sz="1000">
                <a:solidFill>
                  <a:schemeClr val="accent1"/>
                </a:solidFill>
              </a:defRPr>
            </a:lvl8pPr>
            <a:lvl9pPr lvl="8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130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130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130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130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130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130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130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130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10325" y="362625"/>
            <a:ext cx="44373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Light"/>
              <a:buNone/>
              <a:defRPr sz="5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IBM Plex Sans Light"/>
              <a:buNone/>
              <a:defRPr sz="5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IBM Plex Sans Light"/>
              <a:buNone/>
              <a:defRPr sz="5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IBM Plex Sans Light"/>
              <a:buNone/>
              <a:defRPr sz="5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IBM Plex Sans Light"/>
              <a:buNone/>
              <a:defRPr sz="5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IBM Plex Sans Light"/>
              <a:buNone/>
              <a:defRPr sz="5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IBM Plex Sans Light"/>
              <a:buNone/>
              <a:defRPr sz="5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IBM Plex Sans Light"/>
              <a:buNone/>
              <a:defRPr sz="5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IBM Plex Sans Light"/>
              <a:buNone/>
              <a:defRPr sz="5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819050" y="362625"/>
            <a:ext cx="27483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●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○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"/>
              <a:buChar char="■"/>
              <a:defRPr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92">
          <p15:clr>
            <a:srgbClr val="E46962"/>
          </p15:clr>
        </p15:guide>
        <p15:guide id="2" orient="horz" pos="3148">
          <p15:clr>
            <a:srgbClr val="E46962"/>
          </p15:clr>
        </p15:guide>
        <p15:guide id="3" pos="92">
          <p15:clr>
            <a:srgbClr val="E46962"/>
          </p15:clr>
        </p15:guide>
        <p15:guide id="4" pos="217">
          <p15:clr>
            <a:srgbClr val="E46962"/>
          </p15:clr>
        </p15:guide>
        <p15:guide id="5" pos="591">
          <p15:clr>
            <a:srgbClr val="E46962"/>
          </p15:clr>
        </p15:guide>
        <p15:guide id="6" pos="666">
          <p15:clr>
            <a:srgbClr val="E46962"/>
          </p15:clr>
        </p15:guide>
        <p15:guide id="7" pos="1041">
          <p15:clr>
            <a:srgbClr val="E46962"/>
          </p15:clr>
        </p15:guide>
        <p15:guide id="8" pos="1117">
          <p15:clr>
            <a:srgbClr val="E46962"/>
          </p15:clr>
        </p15:guide>
        <p15:guide id="9" pos="1491">
          <p15:clr>
            <a:srgbClr val="E46962"/>
          </p15:clr>
        </p15:guide>
        <p15:guide id="10" pos="1567">
          <p15:clr>
            <a:srgbClr val="E46962"/>
          </p15:clr>
        </p15:guide>
        <p15:guide id="11" pos="1942">
          <p15:clr>
            <a:srgbClr val="E46962"/>
          </p15:clr>
        </p15:guide>
        <p15:guide id="12" pos="2017">
          <p15:clr>
            <a:srgbClr val="E46962"/>
          </p15:clr>
        </p15:guide>
        <p15:guide id="13" pos="2392">
          <p15:clr>
            <a:srgbClr val="E46962"/>
          </p15:clr>
        </p15:guide>
        <p15:guide id="14" pos="2467">
          <p15:clr>
            <a:srgbClr val="E46962"/>
          </p15:clr>
        </p15:guide>
        <p15:guide id="15" pos="2842">
          <p15:clr>
            <a:srgbClr val="E46962"/>
          </p15:clr>
        </p15:guide>
        <p15:guide id="16" pos="2917">
          <p15:clr>
            <a:srgbClr val="E46962"/>
          </p15:clr>
        </p15:guide>
        <p15:guide id="17" pos="3292">
          <p15:clr>
            <a:srgbClr val="E46962"/>
          </p15:clr>
        </p15:guide>
        <p15:guide id="18" pos="3367">
          <p15:clr>
            <a:srgbClr val="E46962"/>
          </p15:clr>
        </p15:guide>
        <p15:guide id="19" pos="3742">
          <p15:clr>
            <a:srgbClr val="E46962"/>
          </p15:clr>
        </p15:guide>
        <p15:guide id="20" pos="3817">
          <p15:clr>
            <a:srgbClr val="E46962"/>
          </p15:clr>
        </p15:guide>
        <p15:guide id="21" pos="4192">
          <p15:clr>
            <a:srgbClr val="E46962"/>
          </p15:clr>
        </p15:guide>
        <p15:guide id="22" pos="4268">
          <p15:clr>
            <a:srgbClr val="E46962"/>
          </p15:clr>
        </p15:guide>
        <p15:guide id="23" pos="4642">
          <p15:clr>
            <a:srgbClr val="E46962"/>
          </p15:clr>
        </p15:guide>
        <p15:guide id="24" pos="4718">
          <p15:clr>
            <a:srgbClr val="E46962"/>
          </p15:clr>
        </p15:guide>
        <p15:guide id="25" pos="5168">
          <p15:clr>
            <a:srgbClr val="E46962"/>
          </p15:clr>
        </p15:guide>
        <p15:guide id="26" pos="5093">
          <p15:clr>
            <a:srgbClr val="E46962"/>
          </p15:clr>
        </p15:guide>
        <p15:guide id="27" pos="5543">
          <p15:clr>
            <a:srgbClr val="E46962"/>
          </p15:clr>
        </p15:guide>
        <p15:guide id="28" pos="56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139" l="0" r="0" t="7148"/>
          <a:stretch/>
        </p:blipFill>
        <p:spPr>
          <a:xfrm>
            <a:off x="75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58"/>
          <p:cNvSpPr/>
          <p:nvPr/>
        </p:nvSpPr>
        <p:spPr>
          <a:xfrm>
            <a:off x="821950" y="271150"/>
            <a:ext cx="7473900" cy="1169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Reach Pet Parents for XYZ Pet Co. </a:t>
            </a:r>
            <a:endParaRPr b="1" sz="3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59"/>
          <p:cNvSpPr txBox="1"/>
          <p:nvPr>
            <p:ph type="title"/>
          </p:nvPr>
        </p:nvSpPr>
        <p:spPr>
          <a:xfrm>
            <a:off x="1057550" y="579000"/>
            <a:ext cx="73614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7,155 families with dogs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 Districts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Limited 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25" y="114249"/>
            <a:ext cx="4509051" cy="246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525" y="2603325"/>
            <a:ext cx="4509060" cy="24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0"/>
          <p:cNvSpPr txBox="1"/>
          <p:nvPr>
            <p:ph idx="2" type="title"/>
          </p:nvPr>
        </p:nvSpPr>
        <p:spPr>
          <a:xfrm>
            <a:off x="377900" y="1022400"/>
            <a:ext cx="38133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Focus where the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Pet Parents are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1"/>
          <p:cNvSpPr txBox="1"/>
          <p:nvPr>
            <p:ph idx="2" type="title"/>
          </p:nvPr>
        </p:nvSpPr>
        <p:spPr>
          <a:xfrm>
            <a:off x="377250" y="649575"/>
            <a:ext cx="42762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 to 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audience</a:t>
            </a:r>
            <a:endParaRPr/>
          </a:p>
        </p:txBody>
      </p:sp>
      <p:pic>
        <p:nvPicPr>
          <p:cNvPr id="535" name="Google Shape;53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475" y="60800"/>
            <a:ext cx="3988024" cy="253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463" y="2671250"/>
            <a:ext cx="4015817" cy="23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1"/>
          <p:cNvPicPr preferRelativeResize="0"/>
          <p:nvPr/>
        </p:nvPicPr>
        <p:blipFill rotWithShape="1">
          <a:blip r:embed="rId5">
            <a:alphaModFix/>
          </a:blip>
          <a:srcRect b="0" l="0" r="0" t="4039"/>
          <a:stretch/>
        </p:blipFill>
        <p:spPr>
          <a:xfrm>
            <a:off x="117713" y="2671250"/>
            <a:ext cx="4795251" cy="2368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2"/>
          <p:cNvSpPr txBox="1"/>
          <p:nvPr>
            <p:ph idx="2" type="title"/>
          </p:nvPr>
        </p:nvSpPr>
        <p:spPr>
          <a:xfrm>
            <a:off x="152400" y="310625"/>
            <a:ext cx="41268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Message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Time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43" name="Google Shape;5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9065"/>
            <a:ext cx="4478349" cy="256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675" y="211700"/>
            <a:ext cx="3546949" cy="207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2675" y="2534566"/>
            <a:ext cx="3546950" cy="245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3"/>
          <p:cNvSpPr txBox="1"/>
          <p:nvPr>
            <p:ph type="title"/>
          </p:nvPr>
        </p:nvSpPr>
        <p:spPr>
          <a:xfrm>
            <a:off x="267300" y="145525"/>
            <a:ext cx="8609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Targeted 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Approach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51" name="Google Shape;55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075" y="1331481"/>
            <a:ext cx="5987474" cy="356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ing Plan">
  <a:themeElements>
    <a:clrScheme name="Simple Light">
      <a:dk1>
        <a:srgbClr val="1D1D1D"/>
      </a:dk1>
      <a:lt1>
        <a:srgbClr val="FFFFFF"/>
      </a:lt1>
      <a:dk2>
        <a:srgbClr val="ECC015"/>
      </a:dk2>
      <a:lt2>
        <a:srgbClr val="B54125"/>
      </a:lt2>
      <a:accent1>
        <a:srgbClr val="6F6F6F"/>
      </a:accent1>
      <a:accent2>
        <a:srgbClr val="F3F3F3"/>
      </a:accent2>
      <a:accent3>
        <a:srgbClr val="1F2124"/>
      </a:accent3>
      <a:accent4>
        <a:srgbClr val="6AA84F"/>
      </a:accent4>
      <a:accent5>
        <a:srgbClr val="E69138"/>
      </a:accent5>
      <a:accent6>
        <a:srgbClr val="0B5394"/>
      </a:accent6>
      <a:hlink>
        <a:srgbClr val="B541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