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04B-E984-4E96-B211-A5863664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7E518-8E68-46EC-A28E-4BED5406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0EE7-BC09-4FD4-9D66-F54DA40A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6062-611B-4407-B3DF-96A97233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C127-392F-4968-9BAD-42F321FD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C9B-FB4F-4DEF-913A-A25284F0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EA84A-9971-43D8-BA28-BC356F9C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AE1E-964D-46CE-9EFE-2D0D11F0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380-9374-4B47-B164-EF89246C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3C96-EE1C-4001-98A9-2E19D11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4698-B052-4977-BB86-1B945E493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BB22E-2555-43A9-A64D-30838AB5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FE5-6F77-4D65-9604-CB92EFA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10A5-CCC7-4BE4-91FD-19C8D75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7423-716D-425C-81FA-2BF6BF66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DFC4-B0FA-48E5-B976-ED999B26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DC3-31A1-4CF8-86CB-22741AE2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3FA4-E363-428F-9332-FC65BF6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AB88-1218-4B57-A755-8DD946F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9A0F-E741-4A8A-8B92-7B6868BC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7AF7-C5C6-490E-A2B1-EC9FCCAC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4AEA-E1AD-4883-B34C-AC6E3DA1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D74D-DFC2-4E3F-AAA8-5EA389F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3799-7FFA-4763-B25C-256A4050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40E7-AAA1-4398-9BD0-2D1A54E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3ED-3984-4DAF-8C58-1D5D1FE8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248D-81CD-46C5-AFC7-B5836D23E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2C96-7A21-4907-B056-BF391995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B2FC5-31BA-41D7-ACCB-6CE98E29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CA95-4D42-4027-89CE-E5338F7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DF6EF-9A74-433E-BB65-6810D6CF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9AE-AAB5-4DAA-B9A0-0D19B854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22F8-7229-49A7-A537-CDC0A3A3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EF9D-6327-4EAA-8417-388CFBD9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04C9B-3C58-40E7-8362-66533D4AD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89658-482C-4612-8B8E-C1672C5C3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29E4E-8D66-4E29-ABEB-7124883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3BB77-D7E8-4395-8350-D4AA1E20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9521D-5DCD-4D02-8F68-DAB4E6A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8DA3-9580-4164-9FD5-6C1BAF6A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4AC9-54A8-48B0-AD90-36048F55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70FDF-D303-4E75-B778-8323EC9A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8DBC-E9A0-4202-813B-C517C73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8C287-C1EA-441E-9A98-13B648F8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4BCE0-F075-473F-A38C-259A35F9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A697-796D-457B-8D51-3EDBE038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D316-F3F5-4145-A841-EF43A15A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49FA-C091-4A91-91C4-B559CB0C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7C1F1-B26E-4DDA-AFD3-9A4F333A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B821-AE14-470D-B834-761467A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A01B-68C2-45E7-992C-A0280B2C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A8C94-41C3-42B0-B2CD-668F736C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5D7-F3D2-43B2-AD43-050CF86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28E58-93C9-40AF-B0FC-4133534CC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54B5-E6BC-4B7F-B577-60E99999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D96C2-4E4C-4AAC-9A82-6F8833C6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E45-7F7E-41B5-AA4F-0CA864B2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54450-C975-4A0C-BD59-031CFF78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419B5-2116-43AF-B2CE-BA7FF374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EB72-AD52-4393-AA39-33FB4F28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3FA0-6C9C-4F01-A520-3FA8F8B68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E601-A3CD-41C3-842A-72188D9D837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82BC-D31B-4CD8-9925-4A7240398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C4AB-E2BB-4CE4-9DE7-D7DA9E66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1F9E-335C-4147-9998-806E34B9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5F404-9ABB-4C28-A0F1-6BE806A4C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1" t="20083" r="16139" b="13583"/>
          <a:stretch/>
        </p:blipFill>
        <p:spPr>
          <a:xfrm>
            <a:off x="3448498" y="1893868"/>
            <a:ext cx="8543925" cy="4549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9278A-34EB-4DE0-8E14-593DDE497FF7}"/>
              </a:ext>
            </a:extLst>
          </p:cNvPr>
          <p:cNvSpPr txBox="1"/>
          <p:nvPr/>
        </p:nvSpPr>
        <p:spPr>
          <a:xfrm>
            <a:off x="747059" y="2073835"/>
            <a:ext cx="22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 26th</a:t>
            </a:r>
          </a:p>
        </p:txBody>
      </p:sp>
    </p:spTree>
    <p:extLst>
      <p:ext uri="{BB962C8B-B14F-4D97-AF65-F5344CB8AC3E}">
        <p14:creationId xmlns:p14="http://schemas.microsoft.com/office/powerpoint/2010/main" val="229042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0E2B323-F735-43A8-A3C8-C3A2B37B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2025"/>
            <a:ext cx="5715000" cy="458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5DD4B-5811-4DB8-ADF4-8ECB41989AD8}"/>
              </a:ext>
            </a:extLst>
          </p:cNvPr>
          <p:cNvSpPr txBox="1"/>
          <p:nvPr/>
        </p:nvSpPr>
        <p:spPr>
          <a:xfrm>
            <a:off x="794870" y="1375460"/>
            <a:ext cx="4207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standard GIF… should work on any device</a:t>
            </a:r>
          </a:p>
          <a:p>
            <a:endParaRPr lang="en-US" dirty="0"/>
          </a:p>
          <a:p>
            <a:r>
              <a:rPr lang="en-US" dirty="0"/>
              <a:t>Aug 19 – Aug 26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(I can have Aug 27</a:t>
            </a:r>
            <a:r>
              <a:rPr lang="en-US" baseline="30000" dirty="0"/>
              <a:t>th</a:t>
            </a:r>
            <a:r>
              <a:rPr lang="en-US" dirty="0"/>
              <a:t> tmrw)</a:t>
            </a:r>
          </a:p>
          <a:p>
            <a:endParaRPr lang="en-US" dirty="0"/>
          </a:p>
          <a:p>
            <a:r>
              <a:rPr lang="en-US" dirty="0"/>
              <a:t>**Now that I see this… I can add the date in big font on the bottom right as the days change (if a GIF works)</a:t>
            </a:r>
          </a:p>
        </p:txBody>
      </p:sp>
    </p:spTree>
    <p:extLst>
      <p:ext uri="{BB962C8B-B14F-4D97-AF65-F5344CB8AC3E}">
        <p14:creationId xmlns:p14="http://schemas.microsoft.com/office/powerpoint/2010/main" val="361040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Ramirez</dc:creator>
  <cp:lastModifiedBy>Marsha Ramirez</cp:lastModifiedBy>
  <cp:revision>5</cp:revision>
  <dcterms:created xsi:type="dcterms:W3CDTF">2020-08-28T01:03:06Z</dcterms:created>
  <dcterms:modified xsi:type="dcterms:W3CDTF">2020-08-28T03:17:42Z</dcterms:modified>
</cp:coreProperties>
</file>