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33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rghardt, Sarah" userId="66c44653-ff2b-42f3-ae17-e05c65e95bbe" providerId="ADAL" clId="{0405077E-529D-4F2B-9020-7E368347B910}"/>
    <pc:docChg chg="undo custSel modSld">
      <pc:chgData name="Burghardt, Sarah" userId="66c44653-ff2b-42f3-ae17-e05c65e95bbe" providerId="ADAL" clId="{0405077E-529D-4F2B-9020-7E368347B910}" dt="2025-06-20T05:51:17.093" v="20" actId="1076"/>
      <pc:docMkLst>
        <pc:docMk/>
      </pc:docMkLst>
      <pc:sldChg chg="addSp delSp modSp mod">
        <pc:chgData name="Burghardt, Sarah" userId="66c44653-ff2b-42f3-ae17-e05c65e95bbe" providerId="ADAL" clId="{0405077E-529D-4F2B-9020-7E368347B910}" dt="2025-06-20T05:47:58.147" v="15"/>
        <pc:sldMkLst>
          <pc:docMk/>
          <pc:sldMk cId="4079123598" sldId="257"/>
        </pc:sldMkLst>
        <pc:spChg chg="mod">
          <ac:chgData name="Burghardt, Sarah" userId="66c44653-ff2b-42f3-ae17-e05c65e95bbe" providerId="ADAL" clId="{0405077E-529D-4F2B-9020-7E368347B910}" dt="2025-06-20T05:47:51.852" v="9" actId="1076"/>
          <ac:spMkLst>
            <pc:docMk/>
            <pc:sldMk cId="4079123598" sldId="257"/>
            <ac:spMk id="3" creationId="{E810CD16-10E7-46C2-9F6B-0743739569A7}"/>
          </ac:spMkLst>
        </pc:spChg>
        <pc:picChg chg="add del mod">
          <ac:chgData name="Burghardt, Sarah" userId="66c44653-ff2b-42f3-ae17-e05c65e95bbe" providerId="ADAL" clId="{0405077E-529D-4F2B-9020-7E368347B910}" dt="2025-06-20T05:47:58.147" v="15"/>
          <ac:picMkLst>
            <pc:docMk/>
            <pc:sldMk cId="4079123598" sldId="257"/>
            <ac:picMk id="1026" creationId="{2C22B6BB-4CD3-40E0-97B0-1603F06BEC1A}"/>
          </ac:picMkLst>
        </pc:picChg>
      </pc:sldChg>
      <pc:sldChg chg="addSp modSp">
        <pc:chgData name="Burghardt, Sarah" userId="66c44653-ff2b-42f3-ae17-e05c65e95bbe" providerId="ADAL" clId="{0405077E-529D-4F2B-9020-7E368347B910}" dt="2025-06-20T05:51:17.093" v="20" actId="1076"/>
        <pc:sldMkLst>
          <pc:docMk/>
          <pc:sldMk cId="2321860419" sldId="259"/>
        </pc:sldMkLst>
        <pc:picChg chg="add mod">
          <ac:chgData name="Burghardt, Sarah" userId="66c44653-ff2b-42f3-ae17-e05c65e95bbe" providerId="ADAL" clId="{0405077E-529D-4F2B-9020-7E368347B910}" dt="2025-06-20T05:51:17.093" v="20" actId="1076"/>
          <ac:picMkLst>
            <pc:docMk/>
            <pc:sldMk cId="2321860419" sldId="259"/>
            <ac:picMk id="2050" creationId="{E2720313-2AC6-4423-A20A-574DCA621F8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BDBB-C0B3-454A-8EE7-E7C4EA723A1D}" type="datetimeFigureOut">
              <a:rPr lang="de-DE" smtClean="0"/>
              <a:t>20.06.2025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C21-E59E-4291-B972-CFECEDF2EF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93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BDBB-C0B3-454A-8EE7-E7C4EA723A1D}" type="datetimeFigureOut">
              <a:rPr lang="de-DE" smtClean="0"/>
              <a:t>20.06.2025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C21-E59E-4291-B972-CFECEDF2EF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84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BDBB-C0B3-454A-8EE7-E7C4EA723A1D}" type="datetimeFigureOut">
              <a:rPr lang="de-DE" smtClean="0"/>
              <a:t>20.06.2025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C21-E59E-4291-B972-CFECEDF2EFB6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014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BDBB-C0B3-454A-8EE7-E7C4EA723A1D}" type="datetimeFigureOut">
              <a:rPr lang="de-DE" smtClean="0"/>
              <a:t>20.06.2025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C21-E59E-4291-B972-CFECEDF2EF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880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BDBB-C0B3-454A-8EE7-E7C4EA723A1D}" type="datetimeFigureOut">
              <a:rPr lang="de-DE" smtClean="0"/>
              <a:t>20.06.2025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C21-E59E-4291-B972-CFECEDF2EFB6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7127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BDBB-C0B3-454A-8EE7-E7C4EA723A1D}" type="datetimeFigureOut">
              <a:rPr lang="de-DE" smtClean="0"/>
              <a:t>20.06.2025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C21-E59E-4291-B972-CFECEDF2EF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813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BDBB-C0B3-454A-8EE7-E7C4EA723A1D}" type="datetimeFigureOut">
              <a:rPr lang="de-DE" smtClean="0"/>
              <a:t>20.06.2025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C21-E59E-4291-B972-CFECEDF2EF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964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BDBB-C0B3-454A-8EE7-E7C4EA723A1D}" type="datetimeFigureOut">
              <a:rPr lang="de-DE" smtClean="0"/>
              <a:t>20.06.2025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C21-E59E-4291-B972-CFECEDF2EF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612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BDBB-C0B3-454A-8EE7-E7C4EA723A1D}" type="datetimeFigureOut">
              <a:rPr lang="de-DE" smtClean="0"/>
              <a:t>20.06.2025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C21-E59E-4291-B972-CFECEDF2EF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332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BDBB-C0B3-454A-8EE7-E7C4EA723A1D}" type="datetimeFigureOut">
              <a:rPr lang="de-DE" smtClean="0"/>
              <a:t>20.06.2025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C21-E59E-4291-B972-CFECEDF2EF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54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BDBB-C0B3-454A-8EE7-E7C4EA723A1D}" type="datetimeFigureOut">
              <a:rPr lang="de-DE" smtClean="0"/>
              <a:t>20.06.2025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C21-E59E-4291-B972-CFECEDF2EF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27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BDBB-C0B3-454A-8EE7-E7C4EA723A1D}" type="datetimeFigureOut">
              <a:rPr lang="de-DE" smtClean="0"/>
              <a:t>20.06.2025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C21-E59E-4291-B972-CFECEDF2EF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48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BDBB-C0B3-454A-8EE7-E7C4EA723A1D}" type="datetimeFigureOut">
              <a:rPr lang="de-DE" smtClean="0"/>
              <a:t>20.06.2025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C21-E59E-4291-B972-CFECEDF2EF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83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BDBB-C0B3-454A-8EE7-E7C4EA723A1D}" type="datetimeFigureOut">
              <a:rPr lang="de-DE" smtClean="0"/>
              <a:t>20.06.2025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C21-E59E-4291-B972-CFECEDF2EF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1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BDBB-C0B3-454A-8EE7-E7C4EA723A1D}" type="datetimeFigureOut">
              <a:rPr lang="de-DE" smtClean="0"/>
              <a:t>20.06.2025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C21-E59E-4291-B972-CFECEDF2EF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3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BDBB-C0B3-454A-8EE7-E7C4EA723A1D}" type="datetimeFigureOut">
              <a:rPr lang="de-DE" smtClean="0"/>
              <a:t>20.06.2025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1AC21-E59E-4291-B972-CFECEDF2EF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66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3BDBB-C0B3-454A-8EE7-E7C4EA723A1D}" type="datetimeFigureOut">
              <a:rPr lang="de-DE" smtClean="0"/>
              <a:t>20.06.2025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331AC21-E59E-4291-B972-CFECEDF2EF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56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44077-5611-4E2E-95C0-857F969584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2"/>
                </a:solidFill>
              </a:rPr>
              <a:t>4 Gewinnt-Spiel mit KI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A3BFB85-C746-49E8-A218-2033D7C150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Projektpräsentation | Sarah Burghardt | 31.05.2025</a:t>
            </a:r>
          </a:p>
        </p:txBody>
      </p:sp>
    </p:spTree>
    <p:extLst>
      <p:ext uri="{BB962C8B-B14F-4D97-AF65-F5344CB8AC3E}">
        <p14:creationId xmlns:p14="http://schemas.microsoft.com/office/powerpoint/2010/main" val="4182554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E561D-98AC-4CBF-B13F-5B926D57F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323" y="2976650"/>
            <a:ext cx="1625354" cy="904699"/>
          </a:xfrm>
        </p:spPr>
        <p:txBody>
          <a:bodyPr>
            <a:noAutofit/>
          </a:bodyPr>
          <a:lstStyle/>
          <a:p>
            <a:r>
              <a:rPr lang="de-DE" sz="5000" dirty="0">
                <a:solidFill>
                  <a:schemeClr val="accent2"/>
                </a:solidFill>
              </a:rPr>
              <a:t>Ende</a:t>
            </a:r>
          </a:p>
        </p:txBody>
      </p:sp>
    </p:spTree>
    <p:extLst>
      <p:ext uri="{BB962C8B-B14F-4D97-AF65-F5344CB8AC3E}">
        <p14:creationId xmlns:p14="http://schemas.microsoft.com/office/powerpoint/2010/main" val="297805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1F3A6-EDF1-4A53-B1BC-2397C132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solidFill>
                  <a:schemeClr val="accent2"/>
                </a:solidFill>
              </a:rPr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085680-D97E-4759-B206-C525F5D88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200" dirty="0"/>
              <a:t>Die Spielbeschreibung</a:t>
            </a:r>
          </a:p>
          <a:p>
            <a:r>
              <a:rPr lang="de-DE" sz="2200" dirty="0"/>
              <a:t>Features</a:t>
            </a:r>
          </a:p>
          <a:p>
            <a:r>
              <a:rPr lang="de-DE" sz="2200" dirty="0"/>
              <a:t>Die Benutzeroberfläche</a:t>
            </a:r>
          </a:p>
          <a:p>
            <a:r>
              <a:rPr lang="de-DE" sz="2200" dirty="0"/>
              <a:t>Die Steuerung</a:t>
            </a:r>
          </a:p>
          <a:p>
            <a:r>
              <a:rPr lang="de-DE" sz="2200" dirty="0"/>
              <a:t>Die KI</a:t>
            </a:r>
          </a:p>
          <a:p>
            <a:r>
              <a:rPr lang="de-DE" sz="2200" dirty="0"/>
              <a:t>Der Zeitplan</a:t>
            </a:r>
          </a:p>
          <a:p>
            <a:r>
              <a:rPr lang="de-DE" sz="2200" dirty="0"/>
              <a:t>Mögliche Erweiterungen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81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99B73-7654-40E8-85C3-D36711C4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solidFill>
                  <a:schemeClr val="accent2"/>
                </a:solidFill>
              </a:rPr>
              <a:t>Die Spielbeschreibung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10CD16-10E7-46C2-9F6B-074373956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200" dirty="0"/>
              <a:t>Das Prinzip vom Spiel:</a:t>
            </a:r>
          </a:p>
          <a:p>
            <a:pPr lvl="1"/>
            <a:r>
              <a:rPr lang="de-DE" sz="2000" dirty="0"/>
              <a:t>Der Spieler setzt abwechselnd, mit der KI Steine in ein 8x6 Raster</a:t>
            </a:r>
          </a:p>
          <a:p>
            <a:pPr lvl="1"/>
            <a:r>
              <a:rPr lang="de-DE" sz="2000" dirty="0"/>
              <a:t>Jeder Spieler hat eine eigene Farbe (Rot, Gelb)</a:t>
            </a:r>
          </a:p>
          <a:p>
            <a:pPr lvl="1"/>
            <a:r>
              <a:rPr lang="de-DE" sz="2000" dirty="0"/>
              <a:t>Das Ziel des Spiels ist, dass vier Steine, in einer Reihe unabhängig ob senkrecht, waagerecht oder diagonal platziert werden </a:t>
            </a:r>
          </a:p>
        </p:txBody>
      </p:sp>
    </p:spTree>
    <p:extLst>
      <p:ext uri="{BB962C8B-B14F-4D97-AF65-F5344CB8AC3E}">
        <p14:creationId xmlns:p14="http://schemas.microsoft.com/office/powerpoint/2010/main" val="407912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F6F7B-942D-4039-8609-3770081C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solidFill>
                  <a:schemeClr val="accent2"/>
                </a:solidFill>
              </a:rPr>
              <a:t>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00D799-3AEE-4A96-9906-7ACB4EEBA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/>
              <a:t>8x6 Raster</a:t>
            </a:r>
          </a:p>
          <a:p>
            <a:r>
              <a:rPr lang="de-DE" sz="2200" dirty="0"/>
              <a:t>Tastatursteuerung (1-8)</a:t>
            </a:r>
          </a:p>
          <a:p>
            <a:r>
              <a:rPr lang="de-DE" sz="2200" dirty="0"/>
              <a:t>Sieg, Niederlage und Unentschieden Erkennung</a:t>
            </a:r>
          </a:p>
          <a:p>
            <a:r>
              <a:rPr lang="de-DE" sz="2200" dirty="0"/>
              <a:t>Einfache KI</a:t>
            </a:r>
          </a:p>
          <a:p>
            <a:r>
              <a:rPr lang="de-DE" sz="2200" dirty="0"/>
              <a:t>Punkteanzeige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720313-2AC6-4423-A20A-574DCA621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462" y="1930400"/>
            <a:ext cx="3482204" cy="299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86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8AFF9-A83A-4918-97F5-8C10EB94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solidFill>
                  <a:schemeClr val="accent2"/>
                </a:solidFill>
              </a:rPr>
              <a:t>Die Benutzeroberfläche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6A3AAB-CB9C-4517-8DDB-813152E2A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82067"/>
            <a:ext cx="8596668" cy="4159296"/>
          </a:xfrm>
        </p:spPr>
        <p:txBody>
          <a:bodyPr>
            <a:normAutofit lnSpcReduction="10000"/>
          </a:bodyPr>
          <a:lstStyle/>
          <a:p>
            <a:r>
              <a:rPr lang="de-DE" sz="2200" dirty="0"/>
              <a:t>Elemente:</a:t>
            </a:r>
          </a:p>
          <a:p>
            <a:pPr lvl="1"/>
            <a:r>
              <a:rPr lang="de-DE" sz="2000" dirty="0"/>
              <a:t>Begrüßungsbildschirm</a:t>
            </a:r>
          </a:p>
          <a:p>
            <a:pPr lvl="1"/>
            <a:r>
              <a:rPr lang="de-DE" sz="2000" dirty="0"/>
              <a:t>Sieg, Niederlage und Unentschieden Text</a:t>
            </a:r>
          </a:p>
          <a:p>
            <a:pPr lvl="1"/>
            <a:r>
              <a:rPr lang="de-DE" sz="2000" dirty="0"/>
              <a:t>Punkteanzeige für die Spieler</a:t>
            </a:r>
            <a:endParaRPr lang="de-DE" dirty="0"/>
          </a:p>
          <a:p>
            <a:r>
              <a:rPr lang="de-DE" sz="2200" dirty="0"/>
              <a:t>Design-Farben:</a:t>
            </a:r>
          </a:p>
          <a:p>
            <a:pPr lvl="1"/>
            <a:r>
              <a:rPr lang="de-DE" sz="2000" dirty="0"/>
              <a:t>Spieler 1: Rot</a:t>
            </a:r>
          </a:p>
          <a:p>
            <a:pPr lvl="1"/>
            <a:r>
              <a:rPr lang="de-DE" sz="2000" dirty="0"/>
              <a:t>Spieler 2: gelb</a:t>
            </a:r>
          </a:p>
          <a:p>
            <a:pPr lvl="1"/>
            <a:r>
              <a:rPr lang="de-DE" sz="2000" dirty="0"/>
              <a:t>Spielfeld: Blau</a:t>
            </a:r>
          </a:p>
          <a:p>
            <a:pPr lvl="1"/>
            <a:r>
              <a:rPr lang="de-DE" sz="2000" dirty="0"/>
              <a:t>Hintergrund: Schwarz</a:t>
            </a:r>
          </a:p>
          <a:p>
            <a:pPr lvl="1"/>
            <a:r>
              <a:rPr lang="de-DE" sz="2000" dirty="0"/>
              <a:t>Text: Grün</a:t>
            </a:r>
          </a:p>
          <a:p>
            <a:pPr lvl="1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91251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719BB6-6C02-4F3A-950A-3C477EC2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solidFill>
                  <a:schemeClr val="accent2"/>
                </a:solidFill>
              </a:rPr>
              <a:t>Die Steuerung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A81737-E80C-4763-B061-177AE73A7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200" dirty="0"/>
              <a:t>Tastatur:</a:t>
            </a:r>
          </a:p>
          <a:p>
            <a:pPr lvl="1"/>
            <a:r>
              <a:rPr lang="de-DE" sz="2000" dirty="0"/>
              <a:t>Für die Spaltenwahl die Tasten 1-8</a:t>
            </a:r>
          </a:p>
          <a:p>
            <a:pPr lvl="1"/>
            <a:r>
              <a:rPr lang="de-DE" sz="2000" dirty="0"/>
              <a:t>Zum weiterspielen j/n</a:t>
            </a:r>
            <a:endParaRPr lang="de-DE" dirty="0"/>
          </a:p>
          <a:p>
            <a:r>
              <a:rPr lang="de-DE" sz="2200" dirty="0"/>
              <a:t>KI:</a:t>
            </a:r>
          </a:p>
          <a:p>
            <a:pPr lvl="1"/>
            <a:r>
              <a:rPr lang="de-DE" sz="2000" dirty="0"/>
              <a:t>Setzt die Steine zufällig</a:t>
            </a:r>
          </a:p>
        </p:txBody>
      </p:sp>
    </p:spTree>
    <p:extLst>
      <p:ext uri="{BB962C8B-B14F-4D97-AF65-F5344CB8AC3E}">
        <p14:creationId xmlns:p14="http://schemas.microsoft.com/office/powerpoint/2010/main" val="130893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B8E1C8-D9C8-4843-8F45-FCB84DEE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solidFill>
                  <a:schemeClr val="accent2"/>
                </a:solidFill>
              </a:rPr>
              <a:t>Die KI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DCB4B6-E677-48B8-870E-F3AF8C083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/>
              <a:t>Ist eine ganz simple KI, die zufällig eine freie Spalte auf dem Spielfeld sucht und dann dort den Stein platziert</a:t>
            </a:r>
          </a:p>
        </p:txBody>
      </p:sp>
    </p:spTree>
    <p:extLst>
      <p:ext uri="{BB962C8B-B14F-4D97-AF65-F5344CB8AC3E}">
        <p14:creationId xmlns:p14="http://schemas.microsoft.com/office/powerpoint/2010/main" val="255192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CF1373-E46B-4802-93BB-2C5BC304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solidFill>
                  <a:schemeClr val="accent2"/>
                </a:solidFill>
              </a:rPr>
              <a:t>Der Zeitplan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BBBE51-C853-4E52-A8E0-07E02A95A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/>
              <a:t>März: Begrüßungsbildschirm, Grundfunktionen </a:t>
            </a:r>
          </a:p>
          <a:p>
            <a:r>
              <a:rPr lang="de-DE" sz="2200" dirty="0"/>
              <a:t>April: Spiellogik, KI</a:t>
            </a:r>
          </a:p>
          <a:p>
            <a:r>
              <a:rPr lang="de-DE" sz="2200" dirty="0"/>
              <a:t>Mai: Highscore</a:t>
            </a:r>
          </a:p>
          <a:p>
            <a:r>
              <a:rPr lang="de-DE" sz="2200" dirty="0"/>
              <a:t>Juni: Feinschliff, Dokumentation</a:t>
            </a:r>
          </a:p>
        </p:txBody>
      </p:sp>
    </p:spTree>
    <p:extLst>
      <p:ext uri="{BB962C8B-B14F-4D97-AF65-F5344CB8AC3E}">
        <p14:creationId xmlns:p14="http://schemas.microsoft.com/office/powerpoint/2010/main" val="3554434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B4A7FA-3400-4407-95AC-8214852DF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solidFill>
                  <a:schemeClr val="accent2"/>
                </a:solidFill>
              </a:rPr>
              <a:t>Mögliche Erweiterungen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275963-9EDB-4FC5-A291-8FB17F52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/>
              <a:t>Verschiedene Spielfeldgrößen</a:t>
            </a:r>
          </a:p>
          <a:p>
            <a:r>
              <a:rPr lang="de-DE" sz="2200" dirty="0"/>
              <a:t>Maussteuerung</a:t>
            </a:r>
          </a:p>
          <a:p>
            <a:r>
              <a:rPr lang="de-DE" sz="2200" dirty="0"/>
              <a:t>Andere Designs</a:t>
            </a:r>
          </a:p>
          <a:p>
            <a:r>
              <a:rPr lang="de-DE" sz="2200" dirty="0"/>
              <a:t>Lernfähige KI</a:t>
            </a:r>
          </a:p>
        </p:txBody>
      </p:sp>
    </p:spTree>
    <p:extLst>
      <p:ext uri="{BB962C8B-B14F-4D97-AF65-F5344CB8AC3E}">
        <p14:creationId xmlns:p14="http://schemas.microsoft.com/office/powerpoint/2010/main" val="8897864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Bla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201</Words>
  <Application>Microsoft Office PowerPoint</Application>
  <PresentationFormat>Breitbild</PresentationFormat>
  <Paragraphs>51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 3</vt:lpstr>
      <vt:lpstr>Facette</vt:lpstr>
      <vt:lpstr>4 Gewinnt-Spiel mit KI</vt:lpstr>
      <vt:lpstr>Inhaltsverzeichnis</vt:lpstr>
      <vt:lpstr>Die Spielbeschreibung</vt:lpstr>
      <vt:lpstr>Features</vt:lpstr>
      <vt:lpstr>Die Benutzeroberfläche</vt:lpstr>
      <vt:lpstr>Die Steuerung</vt:lpstr>
      <vt:lpstr>Die KI</vt:lpstr>
      <vt:lpstr>Der Zeitplan</vt:lpstr>
      <vt:lpstr>Mögliche Erweiterungen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 Gewinnt-Spiel mit KI</dc:title>
  <dc:creator>Burghardt, Sarah</dc:creator>
  <cp:lastModifiedBy>Burghardt, Sarah</cp:lastModifiedBy>
  <cp:revision>10</cp:revision>
  <dcterms:created xsi:type="dcterms:W3CDTF">2025-05-31T19:28:16Z</dcterms:created>
  <dcterms:modified xsi:type="dcterms:W3CDTF">2025-06-20T05:51:28Z</dcterms:modified>
</cp:coreProperties>
</file>