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46"/>
  </p:notesMasterIdLst>
  <p:handoutMasterIdLst>
    <p:handoutMasterId r:id="rId47"/>
  </p:handoutMasterIdLst>
  <p:sldIdLst>
    <p:sldId id="258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8" r:id="rId10"/>
    <p:sldId id="273" r:id="rId11"/>
    <p:sldId id="290" r:id="rId12"/>
    <p:sldId id="292" r:id="rId13"/>
    <p:sldId id="325" r:id="rId14"/>
    <p:sldId id="326" r:id="rId15"/>
    <p:sldId id="324" r:id="rId16"/>
    <p:sldId id="270" r:id="rId17"/>
    <p:sldId id="280" r:id="rId18"/>
    <p:sldId id="306" r:id="rId19"/>
    <p:sldId id="294" r:id="rId20"/>
    <p:sldId id="317" r:id="rId21"/>
    <p:sldId id="295" r:id="rId22"/>
    <p:sldId id="318" r:id="rId23"/>
    <p:sldId id="320" r:id="rId24"/>
    <p:sldId id="322" r:id="rId25"/>
    <p:sldId id="321" r:id="rId26"/>
    <p:sldId id="296" r:id="rId27"/>
    <p:sldId id="298" r:id="rId28"/>
    <p:sldId id="271" r:id="rId29"/>
    <p:sldId id="272" r:id="rId30"/>
    <p:sldId id="303" r:id="rId31"/>
    <p:sldId id="304" r:id="rId32"/>
    <p:sldId id="305" r:id="rId33"/>
    <p:sldId id="300" r:id="rId34"/>
    <p:sldId id="313" r:id="rId35"/>
    <p:sldId id="301" r:id="rId36"/>
    <p:sldId id="323" r:id="rId37"/>
    <p:sldId id="315" r:id="rId38"/>
    <p:sldId id="310" r:id="rId39"/>
    <p:sldId id="311" r:id="rId40"/>
    <p:sldId id="316" r:id="rId41"/>
    <p:sldId id="309" r:id="rId42"/>
    <p:sldId id="328" r:id="rId43"/>
    <p:sldId id="327" r:id="rId44"/>
    <p:sldId id="329" r:id="rId4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E2CB"/>
    <a:srgbClr val="FCF1E7"/>
    <a:srgbClr val="B7B2AD"/>
    <a:srgbClr val="DAAAAA"/>
    <a:srgbClr val="4D4D4D"/>
    <a:srgbClr val="BB0027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>
      <p:cViewPr varScale="1">
        <p:scale>
          <a:sx n="85" d="100"/>
          <a:sy n="85" d="100"/>
        </p:scale>
        <p:origin x="76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2140" y="-6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B5BF5-3EF4-CD48-A92B-30BD766DD6B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F38A3-C758-0F43-A417-369418EBCB2C}">
      <dgm:prSet custT="1"/>
      <dgm:spPr/>
      <dgm:t>
        <a:bodyPr/>
        <a:lstStyle/>
        <a:p>
          <a:endParaRPr lang="en-US" sz="1600" dirty="0"/>
        </a:p>
      </dgm:t>
    </dgm:pt>
    <dgm:pt modelId="{B6A0C189-74E3-E841-A85D-8BF6519425AF}" type="parTrans" cxnId="{FF49F06D-BD86-964C-8D95-EC53EE4E849E}">
      <dgm:prSet/>
      <dgm:spPr/>
      <dgm:t>
        <a:bodyPr/>
        <a:lstStyle/>
        <a:p>
          <a:endParaRPr lang="en-US" sz="1200"/>
        </a:p>
      </dgm:t>
    </dgm:pt>
    <dgm:pt modelId="{E9226AE7-B1CA-B24F-8E6B-1AD5DB5D0A80}" type="sibTrans" cxnId="{FF49F06D-BD86-964C-8D95-EC53EE4E849E}">
      <dgm:prSet/>
      <dgm:spPr/>
      <dgm:t>
        <a:bodyPr/>
        <a:lstStyle/>
        <a:p>
          <a:endParaRPr lang="en-US" sz="1200"/>
        </a:p>
      </dgm:t>
    </dgm:pt>
    <dgm:pt modelId="{6506CD60-6D1C-4144-8CEA-44882104DB47}">
      <dgm:prSet custT="1"/>
      <dgm:spPr/>
      <dgm:t>
        <a:bodyPr/>
        <a:lstStyle/>
        <a:p>
          <a:endParaRPr lang="en-US" sz="1600" dirty="0"/>
        </a:p>
      </dgm:t>
    </dgm:pt>
    <dgm:pt modelId="{14EA8E2F-4DDA-0141-A87F-9B7A0F09D4B1}" type="parTrans" cxnId="{56B1DA8E-773C-1340-BB43-8440B485E1E1}">
      <dgm:prSet/>
      <dgm:spPr/>
      <dgm:t>
        <a:bodyPr/>
        <a:lstStyle/>
        <a:p>
          <a:endParaRPr lang="en-US" sz="1200"/>
        </a:p>
      </dgm:t>
    </dgm:pt>
    <dgm:pt modelId="{A5BC2FED-8AB2-4B42-8902-A2BB1BF1DA5A}" type="sibTrans" cxnId="{56B1DA8E-773C-1340-BB43-8440B485E1E1}">
      <dgm:prSet/>
      <dgm:spPr/>
      <dgm:t>
        <a:bodyPr/>
        <a:lstStyle/>
        <a:p>
          <a:endParaRPr lang="en-US" sz="1200"/>
        </a:p>
      </dgm:t>
    </dgm:pt>
    <dgm:pt modelId="{C3B73A65-083C-C444-BBE3-1A39243FDC4C}">
      <dgm:prSet custT="1"/>
      <dgm:spPr/>
      <dgm:t>
        <a:bodyPr/>
        <a:lstStyle/>
        <a:p>
          <a:endParaRPr lang="en-US" sz="1600" dirty="0"/>
        </a:p>
      </dgm:t>
    </dgm:pt>
    <dgm:pt modelId="{085393F1-F0E6-4D47-BFE0-1B1D99AD97A5}" type="sibTrans" cxnId="{03603D5D-2AF2-9E48-88ED-7C58CA2D76EC}">
      <dgm:prSet/>
      <dgm:spPr/>
      <dgm:t>
        <a:bodyPr/>
        <a:lstStyle/>
        <a:p>
          <a:endParaRPr lang="en-US" sz="1200"/>
        </a:p>
      </dgm:t>
    </dgm:pt>
    <dgm:pt modelId="{A248424F-4825-C34B-AD74-F17269CD3210}" type="parTrans" cxnId="{03603D5D-2AF2-9E48-88ED-7C58CA2D76EC}">
      <dgm:prSet/>
      <dgm:spPr/>
      <dgm:t>
        <a:bodyPr/>
        <a:lstStyle/>
        <a:p>
          <a:endParaRPr lang="en-US" sz="1200"/>
        </a:p>
      </dgm:t>
    </dgm:pt>
    <dgm:pt modelId="{C192C18C-52C7-49D0-BA2F-E76737211521}">
      <dgm:prSet custT="1"/>
      <dgm:spPr/>
      <dgm:t>
        <a:bodyPr/>
        <a:lstStyle/>
        <a:p>
          <a:endParaRPr lang="en-US" sz="1600" dirty="0"/>
        </a:p>
      </dgm:t>
    </dgm:pt>
    <dgm:pt modelId="{86F61250-8867-42C3-9E46-00808E4E65C3}" type="parTrans" cxnId="{6612DC48-86FF-4C1C-BB33-E3EC1B72CF89}">
      <dgm:prSet/>
      <dgm:spPr/>
      <dgm:t>
        <a:bodyPr/>
        <a:lstStyle/>
        <a:p>
          <a:endParaRPr lang="en-US"/>
        </a:p>
      </dgm:t>
    </dgm:pt>
    <dgm:pt modelId="{BA0FA672-5DD4-4EBD-9F61-2253326C9B5F}" type="sibTrans" cxnId="{6612DC48-86FF-4C1C-BB33-E3EC1B72CF89}">
      <dgm:prSet/>
      <dgm:spPr/>
      <dgm:t>
        <a:bodyPr/>
        <a:lstStyle/>
        <a:p>
          <a:endParaRPr lang="en-US"/>
        </a:p>
      </dgm:t>
    </dgm:pt>
    <dgm:pt modelId="{3E2F83B6-05B1-493E-8563-1A849DAD7F43}">
      <dgm:prSet custT="1"/>
      <dgm:spPr/>
      <dgm:t>
        <a:bodyPr/>
        <a:lstStyle/>
        <a:p>
          <a:endParaRPr lang="en-US" sz="1600" dirty="0"/>
        </a:p>
      </dgm:t>
    </dgm:pt>
    <dgm:pt modelId="{AA306FBF-EE60-41D6-A353-A4258FD7735E}" type="parTrans" cxnId="{6BC62D85-239D-46D4-BCBB-A1E225DD491C}">
      <dgm:prSet/>
      <dgm:spPr/>
      <dgm:t>
        <a:bodyPr/>
        <a:lstStyle/>
        <a:p>
          <a:endParaRPr lang="en-US"/>
        </a:p>
      </dgm:t>
    </dgm:pt>
    <dgm:pt modelId="{D23309C0-4AAE-41FD-B449-650606446C7B}" type="sibTrans" cxnId="{6BC62D85-239D-46D4-BCBB-A1E225DD491C}">
      <dgm:prSet/>
      <dgm:spPr/>
      <dgm:t>
        <a:bodyPr/>
        <a:lstStyle/>
        <a:p>
          <a:endParaRPr lang="en-US"/>
        </a:p>
      </dgm:t>
    </dgm:pt>
    <dgm:pt modelId="{D5C60928-EB4A-4BC5-94DE-D789A6397EDD}">
      <dgm:prSet custT="1"/>
      <dgm:spPr/>
      <dgm:t>
        <a:bodyPr/>
        <a:lstStyle/>
        <a:p>
          <a:endParaRPr lang="en-US" sz="1600" dirty="0"/>
        </a:p>
      </dgm:t>
    </dgm:pt>
    <dgm:pt modelId="{55FBAFE9-54FA-45F9-A22E-6DA3A0235001}" type="parTrans" cxnId="{0512FA75-84EE-4CB6-B974-A5490BA2D47A}">
      <dgm:prSet/>
      <dgm:spPr/>
      <dgm:t>
        <a:bodyPr/>
        <a:lstStyle/>
        <a:p>
          <a:endParaRPr lang="en-US"/>
        </a:p>
      </dgm:t>
    </dgm:pt>
    <dgm:pt modelId="{AB83DE66-94CC-4981-B050-941813FE9CAC}" type="sibTrans" cxnId="{0512FA75-84EE-4CB6-B974-A5490BA2D47A}">
      <dgm:prSet/>
      <dgm:spPr/>
      <dgm:t>
        <a:bodyPr/>
        <a:lstStyle/>
        <a:p>
          <a:endParaRPr lang="en-US"/>
        </a:p>
      </dgm:t>
    </dgm:pt>
    <dgm:pt modelId="{4B767BB7-7232-CE42-817F-A124A58D544B}" type="pres">
      <dgm:prSet presAssocID="{767B5BF5-3EF4-CD48-A92B-30BD766DD6BC}" presName="Name0" presStyleCnt="0">
        <dgm:presLayoutVars>
          <dgm:dir/>
          <dgm:resizeHandles val="exact"/>
        </dgm:presLayoutVars>
      </dgm:prSet>
      <dgm:spPr/>
    </dgm:pt>
    <dgm:pt modelId="{E1754DE7-700C-FD43-819F-674FBD5AF818}" type="pres">
      <dgm:prSet presAssocID="{767B5BF5-3EF4-CD48-A92B-30BD766DD6BC}" presName="arrow" presStyleLbl="bgShp" presStyleIdx="0" presStyleCnt="1" custLinFactNeighborX="0" custLinFactNeighborY="-823"/>
      <dgm:spPr/>
    </dgm:pt>
    <dgm:pt modelId="{B384B8FA-9C4C-8249-9035-F65E6C914821}" type="pres">
      <dgm:prSet presAssocID="{767B5BF5-3EF4-CD48-A92B-30BD766DD6BC}" presName="points" presStyleCnt="0"/>
      <dgm:spPr/>
    </dgm:pt>
    <dgm:pt modelId="{8D94806D-ABFD-4A4D-8ED2-E1757AE47C67}" type="pres">
      <dgm:prSet presAssocID="{D5C60928-EB4A-4BC5-94DE-D789A6397EDD}" presName="compositeA" presStyleCnt="0"/>
      <dgm:spPr/>
    </dgm:pt>
    <dgm:pt modelId="{078C091F-9DBE-467B-B8AE-B6CC3A909AFC}" type="pres">
      <dgm:prSet presAssocID="{D5C60928-EB4A-4BC5-94DE-D789A6397EDD}" presName="textA" presStyleLbl="revTx" presStyleIdx="0" presStyleCnt="6">
        <dgm:presLayoutVars>
          <dgm:bulletEnabled val="1"/>
        </dgm:presLayoutVars>
      </dgm:prSet>
      <dgm:spPr/>
    </dgm:pt>
    <dgm:pt modelId="{60B4B399-5CA7-42AA-B84E-044994FFF0B1}" type="pres">
      <dgm:prSet presAssocID="{D5C60928-EB4A-4BC5-94DE-D789A6397EDD}" presName="circleA" presStyleLbl="node1" presStyleIdx="0" presStyleCnt="6" custLinFactNeighborX="31947"/>
      <dgm:spPr/>
    </dgm:pt>
    <dgm:pt modelId="{A8B5D4F3-0BDD-4FBC-8464-3BC00373AFFF}" type="pres">
      <dgm:prSet presAssocID="{D5C60928-EB4A-4BC5-94DE-D789A6397EDD}" presName="spaceA" presStyleCnt="0"/>
      <dgm:spPr/>
    </dgm:pt>
    <dgm:pt modelId="{90380028-4036-4C7C-B569-9A1E4F86F078}" type="pres">
      <dgm:prSet presAssocID="{AB83DE66-94CC-4981-B050-941813FE9CAC}" presName="space" presStyleCnt="0"/>
      <dgm:spPr/>
    </dgm:pt>
    <dgm:pt modelId="{2F6FBF00-F94A-4675-B11B-C1426DC9174B}" type="pres">
      <dgm:prSet presAssocID="{6EDF38A3-C758-0F43-A417-369418EBCB2C}" presName="compositeB" presStyleCnt="0"/>
      <dgm:spPr/>
    </dgm:pt>
    <dgm:pt modelId="{F6AF8B7F-6238-43E9-8CE2-FB3C67F1232A}" type="pres">
      <dgm:prSet presAssocID="{6EDF38A3-C758-0F43-A417-369418EBCB2C}" presName="textB" presStyleLbl="revTx" presStyleIdx="1" presStyleCnt="6">
        <dgm:presLayoutVars>
          <dgm:bulletEnabled val="1"/>
        </dgm:presLayoutVars>
      </dgm:prSet>
      <dgm:spPr/>
    </dgm:pt>
    <dgm:pt modelId="{486C9869-758F-411D-9110-BC74F76123B7}" type="pres">
      <dgm:prSet presAssocID="{6EDF38A3-C758-0F43-A417-369418EBCB2C}" presName="circleB" presStyleLbl="node1" presStyleIdx="1" presStyleCnt="6"/>
      <dgm:spPr/>
    </dgm:pt>
    <dgm:pt modelId="{AD98C5E3-95BE-4AC3-B7E1-03C9CE0D6ED7}" type="pres">
      <dgm:prSet presAssocID="{6EDF38A3-C758-0F43-A417-369418EBCB2C}" presName="spaceB" presStyleCnt="0"/>
      <dgm:spPr/>
    </dgm:pt>
    <dgm:pt modelId="{E2A85860-FA85-6847-8DC2-A1A4F9EBF653}" type="pres">
      <dgm:prSet presAssocID="{E9226AE7-B1CA-B24F-8E6B-1AD5DB5D0A80}" presName="space" presStyleCnt="0"/>
      <dgm:spPr/>
    </dgm:pt>
    <dgm:pt modelId="{36FEBBDC-84C4-4BB7-AA39-18399A70AF97}" type="pres">
      <dgm:prSet presAssocID="{C192C18C-52C7-49D0-BA2F-E76737211521}" presName="compositeA" presStyleCnt="0"/>
      <dgm:spPr/>
    </dgm:pt>
    <dgm:pt modelId="{98770B0D-3691-44D9-AF48-D68138BC5E84}" type="pres">
      <dgm:prSet presAssocID="{C192C18C-52C7-49D0-BA2F-E76737211521}" presName="textA" presStyleLbl="revTx" presStyleIdx="2" presStyleCnt="6">
        <dgm:presLayoutVars>
          <dgm:bulletEnabled val="1"/>
        </dgm:presLayoutVars>
      </dgm:prSet>
      <dgm:spPr/>
    </dgm:pt>
    <dgm:pt modelId="{E5BEDD86-2C6F-4B5E-9795-8560156EF105}" type="pres">
      <dgm:prSet presAssocID="{C192C18C-52C7-49D0-BA2F-E76737211521}" presName="circleA" presStyleLbl="node1" presStyleIdx="2" presStyleCnt="6"/>
      <dgm:spPr/>
    </dgm:pt>
    <dgm:pt modelId="{2563B092-5D0F-46D6-944E-8F063138D37B}" type="pres">
      <dgm:prSet presAssocID="{C192C18C-52C7-49D0-BA2F-E76737211521}" presName="spaceA" presStyleCnt="0"/>
      <dgm:spPr/>
    </dgm:pt>
    <dgm:pt modelId="{893EFFA5-2724-49F2-86AC-BDB44B1AE041}" type="pres">
      <dgm:prSet presAssocID="{BA0FA672-5DD4-4EBD-9F61-2253326C9B5F}" presName="space" presStyleCnt="0"/>
      <dgm:spPr/>
    </dgm:pt>
    <dgm:pt modelId="{627BF67D-71BF-47FD-AB3F-F11413CC7011}" type="pres">
      <dgm:prSet presAssocID="{6506CD60-6D1C-4144-8CEA-44882104DB47}" presName="compositeB" presStyleCnt="0"/>
      <dgm:spPr/>
    </dgm:pt>
    <dgm:pt modelId="{1FB6C12B-B32C-49C8-A34D-B9D27C95DC15}" type="pres">
      <dgm:prSet presAssocID="{6506CD60-6D1C-4144-8CEA-44882104DB47}" presName="textB" presStyleLbl="revTx" presStyleIdx="3" presStyleCnt="6">
        <dgm:presLayoutVars>
          <dgm:bulletEnabled val="1"/>
        </dgm:presLayoutVars>
      </dgm:prSet>
      <dgm:spPr/>
    </dgm:pt>
    <dgm:pt modelId="{0D35BB2E-A875-4FC4-8DBB-DD90D379A286}" type="pres">
      <dgm:prSet presAssocID="{6506CD60-6D1C-4144-8CEA-44882104DB47}" presName="circleB" presStyleLbl="node1" presStyleIdx="3" presStyleCnt="6"/>
      <dgm:spPr/>
    </dgm:pt>
    <dgm:pt modelId="{BC0C65B9-EECE-46CD-8F80-1040B96F1241}" type="pres">
      <dgm:prSet presAssocID="{6506CD60-6D1C-4144-8CEA-44882104DB47}" presName="spaceB" presStyleCnt="0"/>
      <dgm:spPr/>
    </dgm:pt>
    <dgm:pt modelId="{22F88FA6-F388-C247-BCCD-22284765F80B}" type="pres">
      <dgm:prSet presAssocID="{A5BC2FED-8AB2-4B42-8902-A2BB1BF1DA5A}" presName="space" presStyleCnt="0"/>
      <dgm:spPr/>
    </dgm:pt>
    <dgm:pt modelId="{ACEC74E7-A6A8-4A3C-89B0-4B380362FB6D}" type="pres">
      <dgm:prSet presAssocID="{3E2F83B6-05B1-493E-8563-1A849DAD7F43}" presName="compositeA" presStyleCnt="0"/>
      <dgm:spPr/>
    </dgm:pt>
    <dgm:pt modelId="{CA7AC264-5826-4E41-8CEF-0BD7B1F1A0F8}" type="pres">
      <dgm:prSet presAssocID="{3E2F83B6-05B1-493E-8563-1A849DAD7F43}" presName="textA" presStyleLbl="revTx" presStyleIdx="4" presStyleCnt="6">
        <dgm:presLayoutVars>
          <dgm:bulletEnabled val="1"/>
        </dgm:presLayoutVars>
      </dgm:prSet>
      <dgm:spPr/>
    </dgm:pt>
    <dgm:pt modelId="{A873F7B0-8DEA-444A-8B19-9537E7B1B59E}" type="pres">
      <dgm:prSet presAssocID="{3E2F83B6-05B1-493E-8563-1A849DAD7F43}" presName="circleA" presStyleLbl="node1" presStyleIdx="4" presStyleCnt="6"/>
      <dgm:spPr/>
    </dgm:pt>
    <dgm:pt modelId="{BDFEDDD6-EF46-462A-B483-3436887FC434}" type="pres">
      <dgm:prSet presAssocID="{3E2F83B6-05B1-493E-8563-1A849DAD7F43}" presName="spaceA" presStyleCnt="0"/>
      <dgm:spPr/>
    </dgm:pt>
    <dgm:pt modelId="{65C09872-2C80-435C-8DAD-931D030815D0}" type="pres">
      <dgm:prSet presAssocID="{D23309C0-4AAE-41FD-B449-650606446C7B}" presName="space" presStyleCnt="0"/>
      <dgm:spPr/>
    </dgm:pt>
    <dgm:pt modelId="{F82B259D-DC60-4A21-8F80-E5382E611CF8}" type="pres">
      <dgm:prSet presAssocID="{C3B73A65-083C-C444-BBE3-1A39243FDC4C}" presName="compositeB" presStyleCnt="0"/>
      <dgm:spPr/>
    </dgm:pt>
    <dgm:pt modelId="{A48CD66C-8C55-4B69-916E-6BFE963BD9C0}" type="pres">
      <dgm:prSet presAssocID="{C3B73A65-083C-C444-BBE3-1A39243FDC4C}" presName="textB" presStyleLbl="revTx" presStyleIdx="5" presStyleCnt="6">
        <dgm:presLayoutVars>
          <dgm:bulletEnabled val="1"/>
        </dgm:presLayoutVars>
      </dgm:prSet>
      <dgm:spPr/>
    </dgm:pt>
    <dgm:pt modelId="{AE7D854F-F72B-4C4D-9A6F-6CB0AD6D4892}" type="pres">
      <dgm:prSet presAssocID="{C3B73A65-083C-C444-BBE3-1A39243FDC4C}" presName="circleB" presStyleLbl="node1" presStyleIdx="5" presStyleCnt="6"/>
      <dgm:spPr/>
    </dgm:pt>
    <dgm:pt modelId="{1120BE5C-D03B-4C96-A813-BDB56E64D040}" type="pres">
      <dgm:prSet presAssocID="{C3B73A65-083C-C444-BBE3-1A39243FDC4C}" presName="spaceB" presStyleCnt="0"/>
      <dgm:spPr/>
    </dgm:pt>
  </dgm:ptLst>
  <dgm:cxnLst>
    <dgm:cxn modelId="{F4700229-4DCA-4035-92A2-DD39B8452547}" type="presOf" srcId="{6506CD60-6D1C-4144-8CEA-44882104DB47}" destId="{1FB6C12B-B32C-49C8-A34D-B9D27C95DC15}" srcOrd="0" destOrd="0" presId="urn:microsoft.com/office/officeart/2005/8/layout/hProcess11"/>
    <dgm:cxn modelId="{E09B6932-9D9B-0E46-9E51-A50C542A1EFA}" type="presOf" srcId="{767B5BF5-3EF4-CD48-A92B-30BD766DD6BC}" destId="{4B767BB7-7232-CE42-817F-A124A58D544B}" srcOrd="0" destOrd="0" presId="urn:microsoft.com/office/officeart/2005/8/layout/hProcess11"/>
    <dgm:cxn modelId="{546E3039-C305-4C89-A198-9281B46F6F63}" type="presOf" srcId="{3E2F83B6-05B1-493E-8563-1A849DAD7F43}" destId="{CA7AC264-5826-4E41-8CEF-0BD7B1F1A0F8}" srcOrd="0" destOrd="0" presId="urn:microsoft.com/office/officeart/2005/8/layout/hProcess11"/>
    <dgm:cxn modelId="{03603D5D-2AF2-9E48-88ED-7C58CA2D76EC}" srcId="{767B5BF5-3EF4-CD48-A92B-30BD766DD6BC}" destId="{C3B73A65-083C-C444-BBE3-1A39243FDC4C}" srcOrd="5" destOrd="0" parTransId="{A248424F-4825-C34B-AD74-F17269CD3210}" sibTransId="{085393F1-F0E6-4D47-BFE0-1B1D99AD97A5}"/>
    <dgm:cxn modelId="{3569CE42-5B06-4AEA-A8DA-5E115D9C2C1F}" type="presOf" srcId="{D5C60928-EB4A-4BC5-94DE-D789A6397EDD}" destId="{078C091F-9DBE-467B-B8AE-B6CC3A909AFC}" srcOrd="0" destOrd="0" presId="urn:microsoft.com/office/officeart/2005/8/layout/hProcess11"/>
    <dgm:cxn modelId="{6612DC48-86FF-4C1C-BB33-E3EC1B72CF89}" srcId="{767B5BF5-3EF4-CD48-A92B-30BD766DD6BC}" destId="{C192C18C-52C7-49D0-BA2F-E76737211521}" srcOrd="2" destOrd="0" parTransId="{86F61250-8867-42C3-9E46-00808E4E65C3}" sibTransId="{BA0FA672-5DD4-4EBD-9F61-2253326C9B5F}"/>
    <dgm:cxn modelId="{FF49F06D-BD86-964C-8D95-EC53EE4E849E}" srcId="{767B5BF5-3EF4-CD48-A92B-30BD766DD6BC}" destId="{6EDF38A3-C758-0F43-A417-369418EBCB2C}" srcOrd="1" destOrd="0" parTransId="{B6A0C189-74E3-E841-A85D-8BF6519425AF}" sibTransId="{E9226AE7-B1CA-B24F-8E6B-1AD5DB5D0A80}"/>
    <dgm:cxn modelId="{0512FA75-84EE-4CB6-B974-A5490BA2D47A}" srcId="{767B5BF5-3EF4-CD48-A92B-30BD766DD6BC}" destId="{D5C60928-EB4A-4BC5-94DE-D789A6397EDD}" srcOrd="0" destOrd="0" parTransId="{55FBAFE9-54FA-45F9-A22E-6DA3A0235001}" sibTransId="{AB83DE66-94CC-4981-B050-941813FE9CAC}"/>
    <dgm:cxn modelId="{6BC62D85-239D-46D4-BCBB-A1E225DD491C}" srcId="{767B5BF5-3EF4-CD48-A92B-30BD766DD6BC}" destId="{3E2F83B6-05B1-493E-8563-1A849DAD7F43}" srcOrd="4" destOrd="0" parTransId="{AA306FBF-EE60-41D6-A353-A4258FD7735E}" sibTransId="{D23309C0-4AAE-41FD-B449-650606446C7B}"/>
    <dgm:cxn modelId="{56B1DA8E-773C-1340-BB43-8440B485E1E1}" srcId="{767B5BF5-3EF4-CD48-A92B-30BD766DD6BC}" destId="{6506CD60-6D1C-4144-8CEA-44882104DB47}" srcOrd="3" destOrd="0" parTransId="{14EA8E2F-4DDA-0141-A87F-9B7A0F09D4B1}" sibTransId="{A5BC2FED-8AB2-4B42-8902-A2BB1BF1DA5A}"/>
    <dgm:cxn modelId="{4D00949F-DC8B-490F-8250-FF53A87D4389}" type="presOf" srcId="{6EDF38A3-C758-0F43-A417-369418EBCB2C}" destId="{F6AF8B7F-6238-43E9-8CE2-FB3C67F1232A}" srcOrd="0" destOrd="0" presId="urn:microsoft.com/office/officeart/2005/8/layout/hProcess11"/>
    <dgm:cxn modelId="{730EFDD4-22F4-486F-8F00-3E7275067A5B}" type="presOf" srcId="{C192C18C-52C7-49D0-BA2F-E76737211521}" destId="{98770B0D-3691-44D9-AF48-D68138BC5E84}" srcOrd="0" destOrd="0" presId="urn:microsoft.com/office/officeart/2005/8/layout/hProcess11"/>
    <dgm:cxn modelId="{43C1E4FF-4616-477B-8345-938CEA6ECE35}" type="presOf" srcId="{C3B73A65-083C-C444-BBE3-1A39243FDC4C}" destId="{A48CD66C-8C55-4B69-916E-6BFE963BD9C0}" srcOrd="0" destOrd="0" presId="urn:microsoft.com/office/officeart/2005/8/layout/hProcess11"/>
    <dgm:cxn modelId="{74824526-3C64-0D4A-B2C9-58C5172B6CCA}" type="presParOf" srcId="{4B767BB7-7232-CE42-817F-A124A58D544B}" destId="{E1754DE7-700C-FD43-819F-674FBD5AF818}" srcOrd="0" destOrd="0" presId="urn:microsoft.com/office/officeart/2005/8/layout/hProcess11"/>
    <dgm:cxn modelId="{A634870B-5E77-614B-8923-82E7D43902BD}" type="presParOf" srcId="{4B767BB7-7232-CE42-817F-A124A58D544B}" destId="{B384B8FA-9C4C-8249-9035-F65E6C914821}" srcOrd="1" destOrd="0" presId="urn:microsoft.com/office/officeart/2005/8/layout/hProcess11"/>
    <dgm:cxn modelId="{D0ED3381-0C77-4EBB-9E7B-42E34621999C}" type="presParOf" srcId="{B384B8FA-9C4C-8249-9035-F65E6C914821}" destId="{8D94806D-ABFD-4A4D-8ED2-E1757AE47C67}" srcOrd="0" destOrd="0" presId="urn:microsoft.com/office/officeart/2005/8/layout/hProcess11"/>
    <dgm:cxn modelId="{D5A78390-157F-494D-AEC4-FC12191A4698}" type="presParOf" srcId="{8D94806D-ABFD-4A4D-8ED2-E1757AE47C67}" destId="{078C091F-9DBE-467B-B8AE-B6CC3A909AFC}" srcOrd="0" destOrd="0" presId="urn:microsoft.com/office/officeart/2005/8/layout/hProcess11"/>
    <dgm:cxn modelId="{901E8D29-7CF5-447C-AD1B-A6CA10D91C9A}" type="presParOf" srcId="{8D94806D-ABFD-4A4D-8ED2-E1757AE47C67}" destId="{60B4B399-5CA7-42AA-B84E-044994FFF0B1}" srcOrd="1" destOrd="0" presId="urn:microsoft.com/office/officeart/2005/8/layout/hProcess11"/>
    <dgm:cxn modelId="{90EDA850-F085-4141-B2F5-2484E893B25C}" type="presParOf" srcId="{8D94806D-ABFD-4A4D-8ED2-E1757AE47C67}" destId="{A8B5D4F3-0BDD-4FBC-8464-3BC00373AFFF}" srcOrd="2" destOrd="0" presId="urn:microsoft.com/office/officeart/2005/8/layout/hProcess11"/>
    <dgm:cxn modelId="{0DD55CC5-D593-4E1D-93F5-7E32A01C4871}" type="presParOf" srcId="{B384B8FA-9C4C-8249-9035-F65E6C914821}" destId="{90380028-4036-4C7C-B569-9A1E4F86F078}" srcOrd="1" destOrd="0" presId="urn:microsoft.com/office/officeart/2005/8/layout/hProcess11"/>
    <dgm:cxn modelId="{1906A7E7-2C80-4691-AD51-1E4953C6386E}" type="presParOf" srcId="{B384B8FA-9C4C-8249-9035-F65E6C914821}" destId="{2F6FBF00-F94A-4675-B11B-C1426DC9174B}" srcOrd="2" destOrd="0" presId="urn:microsoft.com/office/officeart/2005/8/layout/hProcess11"/>
    <dgm:cxn modelId="{223CFE52-5FA0-42C6-B66A-672D31D90ACF}" type="presParOf" srcId="{2F6FBF00-F94A-4675-B11B-C1426DC9174B}" destId="{F6AF8B7F-6238-43E9-8CE2-FB3C67F1232A}" srcOrd="0" destOrd="0" presId="urn:microsoft.com/office/officeart/2005/8/layout/hProcess11"/>
    <dgm:cxn modelId="{5A9D51C1-AEB3-477B-BF17-09C613FBC777}" type="presParOf" srcId="{2F6FBF00-F94A-4675-B11B-C1426DC9174B}" destId="{486C9869-758F-411D-9110-BC74F76123B7}" srcOrd="1" destOrd="0" presId="urn:microsoft.com/office/officeart/2005/8/layout/hProcess11"/>
    <dgm:cxn modelId="{82D21835-95BE-4804-A7F2-EE994CC67646}" type="presParOf" srcId="{2F6FBF00-F94A-4675-B11B-C1426DC9174B}" destId="{AD98C5E3-95BE-4AC3-B7E1-03C9CE0D6ED7}" srcOrd="2" destOrd="0" presId="urn:microsoft.com/office/officeart/2005/8/layout/hProcess11"/>
    <dgm:cxn modelId="{D2C6E814-FD38-B243-B27C-51AA4F02A832}" type="presParOf" srcId="{B384B8FA-9C4C-8249-9035-F65E6C914821}" destId="{E2A85860-FA85-6847-8DC2-A1A4F9EBF653}" srcOrd="3" destOrd="0" presId="urn:microsoft.com/office/officeart/2005/8/layout/hProcess11"/>
    <dgm:cxn modelId="{9D0F13DA-C9CC-4EBB-8988-145F14CD2A8F}" type="presParOf" srcId="{B384B8FA-9C4C-8249-9035-F65E6C914821}" destId="{36FEBBDC-84C4-4BB7-AA39-18399A70AF97}" srcOrd="4" destOrd="0" presId="urn:microsoft.com/office/officeart/2005/8/layout/hProcess11"/>
    <dgm:cxn modelId="{3F42D272-F921-4310-BD70-B1F58BF2A9DF}" type="presParOf" srcId="{36FEBBDC-84C4-4BB7-AA39-18399A70AF97}" destId="{98770B0D-3691-44D9-AF48-D68138BC5E84}" srcOrd="0" destOrd="0" presId="urn:microsoft.com/office/officeart/2005/8/layout/hProcess11"/>
    <dgm:cxn modelId="{344ACD37-C6E0-4BC3-AD43-A9051381FD60}" type="presParOf" srcId="{36FEBBDC-84C4-4BB7-AA39-18399A70AF97}" destId="{E5BEDD86-2C6F-4B5E-9795-8560156EF105}" srcOrd="1" destOrd="0" presId="urn:microsoft.com/office/officeart/2005/8/layout/hProcess11"/>
    <dgm:cxn modelId="{E100E34C-8595-442F-8B90-A510702DC3A8}" type="presParOf" srcId="{36FEBBDC-84C4-4BB7-AA39-18399A70AF97}" destId="{2563B092-5D0F-46D6-944E-8F063138D37B}" srcOrd="2" destOrd="0" presId="urn:microsoft.com/office/officeart/2005/8/layout/hProcess11"/>
    <dgm:cxn modelId="{104AE1F6-2D5B-4549-B41F-391953B2A75E}" type="presParOf" srcId="{B384B8FA-9C4C-8249-9035-F65E6C914821}" destId="{893EFFA5-2724-49F2-86AC-BDB44B1AE041}" srcOrd="5" destOrd="0" presId="urn:microsoft.com/office/officeart/2005/8/layout/hProcess11"/>
    <dgm:cxn modelId="{7C30D7CA-CC0C-487C-A3CE-292E18D0A369}" type="presParOf" srcId="{B384B8FA-9C4C-8249-9035-F65E6C914821}" destId="{627BF67D-71BF-47FD-AB3F-F11413CC7011}" srcOrd="6" destOrd="0" presId="urn:microsoft.com/office/officeart/2005/8/layout/hProcess11"/>
    <dgm:cxn modelId="{5A68E184-828C-45B4-BA73-D021146EF0CF}" type="presParOf" srcId="{627BF67D-71BF-47FD-AB3F-F11413CC7011}" destId="{1FB6C12B-B32C-49C8-A34D-B9D27C95DC15}" srcOrd="0" destOrd="0" presId="urn:microsoft.com/office/officeart/2005/8/layout/hProcess11"/>
    <dgm:cxn modelId="{03393432-D4BE-444B-821E-A5DB9FE21748}" type="presParOf" srcId="{627BF67D-71BF-47FD-AB3F-F11413CC7011}" destId="{0D35BB2E-A875-4FC4-8DBB-DD90D379A286}" srcOrd="1" destOrd="0" presId="urn:microsoft.com/office/officeart/2005/8/layout/hProcess11"/>
    <dgm:cxn modelId="{0B38B597-A158-4FB3-B303-8D402BDB18BA}" type="presParOf" srcId="{627BF67D-71BF-47FD-AB3F-F11413CC7011}" destId="{BC0C65B9-EECE-46CD-8F80-1040B96F1241}" srcOrd="2" destOrd="0" presId="urn:microsoft.com/office/officeart/2005/8/layout/hProcess11"/>
    <dgm:cxn modelId="{45AA0557-83C4-7D47-9276-937535FB87E9}" type="presParOf" srcId="{B384B8FA-9C4C-8249-9035-F65E6C914821}" destId="{22F88FA6-F388-C247-BCCD-22284765F80B}" srcOrd="7" destOrd="0" presId="urn:microsoft.com/office/officeart/2005/8/layout/hProcess11"/>
    <dgm:cxn modelId="{EC276162-8C67-4A90-A031-1E933198AB2C}" type="presParOf" srcId="{B384B8FA-9C4C-8249-9035-F65E6C914821}" destId="{ACEC74E7-A6A8-4A3C-89B0-4B380362FB6D}" srcOrd="8" destOrd="0" presId="urn:microsoft.com/office/officeart/2005/8/layout/hProcess11"/>
    <dgm:cxn modelId="{08640DD1-C7B1-43C5-AC46-FA41EA5895A6}" type="presParOf" srcId="{ACEC74E7-A6A8-4A3C-89B0-4B380362FB6D}" destId="{CA7AC264-5826-4E41-8CEF-0BD7B1F1A0F8}" srcOrd="0" destOrd="0" presId="urn:microsoft.com/office/officeart/2005/8/layout/hProcess11"/>
    <dgm:cxn modelId="{FB0A9E8D-5585-4A28-952E-44B5411D5514}" type="presParOf" srcId="{ACEC74E7-A6A8-4A3C-89B0-4B380362FB6D}" destId="{A873F7B0-8DEA-444A-8B19-9537E7B1B59E}" srcOrd="1" destOrd="0" presId="urn:microsoft.com/office/officeart/2005/8/layout/hProcess11"/>
    <dgm:cxn modelId="{D761AEF2-E170-4AA7-BE0A-CD25EA6B3EA0}" type="presParOf" srcId="{ACEC74E7-A6A8-4A3C-89B0-4B380362FB6D}" destId="{BDFEDDD6-EF46-462A-B483-3436887FC434}" srcOrd="2" destOrd="0" presId="urn:microsoft.com/office/officeart/2005/8/layout/hProcess11"/>
    <dgm:cxn modelId="{BC6B6961-5313-4310-A132-C86CB69F744D}" type="presParOf" srcId="{B384B8FA-9C4C-8249-9035-F65E6C914821}" destId="{65C09872-2C80-435C-8DAD-931D030815D0}" srcOrd="9" destOrd="0" presId="urn:microsoft.com/office/officeart/2005/8/layout/hProcess11"/>
    <dgm:cxn modelId="{DB3356E1-9FAD-4165-95B1-A04CB286D43C}" type="presParOf" srcId="{B384B8FA-9C4C-8249-9035-F65E6C914821}" destId="{F82B259D-DC60-4A21-8F80-E5382E611CF8}" srcOrd="10" destOrd="0" presId="urn:microsoft.com/office/officeart/2005/8/layout/hProcess11"/>
    <dgm:cxn modelId="{6FCFB48F-7446-40CE-9453-E5003705190E}" type="presParOf" srcId="{F82B259D-DC60-4A21-8F80-E5382E611CF8}" destId="{A48CD66C-8C55-4B69-916E-6BFE963BD9C0}" srcOrd="0" destOrd="0" presId="urn:microsoft.com/office/officeart/2005/8/layout/hProcess11"/>
    <dgm:cxn modelId="{C9F7683D-4311-478D-B6F4-BFDF6C41C20E}" type="presParOf" srcId="{F82B259D-DC60-4A21-8F80-E5382E611CF8}" destId="{AE7D854F-F72B-4C4D-9A6F-6CB0AD6D4892}" srcOrd="1" destOrd="0" presId="urn:microsoft.com/office/officeart/2005/8/layout/hProcess11"/>
    <dgm:cxn modelId="{D6487DB6-EC60-47CC-885F-E4690441D652}" type="presParOf" srcId="{F82B259D-DC60-4A21-8F80-E5382E611CF8}" destId="{1120BE5C-D03B-4C96-A813-BDB56E64D04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6DCE65-60B1-48D5-A30F-9D48198538BA}" type="doc">
      <dgm:prSet loTypeId="urn:microsoft.com/office/officeart/2005/8/layout/radial5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E3E4FA70-EC40-4511-9C5B-C6B72AE86458}">
      <dgm:prSet phldrT="[Text]" custT="1"/>
      <dgm:spPr/>
      <dgm:t>
        <a:bodyPr/>
        <a:lstStyle/>
        <a:p>
          <a:r>
            <a:rPr lang="en-US" sz="2600" dirty="0">
              <a:latin typeface="Open Sans"/>
            </a:rPr>
            <a:t>998 Participants</a:t>
          </a:r>
        </a:p>
      </dgm:t>
    </dgm:pt>
    <dgm:pt modelId="{DD83A976-DDAE-4FBB-8056-D4DF7BA9CB34}" type="parTrans" cxnId="{2408B037-0883-40F1-B5FB-F5DDAF780060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E0914F94-8BE0-42F8-BE98-09AE8EAE19BA}" type="sibTrans" cxnId="{2408B037-0883-40F1-B5FB-F5DDAF780060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D6597F51-F711-473E-96C5-775FC65BA1C3}">
      <dgm:prSet phldrT="[Text]" custT="1"/>
      <dgm:spPr/>
      <dgm:t>
        <a:bodyPr/>
        <a:lstStyle/>
        <a:p>
          <a:r>
            <a:rPr lang="en-US" sz="2400" dirty="0">
              <a:latin typeface="Open Sans"/>
            </a:rPr>
            <a:t>600 Sample</a:t>
          </a:r>
        </a:p>
      </dgm:t>
    </dgm:pt>
    <dgm:pt modelId="{D7F29382-508A-420E-B46F-36B56067F3F4}" type="parTrans" cxnId="{470DFAEA-3E70-4898-9B3D-9875D9CCC126}">
      <dgm:prSet custT="1"/>
      <dgm:spPr/>
      <dgm:t>
        <a:bodyPr/>
        <a:lstStyle/>
        <a:p>
          <a:endParaRPr lang="en-US" sz="2000">
            <a:latin typeface="Open Sans"/>
          </a:endParaRPr>
        </a:p>
      </dgm:t>
    </dgm:pt>
    <dgm:pt modelId="{FC997F14-F748-4A2C-A384-90FA6229C65A}" type="sibTrans" cxnId="{470DFAEA-3E70-4898-9B3D-9875D9CCC126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06105D3D-8A37-4DE4-85A5-ECE8CB2F7D5B}">
      <dgm:prSet phldrT="[Text]" custT="1"/>
      <dgm:spPr/>
      <dgm:t>
        <a:bodyPr/>
        <a:lstStyle/>
        <a:p>
          <a:r>
            <a:rPr lang="en-US" sz="2200" dirty="0">
              <a:latin typeface="Open Sans"/>
            </a:rPr>
            <a:t>398 Other</a:t>
          </a:r>
        </a:p>
      </dgm:t>
    </dgm:pt>
    <dgm:pt modelId="{18D8D321-D374-460C-B472-335E2A24EC0B}" type="parTrans" cxnId="{D5797853-0283-408F-8B4F-1978835131D0}">
      <dgm:prSet custT="1"/>
      <dgm:spPr/>
      <dgm:t>
        <a:bodyPr/>
        <a:lstStyle/>
        <a:p>
          <a:endParaRPr lang="en-US" sz="1000">
            <a:latin typeface="Open Sans"/>
          </a:endParaRPr>
        </a:p>
      </dgm:t>
    </dgm:pt>
    <dgm:pt modelId="{1933BD0E-7D4F-46E3-BF60-7578D4C5B968}" type="sibTrans" cxnId="{D5797853-0283-408F-8B4F-1978835131D0}">
      <dgm:prSet/>
      <dgm:spPr/>
      <dgm:t>
        <a:bodyPr/>
        <a:lstStyle/>
        <a:p>
          <a:endParaRPr lang="en-US" sz="2000">
            <a:latin typeface="Open Sans"/>
          </a:endParaRPr>
        </a:p>
      </dgm:t>
    </dgm:pt>
    <dgm:pt modelId="{F37D4485-6136-4E4F-8C55-39D8332F5A39}" type="pres">
      <dgm:prSet presAssocID="{016DCE65-60B1-48D5-A30F-9D4819853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707226-B138-4791-BC23-E6FBAA86D7EB}" type="pres">
      <dgm:prSet presAssocID="{E3E4FA70-EC40-4511-9C5B-C6B72AE86458}" presName="centerShape" presStyleLbl="node0" presStyleIdx="0" presStyleCnt="1" custScaleX="299386" custScaleY="292593" custLinFactNeighborX="-97892" custLinFactNeighborY="-4467"/>
      <dgm:spPr/>
    </dgm:pt>
    <dgm:pt modelId="{0061CB78-A15B-4525-A9B8-3A39D505247E}" type="pres">
      <dgm:prSet presAssocID="{D7F29382-508A-420E-B46F-36B56067F3F4}" presName="parTrans" presStyleLbl="sibTrans2D1" presStyleIdx="0" presStyleCnt="2" custScaleX="148294" custScaleY="143102"/>
      <dgm:spPr/>
    </dgm:pt>
    <dgm:pt modelId="{E77738D8-302A-41A2-898E-C1BC286D30F2}" type="pres">
      <dgm:prSet presAssocID="{D7F29382-508A-420E-B46F-36B56067F3F4}" presName="connectorText" presStyleLbl="sibTrans2D1" presStyleIdx="0" presStyleCnt="2"/>
      <dgm:spPr/>
    </dgm:pt>
    <dgm:pt modelId="{493A2A4F-4C12-459F-9288-A0CCD8C64734}" type="pres">
      <dgm:prSet presAssocID="{D6597F51-F711-473E-96C5-775FC65BA1C3}" presName="node" presStyleLbl="node1" presStyleIdx="0" presStyleCnt="2" custScaleX="183265" custScaleY="174805" custRadScaleRad="92472" custRadScaleInc="48682">
        <dgm:presLayoutVars>
          <dgm:bulletEnabled val="1"/>
        </dgm:presLayoutVars>
      </dgm:prSet>
      <dgm:spPr/>
    </dgm:pt>
    <dgm:pt modelId="{2CAE1DA7-882B-45C8-B36B-DD11B3B4C970}" type="pres">
      <dgm:prSet presAssocID="{18D8D321-D374-460C-B472-335E2A24EC0B}" presName="parTrans" presStyleLbl="sibTrans2D1" presStyleIdx="1" presStyleCnt="2" custScaleX="165119" custScaleY="73324"/>
      <dgm:spPr/>
    </dgm:pt>
    <dgm:pt modelId="{68FBCDC6-6647-4E61-9CBF-631C1310D638}" type="pres">
      <dgm:prSet presAssocID="{18D8D321-D374-460C-B472-335E2A24EC0B}" presName="connectorText" presStyleLbl="sibTrans2D1" presStyleIdx="1" presStyleCnt="2"/>
      <dgm:spPr/>
    </dgm:pt>
    <dgm:pt modelId="{B6A8B1A8-1FFE-414F-A116-F1837892CC2B}" type="pres">
      <dgm:prSet presAssocID="{06105D3D-8A37-4DE4-85A5-ECE8CB2F7D5B}" presName="node" presStyleLbl="node1" presStyleIdx="1" presStyleCnt="2" custScaleX="114485" custScaleY="115177" custRadScaleRad="155364" custRadScaleInc="-68071">
        <dgm:presLayoutVars>
          <dgm:bulletEnabled val="1"/>
        </dgm:presLayoutVars>
      </dgm:prSet>
      <dgm:spPr/>
    </dgm:pt>
  </dgm:ptLst>
  <dgm:cxnLst>
    <dgm:cxn modelId="{4D27C026-2D16-4422-A759-278BB384BD18}" type="presOf" srcId="{18D8D321-D374-460C-B472-335E2A24EC0B}" destId="{2CAE1DA7-882B-45C8-B36B-DD11B3B4C970}" srcOrd="0" destOrd="0" presId="urn:microsoft.com/office/officeart/2005/8/layout/radial5"/>
    <dgm:cxn modelId="{2408B037-0883-40F1-B5FB-F5DDAF780060}" srcId="{016DCE65-60B1-48D5-A30F-9D48198538BA}" destId="{E3E4FA70-EC40-4511-9C5B-C6B72AE86458}" srcOrd="0" destOrd="0" parTransId="{DD83A976-DDAE-4FBB-8056-D4DF7BA9CB34}" sibTransId="{E0914F94-8BE0-42F8-BE98-09AE8EAE19BA}"/>
    <dgm:cxn modelId="{6A67ED6A-A057-4024-9A8B-7C5AF192A5BB}" type="presOf" srcId="{016DCE65-60B1-48D5-A30F-9D48198538BA}" destId="{F37D4485-6136-4E4F-8C55-39D8332F5A39}" srcOrd="0" destOrd="0" presId="urn:microsoft.com/office/officeart/2005/8/layout/radial5"/>
    <dgm:cxn modelId="{7F706E53-7570-45CC-B2B0-7BBCBB0A20EA}" type="presOf" srcId="{06105D3D-8A37-4DE4-85A5-ECE8CB2F7D5B}" destId="{B6A8B1A8-1FFE-414F-A116-F1837892CC2B}" srcOrd="0" destOrd="0" presId="urn:microsoft.com/office/officeart/2005/8/layout/radial5"/>
    <dgm:cxn modelId="{D5797853-0283-408F-8B4F-1978835131D0}" srcId="{E3E4FA70-EC40-4511-9C5B-C6B72AE86458}" destId="{06105D3D-8A37-4DE4-85A5-ECE8CB2F7D5B}" srcOrd="1" destOrd="0" parTransId="{18D8D321-D374-460C-B472-335E2A24EC0B}" sibTransId="{1933BD0E-7D4F-46E3-BF60-7578D4C5B968}"/>
    <dgm:cxn modelId="{D44A4786-888D-42FB-ACB3-F8F05B2D481F}" type="presOf" srcId="{D7F29382-508A-420E-B46F-36B56067F3F4}" destId="{E77738D8-302A-41A2-898E-C1BC286D30F2}" srcOrd="1" destOrd="0" presId="urn:microsoft.com/office/officeart/2005/8/layout/radial5"/>
    <dgm:cxn modelId="{DC44978C-E8DA-4ABF-A81E-982190F0D9CA}" type="presOf" srcId="{E3E4FA70-EC40-4511-9C5B-C6B72AE86458}" destId="{A5707226-B138-4791-BC23-E6FBAA86D7EB}" srcOrd="0" destOrd="0" presId="urn:microsoft.com/office/officeart/2005/8/layout/radial5"/>
    <dgm:cxn modelId="{FB95C8CB-EE2F-4E0B-AE5B-54A4D83C606E}" type="presOf" srcId="{D7F29382-508A-420E-B46F-36B56067F3F4}" destId="{0061CB78-A15B-4525-A9B8-3A39D505247E}" srcOrd="0" destOrd="0" presId="urn:microsoft.com/office/officeart/2005/8/layout/radial5"/>
    <dgm:cxn modelId="{6698D1D9-07DB-4F91-BE3F-523B0AD76FCB}" type="presOf" srcId="{18D8D321-D374-460C-B472-335E2A24EC0B}" destId="{68FBCDC6-6647-4E61-9CBF-631C1310D638}" srcOrd="1" destOrd="0" presId="urn:microsoft.com/office/officeart/2005/8/layout/radial5"/>
    <dgm:cxn modelId="{2C06E3DA-03CA-4D01-8D0E-58E1414FB25C}" type="presOf" srcId="{D6597F51-F711-473E-96C5-775FC65BA1C3}" destId="{493A2A4F-4C12-459F-9288-A0CCD8C64734}" srcOrd="0" destOrd="0" presId="urn:microsoft.com/office/officeart/2005/8/layout/radial5"/>
    <dgm:cxn modelId="{470DFAEA-3E70-4898-9B3D-9875D9CCC126}" srcId="{E3E4FA70-EC40-4511-9C5B-C6B72AE86458}" destId="{D6597F51-F711-473E-96C5-775FC65BA1C3}" srcOrd="0" destOrd="0" parTransId="{D7F29382-508A-420E-B46F-36B56067F3F4}" sibTransId="{FC997F14-F748-4A2C-A384-90FA6229C65A}"/>
    <dgm:cxn modelId="{D353C411-B5D3-4EB9-BD60-3F7E76B2090F}" type="presParOf" srcId="{F37D4485-6136-4E4F-8C55-39D8332F5A39}" destId="{A5707226-B138-4791-BC23-E6FBAA86D7EB}" srcOrd="0" destOrd="0" presId="urn:microsoft.com/office/officeart/2005/8/layout/radial5"/>
    <dgm:cxn modelId="{E35FF5C0-6EF9-47E4-BEE7-7AE1949FB035}" type="presParOf" srcId="{F37D4485-6136-4E4F-8C55-39D8332F5A39}" destId="{0061CB78-A15B-4525-A9B8-3A39D505247E}" srcOrd="1" destOrd="0" presId="urn:microsoft.com/office/officeart/2005/8/layout/radial5"/>
    <dgm:cxn modelId="{BED49DAF-6522-4033-A251-3F17E7AAE6E0}" type="presParOf" srcId="{0061CB78-A15B-4525-A9B8-3A39D505247E}" destId="{E77738D8-302A-41A2-898E-C1BC286D30F2}" srcOrd="0" destOrd="0" presId="urn:microsoft.com/office/officeart/2005/8/layout/radial5"/>
    <dgm:cxn modelId="{013AF60F-749E-4498-A6E6-A8D320C049C3}" type="presParOf" srcId="{F37D4485-6136-4E4F-8C55-39D8332F5A39}" destId="{493A2A4F-4C12-459F-9288-A0CCD8C64734}" srcOrd="2" destOrd="0" presId="urn:microsoft.com/office/officeart/2005/8/layout/radial5"/>
    <dgm:cxn modelId="{0B7DDC36-84B4-42A1-8FCB-3630BF77A8C9}" type="presParOf" srcId="{F37D4485-6136-4E4F-8C55-39D8332F5A39}" destId="{2CAE1DA7-882B-45C8-B36B-DD11B3B4C970}" srcOrd="3" destOrd="0" presId="urn:microsoft.com/office/officeart/2005/8/layout/radial5"/>
    <dgm:cxn modelId="{92E3613E-E09F-4BC6-9219-543455C41428}" type="presParOf" srcId="{2CAE1DA7-882B-45C8-B36B-DD11B3B4C970}" destId="{68FBCDC6-6647-4E61-9CBF-631C1310D638}" srcOrd="0" destOrd="0" presId="urn:microsoft.com/office/officeart/2005/8/layout/radial5"/>
    <dgm:cxn modelId="{CCD4001D-6129-4BFB-AD7C-018D1E78227B}" type="presParOf" srcId="{F37D4485-6136-4E4F-8C55-39D8332F5A39}" destId="{B6A8B1A8-1FFE-414F-A116-F1837892CC2B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9A14D-B6A7-4814-86FB-E5006E06BDB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A03CCC-587F-42E3-9658-247AC1832D3B}">
      <dgm:prSet phldrT="[Text]" custT="1"/>
      <dgm:spPr/>
      <dgm:t>
        <a:bodyPr/>
        <a:lstStyle/>
        <a:p>
          <a:pPr>
            <a:spcAft>
              <a:spcPts val="300"/>
            </a:spcAft>
          </a:pPr>
          <a:r>
            <a:rPr lang="en-US" sz="2800" dirty="0">
              <a:latin typeface="Open Sans"/>
            </a:rPr>
            <a:t>user </a:t>
          </a:r>
        </a:p>
        <a:p>
          <a:pPr>
            <a:spcAft>
              <a:spcPts val="300"/>
            </a:spcAft>
          </a:pPr>
          <a:r>
            <a:rPr lang="en-US" sz="2800" dirty="0">
              <a:latin typeface="Open Sans"/>
            </a:rPr>
            <a:t>metadata</a:t>
          </a:r>
        </a:p>
      </dgm:t>
    </dgm:pt>
    <dgm:pt modelId="{A592A8E2-2478-462A-AD6C-9085DDD64E83}" type="parTrans" cxnId="{2108C781-D151-4C12-BC89-55BB4D35F1F8}">
      <dgm:prSet/>
      <dgm:spPr/>
      <dgm:t>
        <a:bodyPr/>
        <a:lstStyle/>
        <a:p>
          <a:endParaRPr lang="en-US"/>
        </a:p>
      </dgm:t>
    </dgm:pt>
    <dgm:pt modelId="{256D77DC-B9F6-482C-9638-CDB06AA7A038}" type="sibTrans" cxnId="{2108C781-D151-4C12-BC89-55BB4D35F1F8}">
      <dgm:prSet/>
      <dgm:spPr/>
      <dgm:t>
        <a:bodyPr/>
        <a:lstStyle/>
        <a:p>
          <a:endParaRPr lang="en-US"/>
        </a:p>
      </dgm:t>
    </dgm:pt>
    <dgm:pt modelId="{2BE621D4-1F3A-4397-AF28-7D3003B44046}">
      <dgm:prSet phldrT="[Text]" custT="1"/>
      <dgm:spPr/>
      <dgm:t>
        <a:bodyPr/>
        <a:lstStyle/>
        <a:p>
          <a:r>
            <a:rPr lang="en-US" sz="2800" dirty="0">
              <a:latin typeface="Open Sans"/>
            </a:rPr>
            <a:t>study eligibility</a:t>
          </a:r>
        </a:p>
      </dgm:t>
    </dgm:pt>
    <dgm:pt modelId="{200DF155-C617-4686-8425-6B81AFB0C8BE}" type="parTrans" cxnId="{267D09D1-42AC-4E35-A6B4-D5A532834B2B}">
      <dgm:prSet/>
      <dgm:spPr/>
      <dgm:t>
        <a:bodyPr/>
        <a:lstStyle/>
        <a:p>
          <a:endParaRPr lang="en-US"/>
        </a:p>
      </dgm:t>
    </dgm:pt>
    <dgm:pt modelId="{40C75BED-E3EB-4ED6-AB07-F36ED9DB9E90}" type="sibTrans" cxnId="{267D09D1-42AC-4E35-A6B4-D5A532834B2B}">
      <dgm:prSet/>
      <dgm:spPr/>
      <dgm:t>
        <a:bodyPr/>
        <a:lstStyle/>
        <a:p>
          <a:endParaRPr lang="en-US"/>
        </a:p>
      </dgm:t>
    </dgm:pt>
    <dgm:pt modelId="{3F78BEA6-DBEF-4D70-91E6-39C43B0737B7}">
      <dgm:prSet phldrT="[Text]" custT="1"/>
      <dgm:spPr/>
      <dgm:t>
        <a:bodyPr/>
        <a:lstStyle/>
        <a:p>
          <a:r>
            <a:rPr lang="en-US" sz="2800" dirty="0">
              <a:latin typeface="Open Sans"/>
            </a:rPr>
            <a:t>content</a:t>
          </a:r>
        </a:p>
      </dgm:t>
    </dgm:pt>
    <dgm:pt modelId="{2AE50CBF-5BFC-4592-8218-5DD06DB286F1}" type="parTrans" cxnId="{B2DC9E13-C901-4920-B0E4-E0D272B7D120}">
      <dgm:prSet/>
      <dgm:spPr/>
      <dgm:t>
        <a:bodyPr/>
        <a:lstStyle/>
        <a:p>
          <a:endParaRPr lang="en-US"/>
        </a:p>
      </dgm:t>
    </dgm:pt>
    <dgm:pt modelId="{54778EDC-BF43-42FB-9D85-6F4856A1A559}" type="sibTrans" cxnId="{B2DC9E13-C901-4920-B0E4-E0D272B7D120}">
      <dgm:prSet/>
      <dgm:spPr/>
      <dgm:t>
        <a:bodyPr/>
        <a:lstStyle/>
        <a:p>
          <a:endParaRPr lang="en-US"/>
        </a:p>
      </dgm:t>
    </dgm:pt>
    <dgm:pt modelId="{5D8B5D12-AAD3-4A9B-B562-683621F061EA}">
      <dgm:prSet phldrT="[Text]" custT="1"/>
      <dgm:spPr/>
      <dgm:t>
        <a:bodyPr/>
        <a:lstStyle/>
        <a:p>
          <a:r>
            <a:rPr lang="en-US" sz="2800" dirty="0">
              <a:latin typeface="Open Sans"/>
            </a:rPr>
            <a:t>demographics</a:t>
          </a:r>
        </a:p>
      </dgm:t>
    </dgm:pt>
    <dgm:pt modelId="{D0A25DFA-3E52-4564-B077-7C90DD697097}" type="parTrans" cxnId="{CB79AE54-A4FE-41ED-BDF1-57D34BEC95AA}">
      <dgm:prSet/>
      <dgm:spPr/>
      <dgm:t>
        <a:bodyPr/>
        <a:lstStyle/>
        <a:p>
          <a:endParaRPr lang="en-US"/>
        </a:p>
      </dgm:t>
    </dgm:pt>
    <dgm:pt modelId="{DF995205-D018-42A5-B83E-3FF321098274}" type="sibTrans" cxnId="{CB79AE54-A4FE-41ED-BDF1-57D34BEC95AA}">
      <dgm:prSet/>
      <dgm:spPr/>
      <dgm:t>
        <a:bodyPr/>
        <a:lstStyle/>
        <a:p>
          <a:endParaRPr lang="en-US"/>
        </a:p>
      </dgm:t>
    </dgm:pt>
    <dgm:pt modelId="{CF959C5A-7960-4905-8C3D-77DF7329ABD5}" type="pres">
      <dgm:prSet presAssocID="{AB69A14D-B6A7-4814-86FB-E5006E06BDBF}" presName="diagram" presStyleCnt="0">
        <dgm:presLayoutVars>
          <dgm:dir/>
          <dgm:resizeHandles val="exact"/>
        </dgm:presLayoutVars>
      </dgm:prSet>
      <dgm:spPr/>
    </dgm:pt>
    <dgm:pt modelId="{4BEE63A2-829A-4420-90DC-474D18D76E49}" type="pres">
      <dgm:prSet presAssocID="{81A03CCC-587F-42E3-9658-247AC1832D3B}" presName="node" presStyleLbl="node1" presStyleIdx="0" presStyleCnt="4">
        <dgm:presLayoutVars>
          <dgm:bulletEnabled val="1"/>
        </dgm:presLayoutVars>
      </dgm:prSet>
      <dgm:spPr/>
    </dgm:pt>
    <dgm:pt modelId="{1740E409-0687-4FE7-8DD2-242E36AE5A4C}" type="pres">
      <dgm:prSet presAssocID="{256D77DC-B9F6-482C-9638-CDB06AA7A038}" presName="sibTrans" presStyleCnt="0"/>
      <dgm:spPr/>
    </dgm:pt>
    <dgm:pt modelId="{EB37F9A5-5192-4747-AAF6-FCFD7956BB7A}" type="pres">
      <dgm:prSet presAssocID="{2BE621D4-1F3A-4397-AF28-7D3003B44046}" presName="node" presStyleLbl="node1" presStyleIdx="1" presStyleCnt="4">
        <dgm:presLayoutVars>
          <dgm:bulletEnabled val="1"/>
        </dgm:presLayoutVars>
      </dgm:prSet>
      <dgm:spPr/>
    </dgm:pt>
    <dgm:pt modelId="{5255E5D7-D1AE-49B0-9F4F-11DC56CEA9A3}" type="pres">
      <dgm:prSet presAssocID="{40C75BED-E3EB-4ED6-AB07-F36ED9DB9E90}" presName="sibTrans" presStyleCnt="0"/>
      <dgm:spPr/>
    </dgm:pt>
    <dgm:pt modelId="{CC5C7C45-66C4-4BC4-A5DA-3AF19683CEC4}" type="pres">
      <dgm:prSet presAssocID="{3F78BEA6-DBEF-4D70-91E6-39C43B0737B7}" presName="node" presStyleLbl="node1" presStyleIdx="2" presStyleCnt="4">
        <dgm:presLayoutVars>
          <dgm:bulletEnabled val="1"/>
        </dgm:presLayoutVars>
      </dgm:prSet>
      <dgm:spPr/>
    </dgm:pt>
    <dgm:pt modelId="{1F525B9D-4B4C-4168-A97D-1272814E8DFC}" type="pres">
      <dgm:prSet presAssocID="{54778EDC-BF43-42FB-9D85-6F4856A1A559}" presName="sibTrans" presStyleCnt="0"/>
      <dgm:spPr/>
    </dgm:pt>
    <dgm:pt modelId="{A64B7F1C-7F5E-4F95-83E7-1D27FBD6E476}" type="pres">
      <dgm:prSet presAssocID="{5D8B5D12-AAD3-4A9B-B562-683621F061EA}" presName="node" presStyleLbl="node1" presStyleIdx="3" presStyleCnt="4">
        <dgm:presLayoutVars>
          <dgm:bulletEnabled val="1"/>
        </dgm:presLayoutVars>
      </dgm:prSet>
      <dgm:spPr/>
    </dgm:pt>
  </dgm:ptLst>
  <dgm:cxnLst>
    <dgm:cxn modelId="{B2DC9E13-C901-4920-B0E4-E0D272B7D120}" srcId="{AB69A14D-B6A7-4814-86FB-E5006E06BDBF}" destId="{3F78BEA6-DBEF-4D70-91E6-39C43B0737B7}" srcOrd="2" destOrd="0" parTransId="{2AE50CBF-5BFC-4592-8218-5DD06DB286F1}" sibTransId="{54778EDC-BF43-42FB-9D85-6F4856A1A559}"/>
    <dgm:cxn modelId="{4CE55728-E937-49C1-9C3A-65AF2FB7C6C3}" type="presOf" srcId="{AB69A14D-B6A7-4814-86FB-E5006E06BDBF}" destId="{CF959C5A-7960-4905-8C3D-77DF7329ABD5}" srcOrd="0" destOrd="0" presId="urn:microsoft.com/office/officeart/2005/8/layout/default"/>
    <dgm:cxn modelId="{3F23F051-DB0A-409E-9D5D-E3A0F69AEF44}" type="presOf" srcId="{5D8B5D12-AAD3-4A9B-B562-683621F061EA}" destId="{A64B7F1C-7F5E-4F95-83E7-1D27FBD6E476}" srcOrd="0" destOrd="0" presId="urn:microsoft.com/office/officeart/2005/8/layout/default"/>
    <dgm:cxn modelId="{CB79AE54-A4FE-41ED-BDF1-57D34BEC95AA}" srcId="{AB69A14D-B6A7-4814-86FB-E5006E06BDBF}" destId="{5D8B5D12-AAD3-4A9B-B562-683621F061EA}" srcOrd="3" destOrd="0" parTransId="{D0A25DFA-3E52-4564-B077-7C90DD697097}" sibTransId="{DF995205-D018-42A5-B83E-3FF321098274}"/>
    <dgm:cxn modelId="{9741D47F-071C-4D69-A41F-1C95B269ECA1}" type="presOf" srcId="{3F78BEA6-DBEF-4D70-91E6-39C43B0737B7}" destId="{CC5C7C45-66C4-4BC4-A5DA-3AF19683CEC4}" srcOrd="0" destOrd="0" presId="urn:microsoft.com/office/officeart/2005/8/layout/default"/>
    <dgm:cxn modelId="{2108C781-D151-4C12-BC89-55BB4D35F1F8}" srcId="{AB69A14D-B6A7-4814-86FB-E5006E06BDBF}" destId="{81A03CCC-587F-42E3-9658-247AC1832D3B}" srcOrd="0" destOrd="0" parTransId="{A592A8E2-2478-462A-AD6C-9085DDD64E83}" sibTransId="{256D77DC-B9F6-482C-9638-CDB06AA7A038}"/>
    <dgm:cxn modelId="{D3D085BA-598C-4142-BFAF-5A2C95C23C7D}" type="presOf" srcId="{2BE621D4-1F3A-4397-AF28-7D3003B44046}" destId="{EB37F9A5-5192-4747-AAF6-FCFD7956BB7A}" srcOrd="0" destOrd="0" presId="urn:microsoft.com/office/officeart/2005/8/layout/default"/>
    <dgm:cxn modelId="{267D09D1-42AC-4E35-A6B4-D5A532834B2B}" srcId="{AB69A14D-B6A7-4814-86FB-E5006E06BDBF}" destId="{2BE621D4-1F3A-4397-AF28-7D3003B44046}" srcOrd="1" destOrd="0" parTransId="{200DF155-C617-4686-8425-6B81AFB0C8BE}" sibTransId="{40C75BED-E3EB-4ED6-AB07-F36ED9DB9E90}"/>
    <dgm:cxn modelId="{E95881FA-A98F-4737-BE41-B65078677A19}" type="presOf" srcId="{81A03CCC-587F-42E3-9658-247AC1832D3B}" destId="{4BEE63A2-829A-4420-90DC-474D18D76E49}" srcOrd="0" destOrd="0" presId="urn:microsoft.com/office/officeart/2005/8/layout/default"/>
    <dgm:cxn modelId="{3C5F6E9C-2623-4434-A9BF-45C101EC5F42}" type="presParOf" srcId="{CF959C5A-7960-4905-8C3D-77DF7329ABD5}" destId="{4BEE63A2-829A-4420-90DC-474D18D76E49}" srcOrd="0" destOrd="0" presId="urn:microsoft.com/office/officeart/2005/8/layout/default"/>
    <dgm:cxn modelId="{FF9C3364-F6AF-4D01-B18F-73280DAE71F7}" type="presParOf" srcId="{CF959C5A-7960-4905-8C3D-77DF7329ABD5}" destId="{1740E409-0687-4FE7-8DD2-242E36AE5A4C}" srcOrd="1" destOrd="0" presId="urn:microsoft.com/office/officeart/2005/8/layout/default"/>
    <dgm:cxn modelId="{6ED1FB78-159C-47F2-935D-68BCA71CD7D4}" type="presParOf" srcId="{CF959C5A-7960-4905-8C3D-77DF7329ABD5}" destId="{EB37F9A5-5192-4747-AAF6-FCFD7956BB7A}" srcOrd="2" destOrd="0" presId="urn:microsoft.com/office/officeart/2005/8/layout/default"/>
    <dgm:cxn modelId="{35B78626-FFD3-4F85-9C8A-F4168A587722}" type="presParOf" srcId="{CF959C5A-7960-4905-8C3D-77DF7329ABD5}" destId="{5255E5D7-D1AE-49B0-9F4F-11DC56CEA9A3}" srcOrd="3" destOrd="0" presId="urn:microsoft.com/office/officeart/2005/8/layout/default"/>
    <dgm:cxn modelId="{F97082F9-A795-49D5-8196-8658F9BBED57}" type="presParOf" srcId="{CF959C5A-7960-4905-8C3D-77DF7329ABD5}" destId="{CC5C7C45-66C4-4BC4-A5DA-3AF19683CEC4}" srcOrd="4" destOrd="0" presId="urn:microsoft.com/office/officeart/2005/8/layout/default"/>
    <dgm:cxn modelId="{43B58549-8BE4-4DC9-B352-ED7852E96AA6}" type="presParOf" srcId="{CF959C5A-7960-4905-8C3D-77DF7329ABD5}" destId="{1F525B9D-4B4C-4168-A97D-1272814E8DFC}" srcOrd="5" destOrd="0" presId="urn:microsoft.com/office/officeart/2005/8/layout/default"/>
    <dgm:cxn modelId="{195FE957-22A4-4987-8442-85FC6A63C167}" type="presParOf" srcId="{CF959C5A-7960-4905-8C3D-77DF7329ABD5}" destId="{A64B7F1C-7F5E-4F95-83E7-1D27FBD6E47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C08E19-3D33-4FC0-894D-AFA3D6E131D6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1CA1C3B4-D0B0-4FEA-971E-B38EEEBABC33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Law Experience</a:t>
          </a:r>
        </a:p>
      </dgm:t>
    </dgm:pt>
    <dgm:pt modelId="{B1AD78B9-EFFF-453F-B331-B52F358B07B3}" type="parTrans" cxnId="{258BF7D4-8472-4866-B493-648711ADBB26}">
      <dgm:prSet/>
      <dgm:spPr/>
      <dgm:t>
        <a:bodyPr/>
        <a:lstStyle/>
        <a:p>
          <a:endParaRPr lang="en-US"/>
        </a:p>
      </dgm:t>
    </dgm:pt>
    <dgm:pt modelId="{D438C749-43CC-48EF-9FEA-86EADB0FEDE9}" type="sibTrans" cxnId="{258BF7D4-8472-4866-B493-648711ADBB26}">
      <dgm:prSet custT="1"/>
      <dgm:spPr/>
      <dgm:t>
        <a:bodyPr/>
        <a:lstStyle/>
        <a:p>
          <a:endParaRPr lang="en-US" sz="500">
            <a:latin typeface="Open Sans"/>
          </a:endParaRPr>
        </a:p>
      </dgm:t>
    </dgm:pt>
    <dgm:pt modelId="{901BC8CA-CDD4-4A58-BEF9-1902C7FB5520}">
      <dgm:prSet phldrT="[Text]" custT="1"/>
      <dgm:spPr/>
      <dgm:t>
        <a:bodyPr/>
        <a:lstStyle/>
        <a:p>
          <a:r>
            <a:rPr lang="en-US" sz="2400" b="0" dirty="0">
              <a:latin typeface="Open Sans"/>
            </a:rPr>
            <a:t>Conviction Proneness</a:t>
          </a:r>
        </a:p>
      </dgm:t>
    </dgm:pt>
    <dgm:pt modelId="{E8AF2956-3158-4020-8BEF-6CDFF72A703F}" type="parTrans" cxnId="{9B75A3C7-0B01-4F33-9544-F3E3F19643F1}">
      <dgm:prSet/>
      <dgm:spPr/>
      <dgm:t>
        <a:bodyPr/>
        <a:lstStyle/>
        <a:p>
          <a:endParaRPr lang="en-US"/>
        </a:p>
      </dgm:t>
    </dgm:pt>
    <dgm:pt modelId="{F783A8AA-0463-43FE-B203-96E4F607148E}" type="sibTrans" cxnId="{9B75A3C7-0B01-4F33-9544-F3E3F19643F1}">
      <dgm:prSet/>
      <dgm:spPr/>
      <dgm:t>
        <a:bodyPr/>
        <a:lstStyle/>
        <a:p>
          <a:endParaRPr lang="en-US"/>
        </a:p>
      </dgm:t>
    </dgm:pt>
    <dgm:pt modelId="{0ED9C227-E6AF-403F-9232-2F2397490F28}">
      <dgm:prSet custT="1"/>
      <dgm:spPr/>
      <dgm:t>
        <a:bodyPr/>
        <a:lstStyle/>
        <a:p>
          <a:r>
            <a:rPr lang="en-US" sz="1800" dirty="0">
              <a:latin typeface="Open Sans"/>
            </a:rPr>
            <a:t>CSI Frequency</a:t>
          </a:r>
        </a:p>
      </dgm:t>
    </dgm:pt>
    <dgm:pt modelId="{C739F53D-AA27-44A1-85EB-1E50450DD5BD}" type="parTrans" cxnId="{860A0345-8341-4AA7-B768-76CCF9BEA523}">
      <dgm:prSet/>
      <dgm:spPr/>
      <dgm:t>
        <a:bodyPr/>
        <a:lstStyle/>
        <a:p>
          <a:endParaRPr lang="en-US"/>
        </a:p>
      </dgm:t>
    </dgm:pt>
    <dgm:pt modelId="{BEE7376F-C7E1-4E3C-98DB-1172A719F6CE}" type="sibTrans" cxnId="{860A0345-8341-4AA7-B768-76CCF9BEA523}">
      <dgm:prSet custT="1"/>
      <dgm:spPr/>
      <dgm:t>
        <a:bodyPr/>
        <a:lstStyle/>
        <a:p>
          <a:endParaRPr lang="en-US" sz="500">
            <a:latin typeface="Open Sans"/>
          </a:endParaRPr>
        </a:p>
      </dgm:t>
    </dgm:pt>
    <dgm:pt modelId="{F177EDE4-761B-4624-A807-ADB80609CF3C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Jury Experience</a:t>
          </a:r>
        </a:p>
      </dgm:t>
    </dgm:pt>
    <dgm:pt modelId="{D040EF14-B129-476C-B851-61B3CDF88E79}" type="parTrans" cxnId="{2CFC6171-7630-41E2-A044-DFDEFC2EBB72}">
      <dgm:prSet/>
      <dgm:spPr/>
      <dgm:t>
        <a:bodyPr/>
        <a:lstStyle/>
        <a:p>
          <a:endParaRPr lang="en-US"/>
        </a:p>
      </dgm:t>
    </dgm:pt>
    <dgm:pt modelId="{8913E1C6-92B1-467F-8E0C-91E358B89CE7}" type="sibTrans" cxnId="{2CFC6171-7630-41E2-A044-DFDEFC2EBB72}">
      <dgm:prSet custT="1"/>
      <dgm:spPr/>
      <dgm:t>
        <a:bodyPr/>
        <a:lstStyle/>
        <a:p>
          <a:endParaRPr lang="en-US" sz="500">
            <a:latin typeface="Open Sans"/>
          </a:endParaRPr>
        </a:p>
      </dgm:t>
    </dgm:pt>
    <dgm:pt modelId="{D8B7B43D-C59E-4250-AD45-0D82A2B28233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User Engagement</a:t>
          </a:r>
        </a:p>
      </dgm:t>
    </dgm:pt>
    <dgm:pt modelId="{B31977E9-2023-4B04-AF96-67826016173D}" type="parTrans" cxnId="{FE24EAB9-E6D7-4EB8-9C6E-84CE21AFB441}">
      <dgm:prSet/>
      <dgm:spPr/>
      <dgm:t>
        <a:bodyPr/>
        <a:lstStyle/>
        <a:p>
          <a:endParaRPr lang="en-US"/>
        </a:p>
      </dgm:t>
    </dgm:pt>
    <dgm:pt modelId="{08FB685B-3791-41A2-9EC2-7F7734A6620F}" type="sibTrans" cxnId="{FE24EAB9-E6D7-4EB8-9C6E-84CE21AFB441}">
      <dgm:prSet custT="1"/>
      <dgm:spPr/>
      <dgm:t>
        <a:bodyPr/>
        <a:lstStyle/>
        <a:p>
          <a:endParaRPr lang="en-US" sz="1400">
            <a:latin typeface="Open Sans"/>
          </a:endParaRPr>
        </a:p>
      </dgm:t>
    </dgm:pt>
    <dgm:pt modelId="{1146A585-9E18-43BF-AFC0-90262BD8A1D3}">
      <dgm:prSet phldrT="[Text]" custT="1"/>
      <dgm:spPr/>
      <dgm:t>
        <a:bodyPr/>
        <a:lstStyle/>
        <a:p>
          <a:r>
            <a:rPr lang="en-US" sz="1800" b="0" dirty="0">
              <a:latin typeface="Open Sans"/>
            </a:rPr>
            <a:t>Political view</a:t>
          </a:r>
        </a:p>
      </dgm:t>
    </dgm:pt>
    <dgm:pt modelId="{E4C99D6B-DBCB-4CD8-ADA2-9FED302FE436}" type="sibTrans" cxnId="{3ED844B4-899F-48CC-9D84-685A6CB00BB6}">
      <dgm:prSet custT="1"/>
      <dgm:spPr/>
      <dgm:t>
        <a:bodyPr/>
        <a:lstStyle/>
        <a:p>
          <a:endParaRPr lang="en-US" sz="500">
            <a:latin typeface="Open Sans"/>
          </a:endParaRPr>
        </a:p>
      </dgm:t>
    </dgm:pt>
    <dgm:pt modelId="{4E5ECED7-BD92-455D-8201-4E40C1E91463}" type="parTrans" cxnId="{3ED844B4-899F-48CC-9D84-685A6CB00BB6}">
      <dgm:prSet/>
      <dgm:spPr/>
      <dgm:t>
        <a:bodyPr/>
        <a:lstStyle/>
        <a:p>
          <a:endParaRPr lang="en-US"/>
        </a:p>
      </dgm:t>
    </dgm:pt>
    <dgm:pt modelId="{7E4E58E2-44BA-4752-BCD8-77219B72B7B7}" type="pres">
      <dgm:prSet presAssocID="{22C08E19-3D33-4FC0-894D-AFA3D6E131D6}" presName="Name0" presStyleCnt="0">
        <dgm:presLayoutVars>
          <dgm:dir/>
          <dgm:resizeHandles val="exact"/>
        </dgm:presLayoutVars>
      </dgm:prSet>
      <dgm:spPr/>
    </dgm:pt>
    <dgm:pt modelId="{D596F263-77B2-4DE0-87BC-EA9BEDFE78E5}" type="pres">
      <dgm:prSet presAssocID="{22C08E19-3D33-4FC0-894D-AFA3D6E131D6}" presName="vNodes" presStyleCnt="0"/>
      <dgm:spPr/>
    </dgm:pt>
    <dgm:pt modelId="{1FC2FDE1-E8FB-45DF-B0F7-B191DDCF0CEA}" type="pres">
      <dgm:prSet presAssocID="{1146A585-9E18-43BF-AFC0-90262BD8A1D3}" presName="node" presStyleLbl="node1" presStyleIdx="0" presStyleCnt="6" custScaleX="545823" custLinFactNeighborX="-80539">
        <dgm:presLayoutVars>
          <dgm:bulletEnabled val="1"/>
        </dgm:presLayoutVars>
      </dgm:prSet>
      <dgm:spPr>
        <a:prstGeom prst="roundRect">
          <a:avLst/>
        </a:prstGeom>
      </dgm:spPr>
    </dgm:pt>
    <dgm:pt modelId="{BED47087-078A-4A77-8067-19E9FB795516}" type="pres">
      <dgm:prSet presAssocID="{E4C99D6B-DBCB-4CD8-ADA2-9FED302FE436}" presName="spacerT" presStyleCnt="0"/>
      <dgm:spPr/>
    </dgm:pt>
    <dgm:pt modelId="{602F8DC9-E967-4A68-A5E7-60CBCFABD596}" type="pres">
      <dgm:prSet presAssocID="{E4C99D6B-DBCB-4CD8-ADA2-9FED302FE436}" presName="sibTrans" presStyleLbl="sibTrans2D1" presStyleIdx="0" presStyleCnt="5" custLinFactX="-38861" custLinFactNeighborX="-100000"/>
      <dgm:spPr/>
    </dgm:pt>
    <dgm:pt modelId="{3F1342B6-E15D-46FC-8CB4-9E63D7BC4A89}" type="pres">
      <dgm:prSet presAssocID="{E4C99D6B-DBCB-4CD8-ADA2-9FED302FE436}" presName="spacerB" presStyleCnt="0"/>
      <dgm:spPr/>
    </dgm:pt>
    <dgm:pt modelId="{D9687E19-BDAA-4890-AF32-FB5BC7AB18FB}" type="pres">
      <dgm:prSet presAssocID="{0ED9C227-E6AF-403F-9232-2F2397490F28}" presName="node" presStyleLbl="node1" presStyleIdx="1" presStyleCnt="6" custScaleX="549232" custLinFactNeighborX="-80539">
        <dgm:presLayoutVars>
          <dgm:bulletEnabled val="1"/>
        </dgm:presLayoutVars>
      </dgm:prSet>
      <dgm:spPr>
        <a:prstGeom prst="roundRect">
          <a:avLst/>
        </a:prstGeom>
      </dgm:spPr>
    </dgm:pt>
    <dgm:pt modelId="{13B99391-DA84-4D82-B1B4-B16ACEEF0F4B}" type="pres">
      <dgm:prSet presAssocID="{BEE7376F-C7E1-4E3C-98DB-1172A719F6CE}" presName="spacerT" presStyleCnt="0"/>
      <dgm:spPr/>
    </dgm:pt>
    <dgm:pt modelId="{6D57BFA3-5D1B-4097-B395-3A1CF9835DC3}" type="pres">
      <dgm:prSet presAssocID="{BEE7376F-C7E1-4E3C-98DB-1172A719F6CE}" presName="sibTrans" presStyleLbl="sibTrans2D1" presStyleIdx="1" presStyleCnt="5" custLinFactX="-38861" custLinFactNeighborX="-100000"/>
      <dgm:spPr/>
    </dgm:pt>
    <dgm:pt modelId="{F9A983FF-D76A-44F8-956C-691D3A58DFF2}" type="pres">
      <dgm:prSet presAssocID="{BEE7376F-C7E1-4E3C-98DB-1172A719F6CE}" presName="spacerB" presStyleCnt="0"/>
      <dgm:spPr/>
    </dgm:pt>
    <dgm:pt modelId="{8A7DE8C0-915A-494E-9459-2D918D27560E}" type="pres">
      <dgm:prSet presAssocID="{1CA1C3B4-D0B0-4FEA-971E-B38EEEBABC33}" presName="node" presStyleLbl="node1" presStyleIdx="2" presStyleCnt="6" custScaleX="549232" custLinFactNeighborX="-80539">
        <dgm:presLayoutVars>
          <dgm:bulletEnabled val="1"/>
        </dgm:presLayoutVars>
      </dgm:prSet>
      <dgm:spPr>
        <a:prstGeom prst="roundRect">
          <a:avLst/>
        </a:prstGeom>
      </dgm:spPr>
    </dgm:pt>
    <dgm:pt modelId="{B94EC067-1379-4AC5-AFBA-C8630961823E}" type="pres">
      <dgm:prSet presAssocID="{D438C749-43CC-48EF-9FEA-86EADB0FEDE9}" presName="spacerT" presStyleCnt="0"/>
      <dgm:spPr/>
    </dgm:pt>
    <dgm:pt modelId="{183B1E7C-AAB8-4345-AE67-91C7E3ED93FE}" type="pres">
      <dgm:prSet presAssocID="{D438C749-43CC-48EF-9FEA-86EADB0FEDE9}" presName="sibTrans" presStyleLbl="sibTrans2D1" presStyleIdx="2" presStyleCnt="5" custLinFactX="-38270" custLinFactNeighborX="-100000" custLinFactNeighborY="-86007"/>
      <dgm:spPr/>
    </dgm:pt>
    <dgm:pt modelId="{2E3ADF84-7BD7-45F0-9578-1A24F5273900}" type="pres">
      <dgm:prSet presAssocID="{D438C749-43CC-48EF-9FEA-86EADB0FEDE9}" presName="spacerB" presStyleCnt="0"/>
      <dgm:spPr/>
    </dgm:pt>
    <dgm:pt modelId="{3C65A64F-BE91-4A96-A4A1-A583398E13B8}" type="pres">
      <dgm:prSet presAssocID="{F177EDE4-761B-4624-A807-ADB80609CF3C}" presName="node" presStyleLbl="node1" presStyleIdx="3" presStyleCnt="6" custScaleX="559494" custLinFactNeighborX="-75212">
        <dgm:presLayoutVars>
          <dgm:bulletEnabled val="1"/>
        </dgm:presLayoutVars>
      </dgm:prSet>
      <dgm:spPr>
        <a:prstGeom prst="roundRect">
          <a:avLst/>
        </a:prstGeom>
      </dgm:spPr>
    </dgm:pt>
    <dgm:pt modelId="{F8806EF6-3849-4D90-B5FF-EEDAF24DECEB}" type="pres">
      <dgm:prSet presAssocID="{8913E1C6-92B1-467F-8E0C-91E358B89CE7}" presName="spacerT" presStyleCnt="0"/>
      <dgm:spPr/>
    </dgm:pt>
    <dgm:pt modelId="{4FB230D3-8689-49C2-A158-D08D024B4782}" type="pres">
      <dgm:prSet presAssocID="{8913E1C6-92B1-467F-8E0C-91E358B89CE7}" presName="sibTrans" presStyleLbl="sibTrans2D1" presStyleIdx="3" presStyleCnt="5" custLinFactX="-29676" custLinFactNeighborX="-100000"/>
      <dgm:spPr/>
    </dgm:pt>
    <dgm:pt modelId="{E3B19C51-4324-4820-B082-752461F4FC5B}" type="pres">
      <dgm:prSet presAssocID="{8913E1C6-92B1-467F-8E0C-91E358B89CE7}" presName="spacerB" presStyleCnt="0"/>
      <dgm:spPr/>
    </dgm:pt>
    <dgm:pt modelId="{ED4121B6-B455-4EBC-BB52-E548EB1046A6}" type="pres">
      <dgm:prSet presAssocID="{D8B7B43D-C59E-4250-AD45-0D82A2B28233}" presName="node" presStyleLbl="node1" presStyleIdx="4" presStyleCnt="6" custScaleX="557006" custLinFactNeighborX="-75212">
        <dgm:presLayoutVars>
          <dgm:bulletEnabled val="1"/>
        </dgm:presLayoutVars>
      </dgm:prSet>
      <dgm:spPr>
        <a:prstGeom prst="roundRect">
          <a:avLst/>
        </a:prstGeom>
      </dgm:spPr>
    </dgm:pt>
    <dgm:pt modelId="{D60F08F5-A84A-414C-A768-E7BC90F97DE2}" type="pres">
      <dgm:prSet presAssocID="{22C08E19-3D33-4FC0-894D-AFA3D6E131D6}" presName="sibTransLast" presStyleLbl="sibTrans2D1" presStyleIdx="4" presStyleCnt="5" custScaleX="182316" custScaleY="238072"/>
      <dgm:spPr/>
    </dgm:pt>
    <dgm:pt modelId="{DC578A1E-BD2F-4594-89B6-38294D7B4922}" type="pres">
      <dgm:prSet presAssocID="{22C08E19-3D33-4FC0-894D-AFA3D6E131D6}" presName="connectorText" presStyleLbl="sibTrans2D1" presStyleIdx="4" presStyleCnt="5"/>
      <dgm:spPr/>
    </dgm:pt>
    <dgm:pt modelId="{0103937D-59E5-44F9-A421-5E7709D4FFF7}" type="pres">
      <dgm:prSet presAssocID="{22C08E19-3D33-4FC0-894D-AFA3D6E131D6}" presName="lastNode" presStyleLbl="node1" presStyleIdx="5" presStyleCnt="6" custScaleX="265427" custScaleY="274542" custLinFactX="51328" custLinFactNeighborX="100000" custLinFactNeighborY="0">
        <dgm:presLayoutVars>
          <dgm:bulletEnabled val="1"/>
        </dgm:presLayoutVars>
      </dgm:prSet>
      <dgm:spPr/>
    </dgm:pt>
  </dgm:ptLst>
  <dgm:cxnLst>
    <dgm:cxn modelId="{4FB80905-3D14-48EB-AF84-01E1B5978CF1}" type="presOf" srcId="{1CA1C3B4-D0B0-4FEA-971E-B38EEEBABC33}" destId="{8A7DE8C0-915A-494E-9459-2D918D27560E}" srcOrd="0" destOrd="0" presId="urn:microsoft.com/office/officeart/2005/8/layout/equation2"/>
    <dgm:cxn modelId="{B0CE190E-F780-4588-AA3E-91D591DDFFB9}" type="presOf" srcId="{F177EDE4-761B-4624-A807-ADB80609CF3C}" destId="{3C65A64F-BE91-4A96-A4A1-A583398E13B8}" srcOrd="0" destOrd="0" presId="urn:microsoft.com/office/officeart/2005/8/layout/equation2"/>
    <dgm:cxn modelId="{E406201B-3575-45C7-808D-93A8B3706382}" type="presOf" srcId="{D8B7B43D-C59E-4250-AD45-0D82A2B28233}" destId="{ED4121B6-B455-4EBC-BB52-E548EB1046A6}" srcOrd="0" destOrd="0" presId="urn:microsoft.com/office/officeart/2005/8/layout/equation2"/>
    <dgm:cxn modelId="{31B5E827-253E-4A45-B5A7-77B19CA01296}" type="presOf" srcId="{901BC8CA-CDD4-4A58-BEF9-1902C7FB5520}" destId="{0103937D-59E5-44F9-A421-5E7709D4FFF7}" srcOrd="0" destOrd="0" presId="urn:microsoft.com/office/officeart/2005/8/layout/equation2"/>
    <dgm:cxn modelId="{3001A329-C027-435A-AD0E-CE83A9072165}" type="presOf" srcId="{22C08E19-3D33-4FC0-894D-AFA3D6E131D6}" destId="{7E4E58E2-44BA-4752-BCD8-77219B72B7B7}" srcOrd="0" destOrd="0" presId="urn:microsoft.com/office/officeart/2005/8/layout/equation2"/>
    <dgm:cxn modelId="{05487B38-82E8-4A85-BB52-2967B2566BE5}" type="presOf" srcId="{D438C749-43CC-48EF-9FEA-86EADB0FEDE9}" destId="{183B1E7C-AAB8-4345-AE67-91C7E3ED93FE}" srcOrd="0" destOrd="0" presId="urn:microsoft.com/office/officeart/2005/8/layout/equation2"/>
    <dgm:cxn modelId="{860A0345-8341-4AA7-B768-76CCF9BEA523}" srcId="{22C08E19-3D33-4FC0-894D-AFA3D6E131D6}" destId="{0ED9C227-E6AF-403F-9232-2F2397490F28}" srcOrd="1" destOrd="0" parTransId="{C739F53D-AA27-44A1-85EB-1E50450DD5BD}" sibTransId="{BEE7376F-C7E1-4E3C-98DB-1172A719F6CE}"/>
    <dgm:cxn modelId="{2CFC6171-7630-41E2-A044-DFDEFC2EBB72}" srcId="{22C08E19-3D33-4FC0-894D-AFA3D6E131D6}" destId="{F177EDE4-761B-4624-A807-ADB80609CF3C}" srcOrd="3" destOrd="0" parTransId="{D040EF14-B129-476C-B851-61B3CDF88E79}" sibTransId="{8913E1C6-92B1-467F-8E0C-91E358B89CE7}"/>
    <dgm:cxn modelId="{C8BBB654-9967-4B67-B669-F32D4493211C}" type="presOf" srcId="{1146A585-9E18-43BF-AFC0-90262BD8A1D3}" destId="{1FC2FDE1-E8FB-45DF-B0F7-B191DDCF0CEA}" srcOrd="0" destOrd="0" presId="urn:microsoft.com/office/officeart/2005/8/layout/equation2"/>
    <dgm:cxn modelId="{659FFF56-426F-4DD3-8E60-2BD4E2843DB9}" type="presOf" srcId="{08FB685B-3791-41A2-9EC2-7F7734A6620F}" destId="{D60F08F5-A84A-414C-A768-E7BC90F97DE2}" srcOrd="0" destOrd="0" presId="urn:microsoft.com/office/officeart/2005/8/layout/equation2"/>
    <dgm:cxn modelId="{E03DF880-5D6A-46E6-8F53-763381BFD5C3}" type="presOf" srcId="{08FB685B-3791-41A2-9EC2-7F7734A6620F}" destId="{DC578A1E-BD2F-4594-89B6-38294D7B4922}" srcOrd="1" destOrd="0" presId="urn:microsoft.com/office/officeart/2005/8/layout/equation2"/>
    <dgm:cxn modelId="{E6632F92-7B70-495F-ACCB-B52C0EDA01C7}" type="presOf" srcId="{BEE7376F-C7E1-4E3C-98DB-1172A719F6CE}" destId="{6D57BFA3-5D1B-4097-B395-3A1CF9835DC3}" srcOrd="0" destOrd="0" presId="urn:microsoft.com/office/officeart/2005/8/layout/equation2"/>
    <dgm:cxn modelId="{C40E2F97-1198-4F76-92B2-80A666C67372}" type="presOf" srcId="{0ED9C227-E6AF-403F-9232-2F2397490F28}" destId="{D9687E19-BDAA-4890-AF32-FB5BC7AB18FB}" srcOrd="0" destOrd="0" presId="urn:microsoft.com/office/officeart/2005/8/layout/equation2"/>
    <dgm:cxn modelId="{B08C45AC-B2D9-4A17-B14C-4CB2DF107A04}" type="presOf" srcId="{E4C99D6B-DBCB-4CD8-ADA2-9FED302FE436}" destId="{602F8DC9-E967-4A68-A5E7-60CBCFABD596}" srcOrd="0" destOrd="0" presId="urn:microsoft.com/office/officeart/2005/8/layout/equation2"/>
    <dgm:cxn modelId="{3ED844B4-899F-48CC-9D84-685A6CB00BB6}" srcId="{22C08E19-3D33-4FC0-894D-AFA3D6E131D6}" destId="{1146A585-9E18-43BF-AFC0-90262BD8A1D3}" srcOrd="0" destOrd="0" parTransId="{4E5ECED7-BD92-455D-8201-4E40C1E91463}" sibTransId="{E4C99D6B-DBCB-4CD8-ADA2-9FED302FE436}"/>
    <dgm:cxn modelId="{FE24EAB9-E6D7-4EB8-9C6E-84CE21AFB441}" srcId="{22C08E19-3D33-4FC0-894D-AFA3D6E131D6}" destId="{D8B7B43D-C59E-4250-AD45-0D82A2B28233}" srcOrd="4" destOrd="0" parTransId="{B31977E9-2023-4B04-AF96-67826016173D}" sibTransId="{08FB685B-3791-41A2-9EC2-7F7734A6620F}"/>
    <dgm:cxn modelId="{9B75A3C7-0B01-4F33-9544-F3E3F19643F1}" srcId="{22C08E19-3D33-4FC0-894D-AFA3D6E131D6}" destId="{901BC8CA-CDD4-4A58-BEF9-1902C7FB5520}" srcOrd="5" destOrd="0" parTransId="{E8AF2956-3158-4020-8BEF-6CDFF72A703F}" sibTransId="{F783A8AA-0463-43FE-B203-96E4F607148E}"/>
    <dgm:cxn modelId="{258BF7D4-8472-4866-B493-648711ADBB26}" srcId="{22C08E19-3D33-4FC0-894D-AFA3D6E131D6}" destId="{1CA1C3B4-D0B0-4FEA-971E-B38EEEBABC33}" srcOrd="2" destOrd="0" parTransId="{B1AD78B9-EFFF-453F-B331-B52F358B07B3}" sibTransId="{D438C749-43CC-48EF-9FEA-86EADB0FEDE9}"/>
    <dgm:cxn modelId="{07FCE8FE-FC39-4FD9-9714-87C5D23EA961}" type="presOf" srcId="{8913E1C6-92B1-467F-8E0C-91E358B89CE7}" destId="{4FB230D3-8689-49C2-A158-D08D024B4782}" srcOrd="0" destOrd="0" presId="urn:microsoft.com/office/officeart/2005/8/layout/equation2"/>
    <dgm:cxn modelId="{FBAD37EE-49B9-4C79-AAC7-04254CF84BD8}" type="presParOf" srcId="{7E4E58E2-44BA-4752-BCD8-77219B72B7B7}" destId="{D596F263-77B2-4DE0-87BC-EA9BEDFE78E5}" srcOrd="0" destOrd="0" presId="urn:microsoft.com/office/officeart/2005/8/layout/equation2"/>
    <dgm:cxn modelId="{09F465B4-21AC-4A3F-B083-BEBA7D640694}" type="presParOf" srcId="{D596F263-77B2-4DE0-87BC-EA9BEDFE78E5}" destId="{1FC2FDE1-E8FB-45DF-B0F7-B191DDCF0CEA}" srcOrd="0" destOrd="0" presId="urn:microsoft.com/office/officeart/2005/8/layout/equation2"/>
    <dgm:cxn modelId="{4FEEDE4F-3CAA-4CDA-817F-0534D4723865}" type="presParOf" srcId="{D596F263-77B2-4DE0-87BC-EA9BEDFE78E5}" destId="{BED47087-078A-4A77-8067-19E9FB795516}" srcOrd="1" destOrd="0" presId="urn:microsoft.com/office/officeart/2005/8/layout/equation2"/>
    <dgm:cxn modelId="{1B06FCAE-2D6A-476E-AAEA-71CCE58F413B}" type="presParOf" srcId="{D596F263-77B2-4DE0-87BC-EA9BEDFE78E5}" destId="{602F8DC9-E967-4A68-A5E7-60CBCFABD596}" srcOrd="2" destOrd="0" presId="urn:microsoft.com/office/officeart/2005/8/layout/equation2"/>
    <dgm:cxn modelId="{07F4151F-2BBE-449E-A2A8-8EF15F6B1DEF}" type="presParOf" srcId="{D596F263-77B2-4DE0-87BC-EA9BEDFE78E5}" destId="{3F1342B6-E15D-46FC-8CB4-9E63D7BC4A89}" srcOrd="3" destOrd="0" presId="urn:microsoft.com/office/officeart/2005/8/layout/equation2"/>
    <dgm:cxn modelId="{1ECE3014-414E-4B9E-AB88-28D7A5050ED0}" type="presParOf" srcId="{D596F263-77B2-4DE0-87BC-EA9BEDFE78E5}" destId="{D9687E19-BDAA-4890-AF32-FB5BC7AB18FB}" srcOrd="4" destOrd="0" presId="urn:microsoft.com/office/officeart/2005/8/layout/equation2"/>
    <dgm:cxn modelId="{D7F61E37-CD18-4744-BAA6-514FC8C862A3}" type="presParOf" srcId="{D596F263-77B2-4DE0-87BC-EA9BEDFE78E5}" destId="{13B99391-DA84-4D82-B1B4-B16ACEEF0F4B}" srcOrd="5" destOrd="0" presId="urn:microsoft.com/office/officeart/2005/8/layout/equation2"/>
    <dgm:cxn modelId="{93973489-00B5-472C-AF99-A3359CBB0240}" type="presParOf" srcId="{D596F263-77B2-4DE0-87BC-EA9BEDFE78E5}" destId="{6D57BFA3-5D1B-4097-B395-3A1CF9835DC3}" srcOrd="6" destOrd="0" presId="urn:microsoft.com/office/officeart/2005/8/layout/equation2"/>
    <dgm:cxn modelId="{A09D4CD9-2D43-4502-A93A-99256BFCFF5D}" type="presParOf" srcId="{D596F263-77B2-4DE0-87BC-EA9BEDFE78E5}" destId="{F9A983FF-D76A-44F8-956C-691D3A58DFF2}" srcOrd="7" destOrd="0" presId="urn:microsoft.com/office/officeart/2005/8/layout/equation2"/>
    <dgm:cxn modelId="{37423783-2811-4375-BCBC-9622F0F61EF4}" type="presParOf" srcId="{D596F263-77B2-4DE0-87BC-EA9BEDFE78E5}" destId="{8A7DE8C0-915A-494E-9459-2D918D27560E}" srcOrd="8" destOrd="0" presId="urn:microsoft.com/office/officeart/2005/8/layout/equation2"/>
    <dgm:cxn modelId="{41904AAA-C12F-426A-BC28-76A2BA36DF99}" type="presParOf" srcId="{D596F263-77B2-4DE0-87BC-EA9BEDFE78E5}" destId="{B94EC067-1379-4AC5-AFBA-C8630961823E}" srcOrd="9" destOrd="0" presId="urn:microsoft.com/office/officeart/2005/8/layout/equation2"/>
    <dgm:cxn modelId="{CEE974F0-4233-49ED-B4D4-F0303E85C991}" type="presParOf" srcId="{D596F263-77B2-4DE0-87BC-EA9BEDFE78E5}" destId="{183B1E7C-AAB8-4345-AE67-91C7E3ED93FE}" srcOrd="10" destOrd="0" presId="urn:microsoft.com/office/officeart/2005/8/layout/equation2"/>
    <dgm:cxn modelId="{E383FDFE-30D4-42DB-B1C5-CDCDAD6290F7}" type="presParOf" srcId="{D596F263-77B2-4DE0-87BC-EA9BEDFE78E5}" destId="{2E3ADF84-7BD7-45F0-9578-1A24F5273900}" srcOrd="11" destOrd="0" presId="urn:microsoft.com/office/officeart/2005/8/layout/equation2"/>
    <dgm:cxn modelId="{4A22860D-A9C0-4DAC-8CC0-5827815A15DE}" type="presParOf" srcId="{D596F263-77B2-4DE0-87BC-EA9BEDFE78E5}" destId="{3C65A64F-BE91-4A96-A4A1-A583398E13B8}" srcOrd="12" destOrd="0" presId="urn:microsoft.com/office/officeart/2005/8/layout/equation2"/>
    <dgm:cxn modelId="{3307C8EC-0972-4273-9436-70DEF703ED45}" type="presParOf" srcId="{D596F263-77B2-4DE0-87BC-EA9BEDFE78E5}" destId="{F8806EF6-3849-4D90-B5FF-EEDAF24DECEB}" srcOrd="13" destOrd="0" presId="urn:microsoft.com/office/officeart/2005/8/layout/equation2"/>
    <dgm:cxn modelId="{F6BE3C27-A8B5-413A-B396-A28B387716EA}" type="presParOf" srcId="{D596F263-77B2-4DE0-87BC-EA9BEDFE78E5}" destId="{4FB230D3-8689-49C2-A158-D08D024B4782}" srcOrd="14" destOrd="0" presId="urn:microsoft.com/office/officeart/2005/8/layout/equation2"/>
    <dgm:cxn modelId="{6563B2E4-9ED3-4119-99D3-C15340E5CE12}" type="presParOf" srcId="{D596F263-77B2-4DE0-87BC-EA9BEDFE78E5}" destId="{E3B19C51-4324-4820-B082-752461F4FC5B}" srcOrd="15" destOrd="0" presId="urn:microsoft.com/office/officeart/2005/8/layout/equation2"/>
    <dgm:cxn modelId="{E9026C80-B944-4967-99C0-934DB2E6AB80}" type="presParOf" srcId="{D596F263-77B2-4DE0-87BC-EA9BEDFE78E5}" destId="{ED4121B6-B455-4EBC-BB52-E548EB1046A6}" srcOrd="16" destOrd="0" presId="urn:microsoft.com/office/officeart/2005/8/layout/equation2"/>
    <dgm:cxn modelId="{FA4BD50F-E66E-414C-8E9D-8E954AEAA933}" type="presParOf" srcId="{7E4E58E2-44BA-4752-BCD8-77219B72B7B7}" destId="{D60F08F5-A84A-414C-A768-E7BC90F97DE2}" srcOrd="1" destOrd="0" presId="urn:microsoft.com/office/officeart/2005/8/layout/equation2"/>
    <dgm:cxn modelId="{0B5DCD49-B893-424C-9200-8195B6CE3F59}" type="presParOf" srcId="{D60F08F5-A84A-414C-A768-E7BC90F97DE2}" destId="{DC578A1E-BD2F-4594-89B6-38294D7B4922}" srcOrd="0" destOrd="0" presId="urn:microsoft.com/office/officeart/2005/8/layout/equation2"/>
    <dgm:cxn modelId="{79BD339B-3D36-48D8-9DC7-6377D7C02DFE}" type="presParOf" srcId="{7E4E58E2-44BA-4752-BCD8-77219B72B7B7}" destId="{0103937D-59E5-44F9-A421-5E7709D4FFF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99663-DD58-4E60-B72E-A6CA6EE137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AD8F87E-477D-4999-BDD9-7B41490BB24E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All participants</a:t>
          </a:r>
        </a:p>
      </dgm:t>
    </dgm:pt>
    <dgm:pt modelId="{6F6CE9C8-CC34-4A7E-A64C-64C1404B9450}" type="parTrans" cxnId="{D4F3F8CA-81F7-46DD-8B65-2E237FFF9DA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E7A582B6-8928-4D9B-8F87-D02EEA5E4342}" type="sibTrans" cxnId="{D4F3F8CA-81F7-46DD-8B65-2E237FFF9DA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9D795876-9E2E-47C3-AEF1-65C196FA2432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Not jury-eligible</a:t>
          </a:r>
        </a:p>
      </dgm:t>
    </dgm:pt>
    <dgm:pt modelId="{EEBA1336-AEE1-4E04-8C23-635F42A9F906}" type="parTrans" cxnId="{78BF1791-6713-4B2B-9949-99AB1C4FD1AB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27DAEB42-2AE8-43C0-8E61-C29154DDF86F}" type="sibTrans" cxnId="{78BF1791-6713-4B2B-9949-99AB1C4FD1AB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06A57FDB-170E-4858-85FE-D053236A7873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Jury-eligible</a:t>
          </a:r>
        </a:p>
      </dgm:t>
    </dgm:pt>
    <dgm:pt modelId="{5BE18C05-442B-4C75-9665-BC869EFF11E9}" type="parTrans" cxnId="{00EA3479-0749-415E-A98F-3A6F9B0FC124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FC92957E-6D8D-4C46-9E56-376F679103E4}" type="sibTrans" cxnId="{00EA3479-0749-415E-A98F-3A6F9B0FC124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0215B494-8C06-4B1F-8289-15B995C42352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Read</a:t>
          </a:r>
        </a:p>
      </dgm:t>
    </dgm:pt>
    <dgm:pt modelId="{FAC9A30E-A6E4-4D8E-9C27-6C9D456C9F53}" type="parTrans" cxnId="{A66877D6-D656-42B4-89C6-716A1FDD859E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90B03A1D-E1B4-458B-AEE1-3E795FF3EE98}" type="sibTrans" cxnId="{A66877D6-D656-42B4-89C6-716A1FDD859E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8CE6DA2E-F5EE-48FE-BC89-7D0C829B97B0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Incomplete</a:t>
          </a:r>
        </a:p>
      </dgm:t>
    </dgm:pt>
    <dgm:pt modelId="{6532E252-0540-41EF-A8FE-8829E82DBC22}" type="parTrans" cxnId="{B9F8997F-3424-4BBF-91F8-12D8DDC60655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5BF049B1-E95A-4F4B-904E-C8272C0A48CC}" type="sibTrans" cxnId="{B9F8997F-3424-4BBF-91F8-12D8DDC60655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7126FAD2-64AE-4FFB-870D-B3A3FDEAD56D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Complete</a:t>
          </a:r>
        </a:p>
      </dgm:t>
    </dgm:pt>
    <dgm:pt modelId="{EE5867BF-F801-4A8C-BF72-4E80FF2C42A3}" type="parTrans" cxnId="{48C1AF45-1CAD-424A-B482-A93E2B209BC8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DAF1148B-DF00-4C9D-A276-256F810CCABA}" type="sibTrans" cxnId="{48C1AF45-1CAD-424A-B482-A93E2B209BC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6E9DD3CE-F6CD-467A-9AE4-889D2C870D3E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Quota full</a:t>
          </a:r>
        </a:p>
      </dgm:t>
    </dgm:pt>
    <dgm:pt modelId="{4CF48146-2067-498F-81CB-C9C82282CE32}" type="parTrans" cxnId="{93E34D7B-CB4B-4EFE-87B9-81537E583C0D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AC4D87B9-163A-4929-94F8-E7221585A94A}" type="sibTrans" cxnId="{93E34D7B-CB4B-4EFE-87B9-81537E583C0D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6CAC2653-D1FA-4445-AD98-60F3595E4A47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Didn’t read</a:t>
          </a:r>
        </a:p>
      </dgm:t>
    </dgm:pt>
    <dgm:pt modelId="{674953F0-94B1-4A2A-B28C-B179FD326F21}" type="parTrans" cxnId="{00F0BF14-496A-4EFB-8000-83EA680A78CF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5CC71519-0E29-4A43-BA28-FA07F0A358E0}" type="sibTrans" cxnId="{00F0BF14-496A-4EFB-8000-83EA680A78CF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4F3DAC66-58B5-C048-9524-BA78D548208C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Screened</a:t>
          </a:r>
        </a:p>
      </dgm:t>
    </dgm:pt>
    <dgm:pt modelId="{252114C3-99E2-A24A-A27F-73532A553FC8}" type="parTrans" cxnId="{12645777-51F7-1F4D-87C1-28FA7B21002F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626250AA-9B3E-1B42-8FE2-E87535B49AF3}" type="sibTrans" cxnId="{12645777-51F7-1F4D-87C1-28FA7B21002F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B6F05D1C-360C-40BB-8058-E49B0F9CF71F}" type="pres">
      <dgm:prSet presAssocID="{7E699663-DD58-4E60-B72E-A6CA6EE137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6DFA06-F415-4F6E-9FB8-A64CACEE8739}" type="pres">
      <dgm:prSet presAssocID="{3AD8F87E-477D-4999-BDD9-7B41490BB24E}" presName="root1" presStyleCnt="0"/>
      <dgm:spPr/>
    </dgm:pt>
    <dgm:pt modelId="{CE495651-202B-44FC-B676-0D882E1929D7}" type="pres">
      <dgm:prSet presAssocID="{3AD8F87E-477D-4999-BDD9-7B41490BB24E}" presName="LevelOneTextNode" presStyleLbl="node0" presStyleIdx="0" presStyleCnt="1">
        <dgm:presLayoutVars>
          <dgm:chPref val="3"/>
        </dgm:presLayoutVars>
      </dgm:prSet>
      <dgm:spPr/>
    </dgm:pt>
    <dgm:pt modelId="{2336690E-D83B-4080-BC59-6DBFB8131CFB}" type="pres">
      <dgm:prSet presAssocID="{3AD8F87E-477D-4999-BDD9-7B41490BB24E}" presName="level2hierChild" presStyleCnt="0"/>
      <dgm:spPr/>
    </dgm:pt>
    <dgm:pt modelId="{060E0D08-DC3C-49C0-8780-9294F206E044}" type="pres">
      <dgm:prSet presAssocID="{EEBA1336-AEE1-4E04-8C23-635F42A9F906}" presName="conn2-1" presStyleLbl="parChTrans1D2" presStyleIdx="0" presStyleCnt="2"/>
      <dgm:spPr/>
    </dgm:pt>
    <dgm:pt modelId="{347ACD2D-072F-4DBB-93D6-9A5E8153F36E}" type="pres">
      <dgm:prSet presAssocID="{EEBA1336-AEE1-4E04-8C23-635F42A9F906}" presName="connTx" presStyleLbl="parChTrans1D2" presStyleIdx="0" presStyleCnt="2"/>
      <dgm:spPr/>
    </dgm:pt>
    <dgm:pt modelId="{3715F549-280D-47D5-BD7D-13CD78DB3F4D}" type="pres">
      <dgm:prSet presAssocID="{9D795876-9E2E-47C3-AEF1-65C196FA2432}" presName="root2" presStyleCnt="0"/>
      <dgm:spPr/>
    </dgm:pt>
    <dgm:pt modelId="{0E4A4E6F-A39D-4E89-AAA0-B9281BF3440E}" type="pres">
      <dgm:prSet presAssocID="{9D795876-9E2E-47C3-AEF1-65C196FA2432}" presName="LevelTwoTextNode" presStyleLbl="node2" presStyleIdx="0" presStyleCnt="2">
        <dgm:presLayoutVars>
          <dgm:chPref val="3"/>
        </dgm:presLayoutVars>
      </dgm:prSet>
      <dgm:spPr/>
    </dgm:pt>
    <dgm:pt modelId="{0861854C-1A51-44C0-9A63-3425A20B831F}" type="pres">
      <dgm:prSet presAssocID="{9D795876-9E2E-47C3-AEF1-65C196FA2432}" presName="level3hierChild" presStyleCnt="0"/>
      <dgm:spPr/>
    </dgm:pt>
    <dgm:pt modelId="{BBBAD93A-A3DE-4F28-8895-B6B53FEFE7E3}" type="pres">
      <dgm:prSet presAssocID="{5BE18C05-442B-4C75-9665-BC869EFF11E9}" presName="conn2-1" presStyleLbl="parChTrans1D2" presStyleIdx="1" presStyleCnt="2"/>
      <dgm:spPr/>
    </dgm:pt>
    <dgm:pt modelId="{AECA77A6-9C88-457A-80A6-DA0172A50218}" type="pres">
      <dgm:prSet presAssocID="{5BE18C05-442B-4C75-9665-BC869EFF11E9}" presName="connTx" presStyleLbl="parChTrans1D2" presStyleIdx="1" presStyleCnt="2"/>
      <dgm:spPr/>
    </dgm:pt>
    <dgm:pt modelId="{A88D66F1-4F73-47BF-B459-7999E17C5400}" type="pres">
      <dgm:prSet presAssocID="{06A57FDB-170E-4858-85FE-D053236A7873}" presName="root2" presStyleCnt="0"/>
      <dgm:spPr/>
    </dgm:pt>
    <dgm:pt modelId="{DB8580B2-C093-41FE-89FD-3D0603590B3F}" type="pres">
      <dgm:prSet presAssocID="{06A57FDB-170E-4858-85FE-D053236A7873}" presName="LevelTwoTextNode" presStyleLbl="node2" presStyleIdx="1" presStyleCnt="2">
        <dgm:presLayoutVars>
          <dgm:chPref val="3"/>
        </dgm:presLayoutVars>
      </dgm:prSet>
      <dgm:spPr/>
    </dgm:pt>
    <dgm:pt modelId="{84BE6209-2D69-4688-B75D-1015E49BAECC}" type="pres">
      <dgm:prSet presAssocID="{06A57FDB-170E-4858-85FE-D053236A7873}" presName="level3hierChild" presStyleCnt="0"/>
      <dgm:spPr/>
    </dgm:pt>
    <dgm:pt modelId="{38123F8D-5F81-4B34-BFD8-27FF49BA73E6}" type="pres">
      <dgm:prSet presAssocID="{674953F0-94B1-4A2A-B28C-B179FD326F21}" presName="conn2-1" presStyleLbl="parChTrans1D3" presStyleIdx="0" presStyleCnt="2"/>
      <dgm:spPr/>
    </dgm:pt>
    <dgm:pt modelId="{90A04644-B289-49C3-959A-298441266C24}" type="pres">
      <dgm:prSet presAssocID="{674953F0-94B1-4A2A-B28C-B179FD326F21}" presName="connTx" presStyleLbl="parChTrans1D3" presStyleIdx="0" presStyleCnt="2"/>
      <dgm:spPr/>
    </dgm:pt>
    <dgm:pt modelId="{390234ED-3B7D-4104-A574-D4202D33A4DE}" type="pres">
      <dgm:prSet presAssocID="{6CAC2653-D1FA-4445-AD98-60F3595E4A47}" presName="root2" presStyleCnt="0"/>
      <dgm:spPr/>
    </dgm:pt>
    <dgm:pt modelId="{ECB77F61-B1F3-4D6F-A43D-6DF9B8132E7D}" type="pres">
      <dgm:prSet presAssocID="{6CAC2653-D1FA-4445-AD98-60F3595E4A47}" presName="LevelTwoTextNode" presStyleLbl="node3" presStyleIdx="0" presStyleCnt="2">
        <dgm:presLayoutVars>
          <dgm:chPref val="3"/>
        </dgm:presLayoutVars>
      </dgm:prSet>
      <dgm:spPr/>
    </dgm:pt>
    <dgm:pt modelId="{75EFA722-A791-440C-A9F5-B842AF925FEA}" type="pres">
      <dgm:prSet presAssocID="{6CAC2653-D1FA-4445-AD98-60F3595E4A47}" presName="level3hierChild" presStyleCnt="0"/>
      <dgm:spPr/>
    </dgm:pt>
    <dgm:pt modelId="{22DD890A-5740-4BF9-AB81-9D69CFFDEA46}" type="pres">
      <dgm:prSet presAssocID="{FAC9A30E-A6E4-4D8E-9C27-6C9D456C9F53}" presName="conn2-1" presStyleLbl="parChTrans1D3" presStyleIdx="1" presStyleCnt="2"/>
      <dgm:spPr/>
    </dgm:pt>
    <dgm:pt modelId="{3D6F42CA-1F29-4B76-8560-05AFAA18B933}" type="pres">
      <dgm:prSet presAssocID="{FAC9A30E-A6E4-4D8E-9C27-6C9D456C9F53}" presName="connTx" presStyleLbl="parChTrans1D3" presStyleIdx="1" presStyleCnt="2"/>
      <dgm:spPr/>
    </dgm:pt>
    <dgm:pt modelId="{6EB4AB3C-3836-4F75-89C0-AE3CB7C4BE99}" type="pres">
      <dgm:prSet presAssocID="{0215B494-8C06-4B1F-8289-15B995C42352}" presName="root2" presStyleCnt="0"/>
      <dgm:spPr/>
    </dgm:pt>
    <dgm:pt modelId="{FB82BC79-ABDF-4148-B899-2F9A8D20214D}" type="pres">
      <dgm:prSet presAssocID="{0215B494-8C06-4B1F-8289-15B995C42352}" presName="LevelTwoTextNode" presStyleLbl="node3" presStyleIdx="1" presStyleCnt="2">
        <dgm:presLayoutVars>
          <dgm:chPref val="3"/>
        </dgm:presLayoutVars>
      </dgm:prSet>
      <dgm:spPr/>
    </dgm:pt>
    <dgm:pt modelId="{52BAD4C4-E563-44FC-A445-2D5EE8096BA0}" type="pres">
      <dgm:prSet presAssocID="{0215B494-8C06-4B1F-8289-15B995C42352}" presName="level3hierChild" presStyleCnt="0"/>
      <dgm:spPr/>
    </dgm:pt>
    <dgm:pt modelId="{5A8A3796-C6DF-4DC4-B584-CC882D0EB6CE}" type="pres">
      <dgm:prSet presAssocID="{6532E252-0540-41EF-A8FE-8829E82DBC22}" presName="conn2-1" presStyleLbl="parChTrans1D4" presStyleIdx="0" presStyleCnt="4"/>
      <dgm:spPr/>
    </dgm:pt>
    <dgm:pt modelId="{C3D09747-EC4A-45AA-ADF7-1437005A3CF0}" type="pres">
      <dgm:prSet presAssocID="{6532E252-0540-41EF-A8FE-8829E82DBC22}" presName="connTx" presStyleLbl="parChTrans1D4" presStyleIdx="0" presStyleCnt="4"/>
      <dgm:spPr/>
    </dgm:pt>
    <dgm:pt modelId="{32577F0B-69A3-42C4-A3FD-7C62A3C43F85}" type="pres">
      <dgm:prSet presAssocID="{8CE6DA2E-F5EE-48FE-BC89-7D0C829B97B0}" presName="root2" presStyleCnt="0"/>
      <dgm:spPr/>
    </dgm:pt>
    <dgm:pt modelId="{E3208666-D82E-4356-8DEB-68C306AACA1D}" type="pres">
      <dgm:prSet presAssocID="{8CE6DA2E-F5EE-48FE-BC89-7D0C829B97B0}" presName="LevelTwoTextNode" presStyleLbl="node4" presStyleIdx="0" presStyleCnt="4" custScaleX="87712" custScaleY="68576">
        <dgm:presLayoutVars>
          <dgm:chPref val="3"/>
        </dgm:presLayoutVars>
      </dgm:prSet>
      <dgm:spPr/>
    </dgm:pt>
    <dgm:pt modelId="{50510B5A-6829-4411-8EBA-91FD6BFBB4E6}" type="pres">
      <dgm:prSet presAssocID="{8CE6DA2E-F5EE-48FE-BC89-7D0C829B97B0}" presName="level3hierChild" presStyleCnt="0"/>
      <dgm:spPr/>
    </dgm:pt>
    <dgm:pt modelId="{0158B05F-D04B-E349-9B39-4714EE46382F}" type="pres">
      <dgm:prSet presAssocID="{252114C3-99E2-A24A-A27F-73532A553FC8}" presName="conn2-1" presStyleLbl="parChTrans1D4" presStyleIdx="1" presStyleCnt="4"/>
      <dgm:spPr/>
    </dgm:pt>
    <dgm:pt modelId="{636AE34A-236C-B24A-B210-43DAB00097EF}" type="pres">
      <dgm:prSet presAssocID="{252114C3-99E2-A24A-A27F-73532A553FC8}" presName="connTx" presStyleLbl="parChTrans1D4" presStyleIdx="1" presStyleCnt="4"/>
      <dgm:spPr/>
    </dgm:pt>
    <dgm:pt modelId="{5F808FD2-7BDA-8049-B044-3DE759B1F7A1}" type="pres">
      <dgm:prSet presAssocID="{4F3DAC66-58B5-C048-9524-BA78D548208C}" presName="root2" presStyleCnt="0"/>
      <dgm:spPr/>
    </dgm:pt>
    <dgm:pt modelId="{6F9FE3CB-E980-B042-8814-1C17B3689AB3}" type="pres">
      <dgm:prSet presAssocID="{4F3DAC66-58B5-C048-9524-BA78D548208C}" presName="LevelTwoTextNode" presStyleLbl="node4" presStyleIdx="1" presStyleCnt="4" custScaleX="87353" custScaleY="83731">
        <dgm:presLayoutVars>
          <dgm:chPref val="3"/>
        </dgm:presLayoutVars>
      </dgm:prSet>
      <dgm:spPr/>
    </dgm:pt>
    <dgm:pt modelId="{1291AC6A-9113-9746-AE08-0EDF8CB03AFD}" type="pres">
      <dgm:prSet presAssocID="{4F3DAC66-58B5-C048-9524-BA78D548208C}" presName="level3hierChild" presStyleCnt="0"/>
      <dgm:spPr/>
    </dgm:pt>
    <dgm:pt modelId="{66F93A75-0A45-4610-BF1E-78E0AF77546C}" type="pres">
      <dgm:prSet presAssocID="{4CF48146-2067-498F-81CB-C9C82282CE32}" presName="conn2-1" presStyleLbl="parChTrans1D4" presStyleIdx="2" presStyleCnt="4"/>
      <dgm:spPr/>
    </dgm:pt>
    <dgm:pt modelId="{D2FE060B-962B-4C7C-8326-06C97EB81DD2}" type="pres">
      <dgm:prSet presAssocID="{4CF48146-2067-498F-81CB-C9C82282CE32}" presName="connTx" presStyleLbl="parChTrans1D4" presStyleIdx="2" presStyleCnt="4"/>
      <dgm:spPr/>
    </dgm:pt>
    <dgm:pt modelId="{5C367B89-49EC-4DD7-B3EE-058C24E1C3EC}" type="pres">
      <dgm:prSet presAssocID="{6E9DD3CE-F6CD-467A-9AE4-889D2C870D3E}" presName="root2" presStyleCnt="0"/>
      <dgm:spPr/>
    </dgm:pt>
    <dgm:pt modelId="{026A5926-981D-487F-A3B4-FF4796A81677}" type="pres">
      <dgm:prSet presAssocID="{6E9DD3CE-F6CD-467A-9AE4-889D2C870D3E}" presName="LevelTwoTextNode" presStyleLbl="node4" presStyleIdx="2" presStyleCnt="4" custScaleX="85705" custScaleY="75738">
        <dgm:presLayoutVars>
          <dgm:chPref val="3"/>
        </dgm:presLayoutVars>
      </dgm:prSet>
      <dgm:spPr/>
    </dgm:pt>
    <dgm:pt modelId="{7F7A03C4-7125-4139-8974-BF04CA2CC16B}" type="pres">
      <dgm:prSet presAssocID="{6E9DD3CE-F6CD-467A-9AE4-889D2C870D3E}" presName="level3hierChild" presStyleCnt="0"/>
      <dgm:spPr/>
    </dgm:pt>
    <dgm:pt modelId="{FE7A4462-DBC1-4EC0-B4A5-B05F419326B7}" type="pres">
      <dgm:prSet presAssocID="{EE5867BF-F801-4A8C-BF72-4E80FF2C42A3}" presName="conn2-1" presStyleLbl="parChTrans1D4" presStyleIdx="3" presStyleCnt="4"/>
      <dgm:spPr/>
    </dgm:pt>
    <dgm:pt modelId="{A64AEFE2-D34B-4C0E-B047-64C812044A8E}" type="pres">
      <dgm:prSet presAssocID="{EE5867BF-F801-4A8C-BF72-4E80FF2C42A3}" presName="connTx" presStyleLbl="parChTrans1D4" presStyleIdx="3" presStyleCnt="4"/>
      <dgm:spPr/>
    </dgm:pt>
    <dgm:pt modelId="{05BD03A7-21C3-4434-9A33-35FCE075DEF4}" type="pres">
      <dgm:prSet presAssocID="{7126FAD2-64AE-4FFB-870D-B3A3FDEAD56D}" presName="root2" presStyleCnt="0"/>
      <dgm:spPr/>
    </dgm:pt>
    <dgm:pt modelId="{EB921D15-7A1B-4E89-84BF-29A881205103}" type="pres">
      <dgm:prSet presAssocID="{7126FAD2-64AE-4FFB-870D-B3A3FDEAD56D}" presName="LevelTwoTextNode" presStyleLbl="node4" presStyleIdx="3" presStyleCnt="4" custScaleX="86622" custScaleY="76628">
        <dgm:presLayoutVars>
          <dgm:chPref val="3"/>
        </dgm:presLayoutVars>
      </dgm:prSet>
      <dgm:spPr/>
    </dgm:pt>
    <dgm:pt modelId="{D27AD8D8-F9F4-4AFF-86AC-78D5A2655269}" type="pres">
      <dgm:prSet presAssocID="{7126FAD2-64AE-4FFB-870D-B3A3FDEAD56D}" presName="level3hierChild" presStyleCnt="0"/>
      <dgm:spPr/>
    </dgm:pt>
  </dgm:ptLst>
  <dgm:cxnLst>
    <dgm:cxn modelId="{1766CF02-E63B-4EA9-AB08-F481F339905C}" type="presOf" srcId="{EEBA1336-AEE1-4E04-8C23-635F42A9F906}" destId="{060E0D08-DC3C-49C0-8780-9294F206E044}" srcOrd="0" destOrd="0" presId="urn:microsoft.com/office/officeart/2005/8/layout/hierarchy2"/>
    <dgm:cxn modelId="{DFBADB08-0B94-446C-A98D-6EAE0DC8DB71}" type="presOf" srcId="{3AD8F87E-477D-4999-BDD9-7B41490BB24E}" destId="{CE495651-202B-44FC-B676-0D882E1929D7}" srcOrd="0" destOrd="0" presId="urn:microsoft.com/office/officeart/2005/8/layout/hierarchy2"/>
    <dgm:cxn modelId="{00F0BF14-496A-4EFB-8000-83EA680A78CF}" srcId="{06A57FDB-170E-4858-85FE-D053236A7873}" destId="{6CAC2653-D1FA-4445-AD98-60F3595E4A47}" srcOrd="0" destOrd="0" parTransId="{674953F0-94B1-4A2A-B28C-B179FD326F21}" sibTransId="{5CC71519-0E29-4A43-BA28-FA07F0A358E0}"/>
    <dgm:cxn modelId="{0855651B-BAA3-4568-A625-831C2B00AD9B}" type="presOf" srcId="{674953F0-94B1-4A2A-B28C-B179FD326F21}" destId="{90A04644-B289-49C3-959A-298441266C24}" srcOrd="1" destOrd="0" presId="urn:microsoft.com/office/officeart/2005/8/layout/hierarchy2"/>
    <dgm:cxn modelId="{CFA14420-AEAD-46BD-8EF4-EAD9F4F8148D}" type="presOf" srcId="{6532E252-0540-41EF-A8FE-8829E82DBC22}" destId="{C3D09747-EC4A-45AA-ADF7-1437005A3CF0}" srcOrd="1" destOrd="0" presId="urn:microsoft.com/office/officeart/2005/8/layout/hierarchy2"/>
    <dgm:cxn modelId="{8F80183A-88EE-4DE6-946F-ECA7D46BDF6F}" type="presOf" srcId="{7126FAD2-64AE-4FFB-870D-B3A3FDEAD56D}" destId="{EB921D15-7A1B-4E89-84BF-29A881205103}" srcOrd="0" destOrd="0" presId="urn:microsoft.com/office/officeart/2005/8/layout/hierarchy2"/>
    <dgm:cxn modelId="{651CC35C-B01C-D64C-AF3F-5F00A360D61B}" type="presOf" srcId="{252114C3-99E2-A24A-A27F-73532A553FC8}" destId="{636AE34A-236C-B24A-B210-43DAB00097EF}" srcOrd="1" destOrd="0" presId="urn:microsoft.com/office/officeart/2005/8/layout/hierarchy2"/>
    <dgm:cxn modelId="{48C1AF45-1CAD-424A-B482-A93E2B209BC8}" srcId="{0215B494-8C06-4B1F-8289-15B995C42352}" destId="{7126FAD2-64AE-4FFB-870D-B3A3FDEAD56D}" srcOrd="3" destOrd="0" parTransId="{EE5867BF-F801-4A8C-BF72-4E80FF2C42A3}" sibTransId="{DAF1148B-DF00-4C9D-A276-256F810CCABA}"/>
    <dgm:cxn modelId="{2542D870-A68D-4DD1-B54F-78EAD5444AD6}" type="presOf" srcId="{6CAC2653-D1FA-4445-AD98-60F3595E4A47}" destId="{ECB77F61-B1F3-4D6F-A43D-6DF9B8132E7D}" srcOrd="0" destOrd="0" presId="urn:microsoft.com/office/officeart/2005/8/layout/hierarchy2"/>
    <dgm:cxn modelId="{45D8E871-DD88-4AF2-9389-5D322DDF26D1}" type="presOf" srcId="{EEBA1336-AEE1-4E04-8C23-635F42A9F906}" destId="{347ACD2D-072F-4DBB-93D6-9A5E8153F36E}" srcOrd="1" destOrd="0" presId="urn:microsoft.com/office/officeart/2005/8/layout/hierarchy2"/>
    <dgm:cxn modelId="{70EA3955-2475-4505-9C33-A3F0914AFF0B}" type="presOf" srcId="{674953F0-94B1-4A2A-B28C-B179FD326F21}" destId="{38123F8D-5F81-4B34-BFD8-27FF49BA73E6}" srcOrd="0" destOrd="0" presId="urn:microsoft.com/office/officeart/2005/8/layout/hierarchy2"/>
    <dgm:cxn modelId="{12645777-51F7-1F4D-87C1-28FA7B21002F}" srcId="{0215B494-8C06-4B1F-8289-15B995C42352}" destId="{4F3DAC66-58B5-C048-9524-BA78D548208C}" srcOrd="1" destOrd="0" parTransId="{252114C3-99E2-A24A-A27F-73532A553FC8}" sibTransId="{626250AA-9B3E-1B42-8FE2-E87535B49AF3}"/>
    <dgm:cxn modelId="{00EA3479-0749-415E-A98F-3A6F9B0FC124}" srcId="{3AD8F87E-477D-4999-BDD9-7B41490BB24E}" destId="{06A57FDB-170E-4858-85FE-D053236A7873}" srcOrd="1" destOrd="0" parTransId="{5BE18C05-442B-4C75-9665-BC869EFF11E9}" sibTransId="{FC92957E-6D8D-4C46-9E56-376F679103E4}"/>
    <dgm:cxn modelId="{93E34D7B-CB4B-4EFE-87B9-81537E583C0D}" srcId="{0215B494-8C06-4B1F-8289-15B995C42352}" destId="{6E9DD3CE-F6CD-467A-9AE4-889D2C870D3E}" srcOrd="2" destOrd="0" parTransId="{4CF48146-2067-498F-81CB-C9C82282CE32}" sibTransId="{AC4D87B9-163A-4929-94F8-E7221585A94A}"/>
    <dgm:cxn modelId="{4D18B37D-5771-4CD7-BF3F-1301CEE03819}" type="presOf" srcId="{8CE6DA2E-F5EE-48FE-BC89-7D0C829B97B0}" destId="{E3208666-D82E-4356-8DEB-68C306AACA1D}" srcOrd="0" destOrd="0" presId="urn:microsoft.com/office/officeart/2005/8/layout/hierarchy2"/>
    <dgm:cxn modelId="{B9F8997F-3424-4BBF-91F8-12D8DDC60655}" srcId="{0215B494-8C06-4B1F-8289-15B995C42352}" destId="{8CE6DA2E-F5EE-48FE-BC89-7D0C829B97B0}" srcOrd="0" destOrd="0" parTransId="{6532E252-0540-41EF-A8FE-8829E82DBC22}" sibTransId="{5BF049B1-E95A-4F4B-904E-C8272C0A48CC}"/>
    <dgm:cxn modelId="{85A66F86-28CF-4EE0-B474-F2871D82900E}" type="presOf" srcId="{FAC9A30E-A6E4-4D8E-9C27-6C9D456C9F53}" destId="{22DD890A-5740-4BF9-AB81-9D69CFFDEA46}" srcOrd="0" destOrd="0" presId="urn:microsoft.com/office/officeart/2005/8/layout/hierarchy2"/>
    <dgm:cxn modelId="{BEF05E8D-52DA-432C-8A13-A449335EC0E6}" type="presOf" srcId="{6532E252-0540-41EF-A8FE-8829E82DBC22}" destId="{5A8A3796-C6DF-4DC4-B584-CC882D0EB6CE}" srcOrd="0" destOrd="0" presId="urn:microsoft.com/office/officeart/2005/8/layout/hierarchy2"/>
    <dgm:cxn modelId="{78BF1791-6713-4B2B-9949-99AB1C4FD1AB}" srcId="{3AD8F87E-477D-4999-BDD9-7B41490BB24E}" destId="{9D795876-9E2E-47C3-AEF1-65C196FA2432}" srcOrd="0" destOrd="0" parTransId="{EEBA1336-AEE1-4E04-8C23-635F42A9F906}" sibTransId="{27DAEB42-2AE8-43C0-8E61-C29154DDF86F}"/>
    <dgm:cxn modelId="{CDED5195-A58E-4144-AA84-EE0AC2B96995}" type="presOf" srcId="{EE5867BF-F801-4A8C-BF72-4E80FF2C42A3}" destId="{A64AEFE2-D34B-4C0E-B047-64C812044A8E}" srcOrd="1" destOrd="0" presId="urn:microsoft.com/office/officeart/2005/8/layout/hierarchy2"/>
    <dgm:cxn modelId="{2B09AA95-FD03-4454-BFB3-09C66BB8D566}" type="presOf" srcId="{6E9DD3CE-F6CD-467A-9AE4-889D2C870D3E}" destId="{026A5926-981D-487F-A3B4-FF4796A81677}" srcOrd="0" destOrd="0" presId="urn:microsoft.com/office/officeart/2005/8/layout/hierarchy2"/>
    <dgm:cxn modelId="{8674E197-2A61-4628-B3A5-2BDD7A42B4F2}" type="presOf" srcId="{0215B494-8C06-4B1F-8289-15B995C42352}" destId="{FB82BC79-ABDF-4148-B899-2F9A8D20214D}" srcOrd="0" destOrd="0" presId="urn:microsoft.com/office/officeart/2005/8/layout/hierarchy2"/>
    <dgm:cxn modelId="{A74002B1-CDAC-4625-998B-13F6750B10A3}" type="presOf" srcId="{5BE18C05-442B-4C75-9665-BC869EFF11E9}" destId="{BBBAD93A-A3DE-4F28-8895-B6B53FEFE7E3}" srcOrd="0" destOrd="0" presId="urn:microsoft.com/office/officeart/2005/8/layout/hierarchy2"/>
    <dgm:cxn modelId="{DCB77FB6-4B67-4477-874F-123D255764A8}" type="presOf" srcId="{FAC9A30E-A6E4-4D8E-9C27-6C9D456C9F53}" destId="{3D6F42CA-1F29-4B76-8560-05AFAA18B933}" srcOrd="1" destOrd="0" presId="urn:microsoft.com/office/officeart/2005/8/layout/hierarchy2"/>
    <dgm:cxn modelId="{1B96E7C8-0A87-463D-A7FD-496AD4DBF0F4}" type="presOf" srcId="{EE5867BF-F801-4A8C-BF72-4E80FF2C42A3}" destId="{FE7A4462-DBC1-4EC0-B4A5-B05F419326B7}" srcOrd="0" destOrd="0" presId="urn:microsoft.com/office/officeart/2005/8/layout/hierarchy2"/>
    <dgm:cxn modelId="{D4F3F8CA-81F7-46DD-8B65-2E237FFF9DA8}" srcId="{7E699663-DD58-4E60-B72E-A6CA6EE1372F}" destId="{3AD8F87E-477D-4999-BDD9-7B41490BB24E}" srcOrd="0" destOrd="0" parTransId="{6F6CE9C8-CC34-4A7E-A64C-64C1404B9450}" sibTransId="{E7A582B6-8928-4D9B-8F87-D02EEA5E4342}"/>
    <dgm:cxn modelId="{7F21BBCC-762F-47B3-B55E-FE8318F8250D}" type="presOf" srcId="{06A57FDB-170E-4858-85FE-D053236A7873}" destId="{DB8580B2-C093-41FE-89FD-3D0603590B3F}" srcOrd="0" destOrd="0" presId="urn:microsoft.com/office/officeart/2005/8/layout/hierarchy2"/>
    <dgm:cxn modelId="{6AD5BCCF-D2FA-4DFE-9401-D6359E9BDB63}" type="presOf" srcId="{7E699663-DD58-4E60-B72E-A6CA6EE1372F}" destId="{B6F05D1C-360C-40BB-8058-E49B0F9CF71F}" srcOrd="0" destOrd="0" presId="urn:microsoft.com/office/officeart/2005/8/layout/hierarchy2"/>
    <dgm:cxn modelId="{188D48D2-7D5E-4849-85E9-B6DDBB1D6DD2}" type="presOf" srcId="{252114C3-99E2-A24A-A27F-73532A553FC8}" destId="{0158B05F-D04B-E349-9B39-4714EE46382F}" srcOrd="0" destOrd="0" presId="urn:microsoft.com/office/officeart/2005/8/layout/hierarchy2"/>
    <dgm:cxn modelId="{A66877D6-D656-42B4-89C6-716A1FDD859E}" srcId="{06A57FDB-170E-4858-85FE-D053236A7873}" destId="{0215B494-8C06-4B1F-8289-15B995C42352}" srcOrd="1" destOrd="0" parTransId="{FAC9A30E-A6E4-4D8E-9C27-6C9D456C9F53}" sibTransId="{90B03A1D-E1B4-458B-AEE1-3E795FF3EE98}"/>
    <dgm:cxn modelId="{0DB0F5D6-9FB6-467A-9E82-1EED98743D23}" type="presOf" srcId="{9D795876-9E2E-47C3-AEF1-65C196FA2432}" destId="{0E4A4E6F-A39D-4E89-AAA0-B9281BF3440E}" srcOrd="0" destOrd="0" presId="urn:microsoft.com/office/officeart/2005/8/layout/hierarchy2"/>
    <dgm:cxn modelId="{02F057D7-7DC5-4199-8963-AEB01D18666E}" type="presOf" srcId="{4CF48146-2067-498F-81CB-C9C82282CE32}" destId="{D2FE060B-962B-4C7C-8326-06C97EB81DD2}" srcOrd="1" destOrd="0" presId="urn:microsoft.com/office/officeart/2005/8/layout/hierarchy2"/>
    <dgm:cxn modelId="{B8A3D2EB-454D-3747-ADFB-92924534482A}" type="presOf" srcId="{4F3DAC66-58B5-C048-9524-BA78D548208C}" destId="{6F9FE3CB-E980-B042-8814-1C17B3689AB3}" srcOrd="0" destOrd="0" presId="urn:microsoft.com/office/officeart/2005/8/layout/hierarchy2"/>
    <dgm:cxn modelId="{C87FE5F7-2EF8-432C-98EE-E916F6CC60A2}" type="presOf" srcId="{4CF48146-2067-498F-81CB-C9C82282CE32}" destId="{66F93A75-0A45-4610-BF1E-78E0AF77546C}" srcOrd="0" destOrd="0" presId="urn:microsoft.com/office/officeart/2005/8/layout/hierarchy2"/>
    <dgm:cxn modelId="{300FBFF8-2B33-454F-8DAD-4E24EE30F934}" type="presOf" srcId="{5BE18C05-442B-4C75-9665-BC869EFF11E9}" destId="{AECA77A6-9C88-457A-80A6-DA0172A50218}" srcOrd="1" destOrd="0" presId="urn:microsoft.com/office/officeart/2005/8/layout/hierarchy2"/>
    <dgm:cxn modelId="{CF03EA0E-E22D-44C6-892A-9C82D0704E58}" type="presParOf" srcId="{B6F05D1C-360C-40BB-8058-E49B0F9CF71F}" destId="{576DFA06-F415-4F6E-9FB8-A64CACEE8739}" srcOrd="0" destOrd="0" presId="urn:microsoft.com/office/officeart/2005/8/layout/hierarchy2"/>
    <dgm:cxn modelId="{44388736-84D1-4399-9A1B-9CF1B9CFD31B}" type="presParOf" srcId="{576DFA06-F415-4F6E-9FB8-A64CACEE8739}" destId="{CE495651-202B-44FC-B676-0D882E1929D7}" srcOrd="0" destOrd="0" presId="urn:microsoft.com/office/officeart/2005/8/layout/hierarchy2"/>
    <dgm:cxn modelId="{76FC1229-FDEC-45A9-AB3C-D13916517DED}" type="presParOf" srcId="{576DFA06-F415-4F6E-9FB8-A64CACEE8739}" destId="{2336690E-D83B-4080-BC59-6DBFB8131CFB}" srcOrd="1" destOrd="0" presId="urn:microsoft.com/office/officeart/2005/8/layout/hierarchy2"/>
    <dgm:cxn modelId="{794EC12F-0AAF-43B9-A762-755B1BEC15AB}" type="presParOf" srcId="{2336690E-D83B-4080-BC59-6DBFB8131CFB}" destId="{060E0D08-DC3C-49C0-8780-9294F206E044}" srcOrd="0" destOrd="0" presId="urn:microsoft.com/office/officeart/2005/8/layout/hierarchy2"/>
    <dgm:cxn modelId="{2093002C-032B-4F84-A167-4A0836C0B39F}" type="presParOf" srcId="{060E0D08-DC3C-49C0-8780-9294F206E044}" destId="{347ACD2D-072F-4DBB-93D6-9A5E8153F36E}" srcOrd="0" destOrd="0" presId="urn:microsoft.com/office/officeart/2005/8/layout/hierarchy2"/>
    <dgm:cxn modelId="{7186EFA4-D5F3-4B34-A66E-6EA959638B50}" type="presParOf" srcId="{2336690E-D83B-4080-BC59-6DBFB8131CFB}" destId="{3715F549-280D-47D5-BD7D-13CD78DB3F4D}" srcOrd="1" destOrd="0" presId="urn:microsoft.com/office/officeart/2005/8/layout/hierarchy2"/>
    <dgm:cxn modelId="{2F659743-D3F9-4A84-B765-13B252466606}" type="presParOf" srcId="{3715F549-280D-47D5-BD7D-13CD78DB3F4D}" destId="{0E4A4E6F-A39D-4E89-AAA0-B9281BF3440E}" srcOrd="0" destOrd="0" presId="urn:microsoft.com/office/officeart/2005/8/layout/hierarchy2"/>
    <dgm:cxn modelId="{A752F9C9-626F-4B5D-BDEF-201225387571}" type="presParOf" srcId="{3715F549-280D-47D5-BD7D-13CD78DB3F4D}" destId="{0861854C-1A51-44C0-9A63-3425A20B831F}" srcOrd="1" destOrd="0" presId="urn:microsoft.com/office/officeart/2005/8/layout/hierarchy2"/>
    <dgm:cxn modelId="{935063F5-F595-40B2-B091-E120746EA74F}" type="presParOf" srcId="{2336690E-D83B-4080-BC59-6DBFB8131CFB}" destId="{BBBAD93A-A3DE-4F28-8895-B6B53FEFE7E3}" srcOrd="2" destOrd="0" presId="urn:microsoft.com/office/officeart/2005/8/layout/hierarchy2"/>
    <dgm:cxn modelId="{A65866C4-0667-4A57-A836-95C0C5281119}" type="presParOf" srcId="{BBBAD93A-A3DE-4F28-8895-B6B53FEFE7E3}" destId="{AECA77A6-9C88-457A-80A6-DA0172A50218}" srcOrd="0" destOrd="0" presId="urn:microsoft.com/office/officeart/2005/8/layout/hierarchy2"/>
    <dgm:cxn modelId="{D2CE3BD7-3801-493C-B18F-61F686AE1052}" type="presParOf" srcId="{2336690E-D83B-4080-BC59-6DBFB8131CFB}" destId="{A88D66F1-4F73-47BF-B459-7999E17C5400}" srcOrd="3" destOrd="0" presId="urn:microsoft.com/office/officeart/2005/8/layout/hierarchy2"/>
    <dgm:cxn modelId="{E854DAA7-8547-4625-BEC3-23DFBA9D751E}" type="presParOf" srcId="{A88D66F1-4F73-47BF-B459-7999E17C5400}" destId="{DB8580B2-C093-41FE-89FD-3D0603590B3F}" srcOrd="0" destOrd="0" presId="urn:microsoft.com/office/officeart/2005/8/layout/hierarchy2"/>
    <dgm:cxn modelId="{79B72A8A-7051-4127-974A-A944206B53AD}" type="presParOf" srcId="{A88D66F1-4F73-47BF-B459-7999E17C5400}" destId="{84BE6209-2D69-4688-B75D-1015E49BAECC}" srcOrd="1" destOrd="0" presId="urn:microsoft.com/office/officeart/2005/8/layout/hierarchy2"/>
    <dgm:cxn modelId="{9D39628F-12CA-4434-B5E3-CFFAD7C3C4B1}" type="presParOf" srcId="{84BE6209-2D69-4688-B75D-1015E49BAECC}" destId="{38123F8D-5F81-4B34-BFD8-27FF49BA73E6}" srcOrd="0" destOrd="0" presId="urn:microsoft.com/office/officeart/2005/8/layout/hierarchy2"/>
    <dgm:cxn modelId="{B565B47A-A2CF-4043-8214-AD5CCF05C998}" type="presParOf" srcId="{38123F8D-5F81-4B34-BFD8-27FF49BA73E6}" destId="{90A04644-B289-49C3-959A-298441266C24}" srcOrd="0" destOrd="0" presId="urn:microsoft.com/office/officeart/2005/8/layout/hierarchy2"/>
    <dgm:cxn modelId="{03D1A537-800A-41F9-A8BE-117C0FCC06EF}" type="presParOf" srcId="{84BE6209-2D69-4688-B75D-1015E49BAECC}" destId="{390234ED-3B7D-4104-A574-D4202D33A4DE}" srcOrd="1" destOrd="0" presId="urn:microsoft.com/office/officeart/2005/8/layout/hierarchy2"/>
    <dgm:cxn modelId="{B7537B9D-7531-45FC-AE8E-6A905ED94BC0}" type="presParOf" srcId="{390234ED-3B7D-4104-A574-D4202D33A4DE}" destId="{ECB77F61-B1F3-4D6F-A43D-6DF9B8132E7D}" srcOrd="0" destOrd="0" presId="urn:microsoft.com/office/officeart/2005/8/layout/hierarchy2"/>
    <dgm:cxn modelId="{A9867861-5C46-4D94-80D7-ED66693DD27D}" type="presParOf" srcId="{390234ED-3B7D-4104-A574-D4202D33A4DE}" destId="{75EFA722-A791-440C-A9F5-B842AF925FEA}" srcOrd="1" destOrd="0" presId="urn:microsoft.com/office/officeart/2005/8/layout/hierarchy2"/>
    <dgm:cxn modelId="{157FF174-8D48-41D5-8E51-CB96E0E4A81B}" type="presParOf" srcId="{84BE6209-2D69-4688-B75D-1015E49BAECC}" destId="{22DD890A-5740-4BF9-AB81-9D69CFFDEA46}" srcOrd="2" destOrd="0" presId="urn:microsoft.com/office/officeart/2005/8/layout/hierarchy2"/>
    <dgm:cxn modelId="{A082E021-A18B-4EC0-B66B-AD3FC0B38312}" type="presParOf" srcId="{22DD890A-5740-4BF9-AB81-9D69CFFDEA46}" destId="{3D6F42CA-1F29-4B76-8560-05AFAA18B933}" srcOrd="0" destOrd="0" presId="urn:microsoft.com/office/officeart/2005/8/layout/hierarchy2"/>
    <dgm:cxn modelId="{6E92829C-DA33-4C26-913B-9338B69B86B3}" type="presParOf" srcId="{84BE6209-2D69-4688-B75D-1015E49BAECC}" destId="{6EB4AB3C-3836-4F75-89C0-AE3CB7C4BE99}" srcOrd="3" destOrd="0" presId="urn:microsoft.com/office/officeart/2005/8/layout/hierarchy2"/>
    <dgm:cxn modelId="{C9DBC02B-45DE-4D8D-8608-21AD50B1BDB8}" type="presParOf" srcId="{6EB4AB3C-3836-4F75-89C0-AE3CB7C4BE99}" destId="{FB82BC79-ABDF-4148-B899-2F9A8D20214D}" srcOrd="0" destOrd="0" presId="urn:microsoft.com/office/officeart/2005/8/layout/hierarchy2"/>
    <dgm:cxn modelId="{1D36B4B0-CF47-4482-9EF3-94283947A0D4}" type="presParOf" srcId="{6EB4AB3C-3836-4F75-89C0-AE3CB7C4BE99}" destId="{52BAD4C4-E563-44FC-A445-2D5EE8096BA0}" srcOrd="1" destOrd="0" presId="urn:microsoft.com/office/officeart/2005/8/layout/hierarchy2"/>
    <dgm:cxn modelId="{59F850EA-D0C7-429E-BEC0-6B9FD84FD5A8}" type="presParOf" srcId="{52BAD4C4-E563-44FC-A445-2D5EE8096BA0}" destId="{5A8A3796-C6DF-4DC4-B584-CC882D0EB6CE}" srcOrd="0" destOrd="0" presId="urn:microsoft.com/office/officeart/2005/8/layout/hierarchy2"/>
    <dgm:cxn modelId="{5B3FA3D3-FAD1-40D6-A70F-B7C40EE59F89}" type="presParOf" srcId="{5A8A3796-C6DF-4DC4-B584-CC882D0EB6CE}" destId="{C3D09747-EC4A-45AA-ADF7-1437005A3CF0}" srcOrd="0" destOrd="0" presId="urn:microsoft.com/office/officeart/2005/8/layout/hierarchy2"/>
    <dgm:cxn modelId="{7DA9189D-2B3C-4F54-A4D3-41E64EFF7793}" type="presParOf" srcId="{52BAD4C4-E563-44FC-A445-2D5EE8096BA0}" destId="{32577F0B-69A3-42C4-A3FD-7C62A3C43F85}" srcOrd="1" destOrd="0" presId="urn:microsoft.com/office/officeart/2005/8/layout/hierarchy2"/>
    <dgm:cxn modelId="{FBFE45E3-8691-4ABA-BA01-B4C82A0C9A31}" type="presParOf" srcId="{32577F0B-69A3-42C4-A3FD-7C62A3C43F85}" destId="{E3208666-D82E-4356-8DEB-68C306AACA1D}" srcOrd="0" destOrd="0" presId="urn:microsoft.com/office/officeart/2005/8/layout/hierarchy2"/>
    <dgm:cxn modelId="{D4F7E0DE-00FA-4853-902B-F3B5A7ACF149}" type="presParOf" srcId="{32577F0B-69A3-42C4-A3FD-7C62A3C43F85}" destId="{50510B5A-6829-4411-8EBA-91FD6BFBB4E6}" srcOrd="1" destOrd="0" presId="urn:microsoft.com/office/officeart/2005/8/layout/hierarchy2"/>
    <dgm:cxn modelId="{3FCBA98C-D5C6-F14E-826B-1458A95718F8}" type="presParOf" srcId="{52BAD4C4-E563-44FC-A445-2D5EE8096BA0}" destId="{0158B05F-D04B-E349-9B39-4714EE46382F}" srcOrd="2" destOrd="0" presId="urn:microsoft.com/office/officeart/2005/8/layout/hierarchy2"/>
    <dgm:cxn modelId="{ACE87498-C4A2-DA4D-8249-19E6449AD1FF}" type="presParOf" srcId="{0158B05F-D04B-E349-9B39-4714EE46382F}" destId="{636AE34A-236C-B24A-B210-43DAB00097EF}" srcOrd="0" destOrd="0" presId="urn:microsoft.com/office/officeart/2005/8/layout/hierarchy2"/>
    <dgm:cxn modelId="{C8AA3353-2F14-1F40-9FAB-271E644FB9EA}" type="presParOf" srcId="{52BAD4C4-E563-44FC-A445-2D5EE8096BA0}" destId="{5F808FD2-7BDA-8049-B044-3DE759B1F7A1}" srcOrd="3" destOrd="0" presId="urn:microsoft.com/office/officeart/2005/8/layout/hierarchy2"/>
    <dgm:cxn modelId="{BB4BED2A-032A-124C-90E2-3061A676F932}" type="presParOf" srcId="{5F808FD2-7BDA-8049-B044-3DE759B1F7A1}" destId="{6F9FE3CB-E980-B042-8814-1C17B3689AB3}" srcOrd="0" destOrd="0" presId="urn:microsoft.com/office/officeart/2005/8/layout/hierarchy2"/>
    <dgm:cxn modelId="{CB0A85F1-6EEA-E34D-A98F-FD2AA6B93DBE}" type="presParOf" srcId="{5F808FD2-7BDA-8049-B044-3DE759B1F7A1}" destId="{1291AC6A-9113-9746-AE08-0EDF8CB03AFD}" srcOrd="1" destOrd="0" presId="urn:microsoft.com/office/officeart/2005/8/layout/hierarchy2"/>
    <dgm:cxn modelId="{DD4A9220-E4C4-4B07-8DD6-EEE89176911B}" type="presParOf" srcId="{52BAD4C4-E563-44FC-A445-2D5EE8096BA0}" destId="{66F93A75-0A45-4610-BF1E-78E0AF77546C}" srcOrd="4" destOrd="0" presId="urn:microsoft.com/office/officeart/2005/8/layout/hierarchy2"/>
    <dgm:cxn modelId="{ACD1C1A5-DEC6-45A8-AD3D-550A315BEB63}" type="presParOf" srcId="{66F93A75-0A45-4610-BF1E-78E0AF77546C}" destId="{D2FE060B-962B-4C7C-8326-06C97EB81DD2}" srcOrd="0" destOrd="0" presId="urn:microsoft.com/office/officeart/2005/8/layout/hierarchy2"/>
    <dgm:cxn modelId="{CE7E6DB7-59A2-4309-870E-A9FECB27E74B}" type="presParOf" srcId="{52BAD4C4-E563-44FC-A445-2D5EE8096BA0}" destId="{5C367B89-49EC-4DD7-B3EE-058C24E1C3EC}" srcOrd="5" destOrd="0" presId="urn:microsoft.com/office/officeart/2005/8/layout/hierarchy2"/>
    <dgm:cxn modelId="{A24C30B5-3738-4504-A240-01BFB4A31570}" type="presParOf" srcId="{5C367B89-49EC-4DD7-B3EE-058C24E1C3EC}" destId="{026A5926-981D-487F-A3B4-FF4796A81677}" srcOrd="0" destOrd="0" presId="urn:microsoft.com/office/officeart/2005/8/layout/hierarchy2"/>
    <dgm:cxn modelId="{53B9BCDC-5DB1-40F8-91ED-8C45E7458FE5}" type="presParOf" srcId="{5C367B89-49EC-4DD7-B3EE-058C24E1C3EC}" destId="{7F7A03C4-7125-4139-8974-BF04CA2CC16B}" srcOrd="1" destOrd="0" presId="urn:microsoft.com/office/officeart/2005/8/layout/hierarchy2"/>
    <dgm:cxn modelId="{9B9BBEF0-DE88-4EFC-8FBA-3A2E21ABFD78}" type="presParOf" srcId="{52BAD4C4-E563-44FC-A445-2D5EE8096BA0}" destId="{FE7A4462-DBC1-4EC0-B4A5-B05F419326B7}" srcOrd="6" destOrd="0" presId="urn:microsoft.com/office/officeart/2005/8/layout/hierarchy2"/>
    <dgm:cxn modelId="{DB22B7BC-14CC-4FC8-99BB-5C3C63538B39}" type="presParOf" srcId="{FE7A4462-DBC1-4EC0-B4A5-B05F419326B7}" destId="{A64AEFE2-D34B-4C0E-B047-64C812044A8E}" srcOrd="0" destOrd="0" presId="urn:microsoft.com/office/officeart/2005/8/layout/hierarchy2"/>
    <dgm:cxn modelId="{FBC3F8E6-ECD3-4AAF-8EBC-2483290181D0}" type="presParOf" srcId="{52BAD4C4-E563-44FC-A445-2D5EE8096BA0}" destId="{05BD03A7-21C3-4434-9A33-35FCE075DEF4}" srcOrd="7" destOrd="0" presId="urn:microsoft.com/office/officeart/2005/8/layout/hierarchy2"/>
    <dgm:cxn modelId="{52FDD33F-0EA5-4C67-95B4-B0AE578ACB3D}" type="presParOf" srcId="{05BD03A7-21C3-4434-9A33-35FCE075DEF4}" destId="{EB921D15-7A1B-4E89-84BF-29A881205103}" srcOrd="0" destOrd="0" presId="urn:microsoft.com/office/officeart/2005/8/layout/hierarchy2"/>
    <dgm:cxn modelId="{3E216C43-234C-4B5C-86FC-5522E63C0FD9}" type="presParOf" srcId="{05BD03A7-21C3-4434-9A33-35FCE075DEF4}" destId="{D27AD8D8-F9F4-4AFF-86AC-78D5A26552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699663-DD58-4E60-B72E-A6CA6EE1372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AD8F87E-477D-4999-BDD9-7B41490BB24E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All participants</a:t>
          </a:r>
        </a:p>
      </dgm:t>
    </dgm:pt>
    <dgm:pt modelId="{6F6CE9C8-CC34-4A7E-A64C-64C1404B9450}" type="parTrans" cxnId="{D4F3F8CA-81F7-46DD-8B65-2E237FFF9DA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E7A582B6-8928-4D9B-8F87-D02EEA5E4342}" type="sibTrans" cxnId="{D4F3F8CA-81F7-46DD-8B65-2E237FFF9DA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9D795876-9E2E-47C3-AEF1-65C196FA2432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Not jury-eligible</a:t>
          </a:r>
        </a:p>
      </dgm:t>
    </dgm:pt>
    <dgm:pt modelId="{EEBA1336-AEE1-4E04-8C23-635F42A9F906}" type="parTrans" cxnId="{78BF1791-6713-4B2B-9949-99AB1C4FD1AB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27DAEB42-2AE8-43C0-8E61-C29154DDF86F}" type="sibTrans" cxnId="{78BF1791-6713-4B2B-9949-99AB1C4FD1AB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06A57FDB-170E-4858-85FE-D053236A7873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Jury-eligible</a:t>
          </a:r>
        </a:p>
      </dgm:t>
    </dgm:pt>
    <dgm:pt modelId="{5BE18C05-442B-4C75-9665-BC869EFF11E9}" type="parTrans" cxnId="{00EA3479-0749-415E-A98F-3A6F9B0FC124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FC92957E-6D8D-4C46-9E56-376F679103E4}" type="sibTrans" cxnId="{00EA3479-0749-415E-A98F-3A6F9B0FC124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0215B494-8C06-4B1F-8289-15B995C42352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Read</a:t>
          </a:r>
        </a:p>
      </dgm:t>
    </dgm:pt>
    <dgm:pt modelId="{FAC9A30E-A6E4-4D8E-9C27-6C9D456C9F53}" type="parTrans" cxnId="{A66877D6-D656-42B4-89C6-716A1FDD859E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90B03A1D-E1B4-458B-AEE1-3E795FF3EE98}" type="sibTrans" cxnId="{A66877D6-D656-42B4-89C6-716A1FDD859E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8CE6DA2E-F5EE-48FE-BC89-7D0C829B97B0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Incomplete</a:t>
          </a:r>
        </a:p>
      </dgm:t>
    </dgm:pt>
    <dgm:pt modelId="{6532E252-0540-41EF-A8FE-8829E82DBC22}" type="parTrans" cxnId="{B9F8997F-3424-4BBF-91F8-12D8DDC60655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5BF049B1-E95A-4F4B-904E-C8272C0A48CC}" type="sibTrans" cxnId="{B9F8997F-3424-4BBF-91F8-12D8DDC60655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7126FAD2-64AE-4FFB-870D-B3A3FDEAD56D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Complete</a:t>
          </a:r>
        </a:p>
      </dgm:t>
    </dgm:pt>
    <dgm:pt modelId="{EE5867BF-F801-4A8C-BF72-4E80FF2C42A3}" type="parTrans" cxnId="{48C1AF45-1CAD-424A-B482-A93E2B209BC8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DAF1148B-DF00-4C9D-A276-256F810CCABA}" type="sibTrans" cxnId="{48C1AF45-1CAD-424A-B482-A93E2B209BC8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6E9DD3CE-F6CD-467A-9AE4-889D2C870D3E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Quota full</a:t>
          </a:r>
        </a:p>
      </dgm:t>
    </dgm:pt>
    <dgm:pt modelId="{4CF48146-2067-498F-81CB-C9C82282CE32}" type="parTrans" cxnId="{93E34D7B-CB4B-4EFE-87B9-81537E583C0D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AC4D87B9-163A-4929-94F8-E7221585A94A}" type="sibTrans" cxnId="{93E34D7B-CB4B-4EFE-87B9-81537E583C0D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6CAC2653-D1FA-4445-AD98-60F3595E4A47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Didn’t read</a:t>
          </a:r>
        </a:p>
      </dgm:t>
    </dgm:pt>
    <dgm:pt modelId="{674953F0-94B1-4A2A-B28C-B179FD326F21}" type="parTrans" cxnId="{00F0BF14-496A-4EFB-8000-83EA680A78CF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5CC71519-0E29-4A43-BA28-FA07F0A358E0}" type="sibTrans" cxnId="{00F0BF14-496A-4EFB-8000-83EA680A78CF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4F3DAC66-58B5-C048-9524-BA78D548208C}">
      <dgm:prSet phldrT="[Text]" custT="1"/>
      <dgm:spPr/>
      <dgm:t>
        <a:bodyPr/>
        <a:lstStyle/>
        <a:p>
          <a:r>
            <a:rPr lang="en-US" sz="1800" dirty="0">
              <a:latin typeface="Open Sans"/>
            </a:rPr>
            <a:t>Screened</a:t>
          </a:r>
        </a:p>
      </dgm:t>
    </dgm:pt>
    <dgm:pt modelId="{252114C3-99E2-A24A-A27F-73532A553FC8}" type="parTrans" cxnId="{12645777-51F7-1F4D-87C1-28FA7B21002F}">
      <dgm:prSet custT="1"/>
      <dgm:spPr/>
      <dgm:t>
        <a:bodyPr/>
        <a:lstStyle/>
        <a:p>
          <a:endParaRPr lang="en-US" sz="1800">
            <a:latin typeface="Open Sans"/>
          </a:endParaRPr>
        </a:p>
      </dgm:t>
    </dgm:pt>
    <dgm:pt modelId="{626250AA-9B3E-1B42-8FE2-E87535B49AF3}" type="sibTrans" cxnId="{12645777-51F7-1F4D-87C1-28FA7B21002F}">
      <dgm:prSet/>
      <dgm:spPr/>
      <dgm:t>
        <a:bodyPr/>
        <a:lstStyle/>
        <a:p>
          <a:endParaRPr lang="en-US" sz="1800">
            <a:latin typeface="Open Sans"/>
          </a:endParaRPr>
        </a:p>
      </dgm:t>
    </dgm:pt>
    <dgm:pt modelId="{B6F05D1C-360C-40BB-8058-E49B0F9CF71F}" type="pres">
      <dgm:prSet presAssocID="{7E699663-DD58-4E60-B72E-A6CA6EE137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76DFA06-F415-4F6E-9FB8-A64CACEE8739}" type="pres">
      <dgm:prSet presAssocID="{3AD8F87E-477D-4999-BDD9-7B41490BB24E}" presName="root1" presStyleCnt="0"/>
      <dgm:spPr/>
    </dgm:pt>
    <dgm:pt modelId="{CE495651-202B-44FC-B676-0D882E1929D7}" type="pres">
      <dgm:prSet presAssocID="{3AD8F87E-477D-4999-BDD9-7B41490BB24E}" presName="LevelOneTextNode" presStyleLbl="node0" presStyleIdx="0" presStyleCnt="1">
        <dgm:presLayoutVars>
          <dgm:chPref val="3"/>
        </dgm:presLayoutVars>
      </dgm:prSet>
      <dgm:spPr/>
    </dgm:pt>
    <dgm:pt modelId="{2336690E-D83B-4080-BC59-6DBFB8131CFB}" type="pres">
      <dgm:prSet presAssocID="{3AD8F87E-477D-4999-BDD9-7B41490BB24E}" presName="level2hierChild" presStyleCnt="0"/>
      <dgm:spPr/>
    </dgm:pt>
    <dgm:pt modelId="{060E0D08-DC3C-49C0-8780-9294F206E044}" type="pres">
      <dgm:prSet presAssocID="{EEBA1336-AEE1-4E04-8C23-635F42A9F906}" presName="conn2-1" presStyleLbl="parChTrans1D2" presStyleIdx="0" presStyleCnt="2"/>
      <dgm:spPr/>
    </dgm:pt>
    <dgm:pt modelId="{347ACD2D-072F-4DBB-93D6-9A5E8153F36E}" type="pres">
      <dgm:prSet presAssocID="{EEBA1336-AEE1-4E04-8C23-635F42A9F906}" presName="connTx" presStyleLbl="parChTrans1D2" presStyleIdx="0" presStyleCnt="2"/>
      <dgm:spPr/>
    </dgm:pt>
    <dgm:pt modelId="{3715F549-280D-47D5-BD7D-13CD78DB3F4D}" type="pres">
      <dgm:prSet presAssocID="{9D795876-9E2E-47C3-AEF1-65C196FA2432}" presName="root2" presStyleCnt="0"/>
      <dgm:spPr/>
    </dgm:pt>
    <dgm:pt modelId="{0E4A4E6F-A39D-4E89-AAA0-B9281BF3440E}" type="pres">
      <dgm:prSet presAssocID="{9D795876-9E2E-47C3-AEF1-65C196FA2432}" presName="LevelTwoTextNode" presStyleLbl="node2" presStyleIdx="0" presStyleCnt="2">
        <dgm:presLayoutVars>
          <dgm:chPref val="3"/>
        </dgm:presLayoutVars>
      </dgm:prSet>
      <dgm:spPr/>
    </dgm:pt>
    <dgm:pt modelId="{0861854C-1A51-44C0-9A63-3425A20B831F}" type="pres">
      <dgm:prSet presAssocID="{9D795876-9E2E-47C3-AEF1-65C196FA2432}" presName="level3hierChild" presStyleCnt="0"/>
      <dgm:spPr/>
    </dgm:pt>
    <dgm:pt modelId="{BBBAD93A-A3DE-4F28-8895-B6B53FEFE7E3}" type="pres">
      <dgm:prSet presAssocID="{5BE18C05-442B-4C75-9665-BC869EFF11E9}" presName="conn2-1" presStyleLbl="parChTrans1D2" presStyleIdx="1" presStyleCnt="2"/>
      <dgm:spPr/>
    </dgm:pt>
    <dgm:pt modelId="{AECA77A6-9C88-457A-80A6-DA0172A50218}" type="pres">
      <dgm:prSet presAssocID="{5BE18C05-442B-4C75-9665-BC869EFF11E9}" presName="connTx" presStyleLbl="parChTrans1D2" presStyleIdx="1" presStyleCnt="2"/>
      <dgm:spPr/>
    </dgm:pt>
    <dgm:pt modelId="{A88D66F1-4F73-47BF-B459-7999E17C5400}" type="pres">
      <dgm:prSet presAssocID="{06A57FDB-170E-4858-85FE-D053236A7873}" presName="root2" presStyleCnt="0"/>
      <dgm:spPr/>
    </dgm:pt>
    <dgm:pt modelId="{DB8580B2-C093-41FE-89FD-3D0603590B3F}" type="pres">
      <dgm:prSet presAssocID="{06A57FDB-170E-4858-85FE-D053236A7873}" presName="LevelTwoTextNode" presStyleLbl="node2" presStyleIdx="1" presStyleCnt="2">
        <dgm:presLayoutVars>
          <dgm:chPref val="3"/>
        </dgm:presLayoutVars>
      </dgm:prSet>
      <dgm:spPr/>
    </dgm:pt>
    <dgm:pt modelId="{84BE6209-2D69-4688-B75D-1015E49BAECC}" type="pres">
      <dgm:prSet presAssocID="{06A57FDB-170E-4858-85FE-D053236A7873}" presName="level3hierChild" presStyleCnt="0"/>
      <dgm:spPr/>
    </dgm:pt>
    <dgm:pt modelId="{38123F8D-5F81-4B34-BFD8-27FF49BA73E6}" type="pres">
      <dgm:prSet presAssocID="{674953F0-94B1-4A2A-B28C-B179FD326F21}" presName="conn2-1" presStyleLbl="parChTrans1D3" presStyleIdx="0" presStyleCnt="2"/>
      <dgm:spPr/>
    </dgm:pt>
    <dgm:pt modelId="{90A04644-B289-49C3-959A-298441266C24}" type="pres">
      <dgm:prSet presAssocID="{674953F0-94B1-4A2A-B28C-B179FD326F21}" presName="connTx" presStyleLbl="parChTrans1D3" presStyleIdx="0" presStyleCnt="2"/>
      <dgm:spPr/>
    </dgm:pt>
    <dgm:pt modelId="{390234ED-3B7D-4104-A574-D4202D33A4DE}" type="pres">
      <dgm:prSet presAssocID="{6CAC2653-D1FA-4445-AD98-60F3595E4A47}" presName="root2" presStyleCnt="0"/>
      <dgm:spPr/>
    </dgm:pt>
    <dgm:pt modelId="{ECB77F61-B1F3-4D6F-A43D-6DF9B8132E7D}" type="pres">
      <dgm:prSet presAssocID="{6CAC2653-D1FA-4445-AD98-60F3595E4A47}" presName="LevelTwoTextNode" presStyleLbl="node3" presStyleIdx="0" presStyleCnt="2">
        <dgm:presLayoutVars>
          <dgm:chPref val="3"/>
        </dgm:presLayoutVars>
      </dgm:prSet>
      <dgm:spPr/>
    </dgm:pt>
    <dgm:pt modelId="{75EFA722-A791-440C-A9F5-B842AF925FEA}" type="pres">
      <dgm:prSet presAssocID="{6CAC2653-D1FA-4445-AD98-60F3595E4A47}" presName="level3hierChild" presStyleCnt="0"/>
      <dgm:spPr/>
    </dgm:pt>
    <dgm:pt modelId="{22DD890A-5740-4BF9-AB81-9D69CFFDEA46}" type="pres">
      <dgm:prSet presAssocID="{FAC9A30E-A6E4-4D8E-9C27-6C9D456C9F53}" presName="conn2-1" presStyleLbl="parChTrans1D3" presStyleIdx="1" presStyleCnt="2"/>
      <dgm:spPr/>
    </dgm:pt>
    <dgm:pt modelId="{3D6F42CA-1F29-4B76-8560-05AFAA18B933}" type="pres">
      <dgm:prSet presAssocID="{FAC9A30E-A6E4-4D8E-9C27-6C9D456C9F53}" presName="connTx" presStyleLbl="parChTrans1D3" presStyleIdx="1" presStyleCnt="2"/>
      <dgm:spPr/>
    </dgm:pt>
    <dgm:pt modelId="{6EB4AB3C-3836-4F75-89C0-AE3CB7C4BE99}" type="pres">
      <dgm:prSet presAssocID="{0215B494-8C06-4B1F-8289-15B995C42352}" presName="root2" presStyleCnt="0"/>
      <dgm:spPr/>
    </dgm:pt>
    <dgm:pt modelId="{FB82BC79-ABDF-4148-B899-2F9A8D20214D}" type="pres">
      <dgm:prSet presAssocID="{0215B494-8C06-4B1F-8289-15B995C42352}" presName="LevelTwoTextNode" presStyleLbl="node3" presStyleIdx="1" presStyleCnt="2">
        <dgm:presLayoutVars>
          <dgm:chPref val="3"/>
        </dgm:presLayoutVars>
      </dgm:prSet>
      <dgm:spPr/>
    </dgm:pt>
    <dgm:pt modelId="{52BAD4C4-E563-44FC-A445-2D5EE8096BA0}" type="pres">
      <dgm:prSet presAssocID="{0215B494-8C06-4B1F-8289-15B995C42352}" presName="level3hierChild" presStyleCnt="0"/>
      <dgm:spPr/>
    </dgm:pt>
    <dgm:pt modelId="{5A8A3796-C6DF-4DC4-B584-CC882D0EB6CE}" type="pres">
      <dgm:prSet presAssocID="{6532E252-0540-41EF-A8FE-8829E82DBC22}" presName="conn2-1" presStyleLbl="parChTrans1D4" presStyleIdx="0" presStyleCnt="4"/>
      <dgm:spPr/>
    </dgm:pt>
    <dgm:pt modelId="{C3D09747-EC4A-45AA-ADF7-1437005A3CF0}" type="pres">
      <dgm:prSet presAssocID="{6532E252-0540-41EF-A8FE-8829E82DBC22}" presName="connTx" presStyleLbl="parChTrans1D4" presStyleIdx="0" presStyleCnt="4"/>
      <dgm:spPr/>
    </dgm:pt>
    <dgm:pt modelId="{32577F0B-69A3-42C4-A3FD-7C62A3C43F85}" type="pres">
      <dgm:prSet presAssocID="{8CE6DA2E-F5EE-48FE-BC89-7D0C829B97B0}" presName="root2" presStyleCnt="0"/>
      <dgm:spPr/>
    </dgm:pt>
    <dgm:pt modelId="{E3208666-D82E-4356-8DEB-68C306AACA1D}" type="pres">
      <dgm:prSet presAssocID="{8CE6DA2E-F5EE-48FE-BC89-7D0C829B97B0}" presName="LevelTwoTextNode" presStyleLbl="node4" presStyleIdx="0" presStyleCnt="4" custScaleX="87712" custScaleY="68576">
        <dgm:presLayoutVars>
          <dgm:chPref val="3"/>
        </dgm:presLayoutVars>
      </dgm:prSet>
      <dgm:spPr/>
    </dgm:pt>
    <dgm:pt modelId="{50510B5A-6829-4411-8EBA-91FD6BFBB4E6}" type="pres">
      <dgm:prSet presAssocID="{8CE6DA2E-F5EE-48FE-BC89-7D0C829B97B0}" presName="level3hierChild" presStyleCnt="0"/>
      <dgm:spPr/>
    </dgm:pt>
    <dgm:pt modelId="{0158B05F-D04B-E349-9B39-4714EE46382F}" type="pres">
      <dgm:prSet presAssocID="{252114C3-99E2-A24A-A27F-73532A553FC8}" presName="conn2-1" presStyleLbl="parChTrans1D4" presStyleIdx="1" presStyleCnt="4"/>
      <dgm:spPr/>
    </dgm:pt>
    <dgm:pt modelId="{636AE34A-236C-B24A-B210-43DAB00097EF}" type="pres">
      <dgm:prSet presAssocID="{252114C3-99E2-A24A-A27F-73532A553FC8}" presName="connTx" presStyleLbl="parChTrans1D4" presStyleIdx="1" presStyleCnt="4"/>
      <dgm:spPr/>
    </dgm:pt>
    <dgm:pt modelId="{5F808FD2-7BDA-8049-B044-3DE759B1F7A1}" type="pres">
      <dgm:prSet presAssocID="{4F3DAC66-58B5-C048-9524-BA78D548208C}" presName="root2" presStyleCnt="0"/>
      <dgm:spPr/>
    </dgm:pt>
    <dgm:pt modelId="{6F9FE3CB-E980-B042-8814-1C17B3689AB3}" type="pres">
      <dgm:prSet presAssocID="{4F3DAC66-58B5-C048-9524-BA78D548208C}" presName="LevelTwoTextNode" presStyleLbl="node4" presStyleIdx="1" presStyleCnt="4" custScaleX="87353" custScaleY="83731">
        <dgm:presLayoutVars>
          <dgm:chPref val="3"/>
        </dgm:presLayoutVars>
      </dgm:prSet>
      <dgm:spPr/>
    </dgm:pt>
    <dgm:pt modelId="{1291AC6A-9113-9746-AE08-0EDF8CB03AFD}" type="pres">
      <dgm:prSet presAssocID="{4F3DAC66-58B5-C048-9524-BA78D548208C}" presName="level3hierChild" presStyleCnt="0"/>
      <dgm:spPr/>
    </dgm:pt>
    <dgm:pt modelId="{66F93A75-0A45-4610-BF1E-78E0AF77546C}" type="pres">
      <dgm:prSet presAssocID="{4CF48146-2067-498F-81CB-C9C82282CE32}" presName="conn2-1" presStyleLbl="parChTrans1D4" presStyleIdx="2" presStyleCnt="4"/>
      <dgm:spPr/>
    </dgm:pt>
    <dgm:pt modelId="{D2FE060B-962B-4C7C-8326-06C97EB81DD2}" type="pres">
      <dgm:prSet presAssocID="{4CF48146-2067-498F-81CB-C9C82282CE32}" presName="connTx" presStyleLbl="parChTrans1D4" presStyleIdx="2" presStyleCnt="4"/>
      <dgm:spPr/>
    </dgm:pt>
    <dgm:pt modelId="{5C367B89-49EC-4DD7-B3EE-058C24E1C3EC}" type="pres">
      <dgm:prSet presAssocID="{6E9DD3CE-F6CD-467A-9AE4-889D2C870D3E}" presName="root2" presStyleCnt="0"/>
      <dgm:spPr/>
    </dgm:pt>
    <dgm:pt modelId="{026A5926-981D-487F-A3B4-FF4796A81677}" type="pres">
      <dgm:prSet presAssocID="{6E9DD3CE-F6CD-467A-9AE4-889D2C870D3E}" presName="LevelTwoTextNode" presStyleLbl="node4" presStyleIdx="2" presStyleCnt="4" custScaleX="85705" custScaleY="75738">
        <dgm:presLayoutVars>
          <dgm:chPref val="3"/>
        </dgm:presLayoutVars>
      </dgm:prSet>
      <dgm:spPr/>
    </dgm:pt>
    <dgm:pt modelId="{7F7A03C4-7125-4139-8974-BF04CA2CC16B}" type="pres">
      <dgm:prSet presAssocID="{6E9DD3CE-F6CD-467A-9AE4-889D2C870D3E}" presName="level3hierChild" presStyleCnt="0"/>
      <dgm:spPr/>
    </dgm:pt>
    <dgm:pt modelId="{FE7A4462-DBC1-4EC0-B4A5-B05F419326B7}" type="pres">
      <dgm:prSet presAssocID="{EE5867BF-F801-4A8C-BF72-4E80FF2C42A3}" presName="conn2-1" presStyleLbl="parChTrans1D4" presStyleIdx="3" presStyleCnt="4"/>
      <dgm:spPr/>
    </dgm:pt>
    <dgm:pt modelId="{A64AEFE2-D34B-4C0E-B047-64C812044A8E}" type="pres">
      <dgm:prSet presAssocID="{EE5867BF-F801-4A8C-BF72-4E80FF2C42A3}" presName="connTx" presStyleLbl="parChTrans1D4" presStyleIdx="3" presStyleCnt="4"/>
      <dgm:spPr/>
    </dgm:pt>
    <dgm:pt modelId="{05BD03A7-21C3-4434-9A33-35FCE075DEF4}" type="pres">
      <dgm:prSet presAssocID="{7126FAD2-64AE-4FFB-870D-B3A3FDEAD56D}" presName="root2" presStyleCnt="0"/>
      <dgm:spPr/>
    </dgm:pt>
    <dgm:pt modelId="{EB921D15-7A1B-4E89-84BF-29A881205103}" type="pres">
      <dgm:prSet presAssocID="{7126FAD2-64AE-4FFB-870D-B3A3FDEAD56D}" presName="LevelTwoTextNode" presStyleLbl="node4" presStyleIdx="3" presStyleCnt="4" custScaleX="86622" custScaleY="76628">
        <dgm:presLayoutVars>
          <dgm:chPref val="3"/>
        </dgm:presLayoutVars>
      </dgm:prSet>
      <dgm:spPr/>
    </dgm:pt>
    <dgm:pt modelId="{D27AD8D8-F9F4-4AFF-86AC-78D5A2655269}" type="pres">
      <dgm:prSet presAssocID="{7126FAD2-64AE-4FFB-870D-B3A3FDEAD56D}" presName="level3hierChild" presStyleCnt="0"/>
      <dgm:spPr/>
    </dgm:pt>
  </dgm:ptLst>
  <dgm:cxnLst>
    <dgm:cxn modelId="{1766CF02-E63B-4EA9-AB08-F481F339905C}" type="presOf" srcId="{EEBA1336-AEE1-4E04-8C23-635F42A9F906}" destId="{060E0D08-DC3C-49C0-8780-9294F206E044}" srcOrd="0" destOrd="0" presId="urn:microsoft.com/office/officeart/2005/8/layout/hierarchy2"/>
    <dgm:cxn modelId="{DFBADB08-0B94-446C-A98D-6EAE0DC8DB71}" type="presOf" srcId="{3AD8F87E-477D-4999-BDD9-7B41490BB24E}" destId="{CE495651-202B-44FC-B676-0D882E1929D7}" srcOrd="0" destOrd="0" presId="urn:microsoft.com/office/officeart/2005/8/layout/hierarchy2"/>
    <dgm:cxn modelId="{00F0BF14-496A-4EFB-8000-83EA680A78CF}" srcId="{06A57FDB-170E-4858-85FE-D053236A7873}" destId="{6CAC2653-D1FA-4445-AD98-60F3595E4A47}" srcOrd="0" destOrd="0" parTransId="{674953F0-94B1-4A2A-B28C-B179FD326F21}" sibTransId="{5CC71519-0E29-4A43-BA28-FA07F0A358E0}"/>
    <dgm:cxn modelId="{0855651B-BAA3-4568-A625-831C2B00AD9B}" type="presOf" srcId="{674953F0-94B1-4A2A-B28C-B179FD326F21}" destId="{90A04644-B289-49C3-959A-298441266C24}" srcOrd="1" destOrd="0" presId="urn:microsoft.com/office/officeart/2005/8/layout/hierarchy2"/>
    <dgm:cxn modelId="{CFA14420-AEAD-46BD-8EF4-EAD9F4F8148D}" type="presOf" srcId="{6532E252-0540-41EF-A8FE-8829E82DBC22}" destId="{C3D09747-EC4A-45AA-ADF7-1437005A3CF0}" srcOrd="1" destOrd="0" presId="urn:microsoft.com/office/officeart/2005/8/layout/hierarchy2"/>
    <dgm:cxn modelId="{8F80183A-88EE-4DE6-946F-ECA7D46BDF6F}" type="presOf" srcId="{7126FAD2-64AE-4FFB-870D-B3A3FDEAD56D}" destId="{EB921D15-7A1B-4E89-84BF-29A881205103}" srcOrd="0" destOrd="0" presId="urn:microsoft.com/office/officeart/2005/8/layout/hierarchy2"/>
    <dgm:cxn modelId="{651CC35C-B01C-D64C-AF3F-5F00A360D61B}" type="presOf" srcId="{252114C3-99E2-A24A-A27F-73532A553FC8}" destId="{636AE34A-236C-B24A-B210-43DAB00097EF}" srcOrd="1" destOrd="0" presId="urn:microsoft.com/office/officeart/2005/8/layout/hierarchy2"/>
    <dgm:cxn modelId="{48C1AF45-1CAD-424A-B482-A93E2B209BC8}" srcId="{0215B494-8C06-4B1F-8289-15B995C42352}" destId="{7126FAD2-64AE-4FFB-870D-B3A3FDEAD56D}" srcOrd="3" destOrd="0" parTransId="{EE5867BF-F801-4A8C-BF72-4E80FF2C42A3}" sibTransId="{DAF1148B-DF00-4C9D-A276-256F810CCABA}"/>
    <dgm:cxn modelId="{2542D870-A68D-4DD1-B54F-78EAD5444AD6}" type="presOf" srcId="{6CAC2653-D1FA-4445-AD98-60F3595E4A47}" destId="{ECB77F61-B1F3-4D6F-A43D-6DF9B8132E7D}" srcOrd="0" destOrd="0" presId="urn:microsoft.com/office/officeart/2005/8/layout/hierarchy2"/>
    <dgm:cxn modelId="{45D8E871-DD88-4AF2-9389-5D322DDF26D1}" type="presOf" srcId="{EEBA1336-AEE1-4E04-8C23-635F42A9F906}" destId="{347ACD2D-072F-4DBB-93D6-9A5E8153F36E}" srcOrd="1" destOrd="0" presId="urn:microsoft.com/office/officeart/2005/8/layout/hierarchy2"/>
    <dgm:cxn modelId="{70EA3955-2475-4505-9C33-A3F0914AFF0B}" type="presOf" srcId="{674953F0-94B1-4A2A-B28C-B179FD326F21}" destId="{38123F8D-5F81-4B34-BFD8-27FF49BA73E6}" srcOrd="0" destOrd="0" presId="urn:microsoft.com/office/officeart/2005/8/layout/hierarchy2"/>
    <dgm:cxn modelId="{12645777-51F7-1F4D-87C1-28FA7B21002F}" srcId="{0215B494-8C06-4B1F-8289-15B995C42352}" destId="{4F3DAC66-58B5-C048-9524-BA78D548208C}" srcOrd="1" destOrd="0" parTransId="{252114C3-99E2-A24A-A27F-73532A553FC8}" sibTransId="{626250AA-9B3E-1B42-8FE2-E87535B49AF3}"/>
    <dgm:cxn modelId="{00EA3479-0749-415E-A98F-3A6F9B0FC124}" srcId="{3AD8F87E-477D-4999-BDD9-7B41490BB24E}" destId="{06A57FDB-170E-4858-85FE-D053236A7873}" srcOrd="1" destOrd="0" parTransId="{5BE18C05-442B-4C75-9665-BC869EFF11E9}" sibTransId="{FC92957E-6D8D-4C46-9E56-376F679103E4}"/>
    <dgm:cxn modelId="{93E34D7B-CB4B-4EFE-87B9-81537E583C0D}" srcId="{0215B494-8C06-4B1F-8289-15B995C42352}" destId="{6E9DD3CE-F6CD-467A-9AE4-889D2C870D3E}" srcOrd="2" destOrd="0" parTransId="{4CF48146-2067-498F-81CB-C9C82282CE32}" sibTransId="{AC4D87B9-163A-4929-94F8-E7221585A94A}"/>
    <dgm:cxn modelId="{4D18B37D-5771-4CD7-BF3F-1301CEE03819}" type="presOf" srcId="{8CE6DA2E-F5EE-48FE-BC89-7D0C829B97B0}" destId="{E3208666-D82E-4356-8DEB-68C306AACA1D}" srcOrd="0" destOrd="0" presId="urn:microsoft.com/office/officeart/2005/8/layout/hierarchy2"/>
    <dgm:cxn modelId="{B9F8997F-3424-4BBF-91F8-12D8DDC60655}" srcId="{0215B494-8C06-4B1F-8289-15B995C42352}" destId="{8CE6DA2E-F5EE-48FE-BC89-7D0C829B97B0}" srcOrd="0" destOrd="0" parTransId="{6532E252-0540-41EF-A8FE-8829E82DBC22}" sibTransId="{5BF049B1-E95A-4F4B-904E-C8272C0A48CC}"/>
    <dgm:cxn modelId="{85A66F86-28CF-4EE0-B474-F2871D82900E}" type="presOf" srcId="{FAC9A30E-A6E4-4D8E-9C27-6C9D456C9F53}" destId="{22DD890A-5740-4BF9-AB81-9D69CFFDEA46}" srcOrd="0" destOrd="0" presId="urn:microsoft.com/office/officeart/2005/8/layout/hierarchy2"/>
    <dgm:cxn modelId="{BEF05E8D-52DA-432C-8A13-A449335EC0E6}" type="presOf" srcId="{6532E252-0540-41EF-A8FE-8829E82DBC22}" destId="{5A8A3796-C6DF-4DC4-B584-CC882D0EB6CE}" srcOrd="0" destOrd="0" presId="urn:microsoft.com/office/officeart/2005/8/layout/hierarchy2"/>
    <dgm:cxn modelId="{78BF1791-6713-4B2B-9949-99AB1C4FD1AB}" srcId="{3AD8F87E-477D-4999-BDD9-7B41490BB24E}" destId="{9D795876-9E2E-47C3-AEF1-65C196FA2432}" srcOrd="0" destOrd="0" parTransId="{EEBA1336-AEE1-4E04-8C23-635F42A9F906}" sibTransId="{27DAEB42-2AE8-43C0-8E61-C29154DDF86F}"/>
    <dgm:cxn modelId="{CDED5195-A58E-4144-AA84-EE0AC2B96995}" type="presOf" srcId="{EE5867BF-F801-4A8C-BF72-4E80FF2C42A3}" destId="{A64AEFE2-D34B-4C0E-B047-64C812044A8E}" srcOrd="1" destOrd="0" presId="urn:microsoft.com/office/officeart/2005/8/layout/hierarchy2"/>
    <dgm:cxn modelId="{2B09AA95-FD03-4454-BFB3-09C66BB8D566}" type="presOf" srcId="{6E9DD3CE-F6CD-467A-9AE4-889D2C870D3E}" destId="{026A5926-981D-487F-A3B4-FF4796A81677}" srcOrd="0" destOrd="0" presId="urn:microsoft.com/office/officeart/2005/8/layout/hierarchy2"/>
    <dgm:cxn modelId="{8674E197-2A61-4628-B3A5-2BDD7A42B4F2}" type="presOf" srcId="{0215B494-8C06-4B1F-8289-15B995C42352}" destId="{FB82BC79-ABDF-4148-B899-2F9A8D20214D}" srcOrd="0" destOrd="0" presId="urn:microsoft.com/office/officeart/2005/8/layout/hierarchy2"/>
    <dgm:cxn modelId="{A74002B1-CDAC-4625-998B-13F6750B10A3}" type="presOf" srcId="{5BE18C05-442B-4C75-9665-BC869EFF11E9}" destId="{BBBAD93A-A3DE-4F28-8895-B6B53FEFE7E3}" srcOrd="0" destOrd="0" presId="urn:microsoft.com/office/officeart/2005/8/layout/hierarchy2"/>
    <dgm:cxn modelId="{DCB77FB6-4B67-4477-874F-123D255764A8}" type="presOf" srcId="{FAC9A30E-A6E4-4D8E-9C27-6C9D456C9F53}" destId="{3D6F42CA-1F29-4B76-8560-05AFAA18B933}" srcOrd="1" destOrd="0" presId="urn:microsoft.com/office/officeart/2005/8/layout/hierarchy2"/>
    <dgm:cxn modelId="{1B96E7C8-0A87-463D-A7FD-496AD4DBF0F4}" type="presOf" srcId="{EE5867BF-F801-4A8C-BF72-4E80FF2C42A3}" destId="{FE7A4462-DBC1-4EC0-B4A5-B05F419326B7}" srcOrd="0" destOrd="0" presId="urn:microsoft.com/office/officeart/2005/8/layout/hierarchy2"/>
    <dgm:cxn modelId="{D4F3F8CA-81F7-46DD-8B65-2E237FFF9DA8}" srcId="{7E699663-DD58-4E60-B72E-A6CA6EE1372F}" destId="{3AD8F87E-477D-4999-BDD9-7B41490BB24E}" srcOrd="0" destOrd="0" parTransId="{6F6CE9C8-CC34-4A7E-A64C-64C1404B9450}" sibTransId="{E7A582B6-8928-4D9B-8F87-D02EEA5E4342}"/>
    <dgm:cxn modelId="{7F21BBCC-762F-47B3-B55E-FE8318F8250D}" type="presOf" srcId="{06A57FDB-170E-4858-85FE-D053236A7873}" destId="{DB8580B2-C093-41FE-89FD-3D0603590B3F}" srcOrd="0" destOrd="0" presId="urn:microsoft.com/office/officeart/2005/8/layout/hierarchy2"/>
    <dgm:cxn modelId="{6AD5BCCF-D2FA-4DFE-9401-D6359E9BDB63}" type="presOf" srcId="{7E699663-DD58-4E60-B72E-A6CA6EE1372F}" destId="{B6F05D1C-360C-40BB-8058-E49B0F9CF71F}" srcOrd="0" destOrd="0" presId="urn:microsoft.com/office/officeart/2005/8/layout/hierarchy2"/>
    <dgm:cxn modelId="{188D48D2-7D5E-4849-85E9-B6DDBB1D6DD2}" type="presOf" srcId="{252114C3-99E2-A24A-A27F-73532A553FC8}" destId="{0158B05F-D04B-E349-9B39-4714EE46382F}" srcOrd="0" destOrd="0" presId="urn:microsoft.com/office/officeart/2005/8/layout/hierarchy2"/>
    <dgm:cxn modelId="{A66877D6-D656-42B4-89C6-716A1FDD859E}" srcId="{06A57FDB-170E-4858-85FE-D053236A7873}" destId="{0215B494-8C06-4B1F-8289-15B995C42352}" srcOrd="1" destOrd="0" parTransId="{FAC9A30E-A6E4-4D8E-9C27-6C9D456C9F53}" sibTransId="{90B03A1D-E1B4-458B-AEE1-3E795FF3EE98}"/>
    <dgm:cxn modelId="{0DB0F5D6-9FB6-467A-9E82-1EED98743D23}" type="presOf" srcId="{9D795876-9E2E-47C3-AEF1-65C196FA2432}" destId="{0E4A4E6F-A39D-4E89-AAA0-B9281BF3440E}" srcOrd="0" destOrd="0" presId="urn:microsoft.com/office/officeart/2005/8/layout/hierarchy2"/>
    <dgm:cxn modelId="{02F057D7-7DC5-4199-8963-AEB01D18666E}" type="presOf" srcId="{4CF48146-2067-498F-81CB-C9C82282CE32}" destId="{D2FE060B-962B-4C7C-8326-06C97EB81DD2}" srcOrd="1" destOrd="0" presId="urn:microsoft.com/office/officeart/2005/8/layout/hierarchy2"/>
    <dgm:cxn modelId="{B8A3D2EB-454D-3747-ADFB-92924534482A}" type="presOf" srcId="{4F3DAC66-58B5-C048-9524-BA78D548208C}" destId="{6F9FE3CB-E980-B042-8814-1C17B3689AB3}" srcOrd="0" destOrd="0" presId="urn:microsoft.com/office/officeart/2005/8/layout/hierarchy2"/>
    <dgm:cxn modelId="{C87FE5F7-2EF8-432C-98EE-E916F6CC60A2}" type="presOf" srcId="{4CF48146-2067-498F-81CB-C9C82282CE32}" destId="{66F93A75-0A45-4610-BF1E-78E0AF77546C}" srcOrd="0" destOrd="0" presId="urn:microsoft.com/office/officeart/2005/8/layout/hierarchy2"/>
    <dgm:cxn modelId="{300FBFF8-2B33-454F-8DAD-4E24EE30F934}" type="presOf" srcId="{5BE18C05-442B-4C75-9665-BC869EFF11E9}" destId="{AECA77A6-9C88-457A-80A6-DA0172A50218}" srcOrd="1" destOrd="0" presId="urn:microsoft.com/office/officeart/2005/8/layout/hierarchy2"/>
    <dgm:cxn modelId="{CF03EA0E-E22D-44C6-892A-9C82D0704E58}" type="presParOf" srcId="{B6F05D1C-360C-40BB-8058-E49B0F9CF71F}" destId="{576DFA06-F415-4F6E-9FB8-A64CACEE8739}" srcOrd="0" destOrd="0" presId="urn:microsoft.com/office/officeart/2005/8/layout/hierarchy2"/>
    <dgm:cxn modelId="{44388736-84D1-4399-9A1B-9CF1B9CFD31B}" type="presParOf" srcId="{576DFA06-F415-4F6E-9FB8-A64CACEE8739}" destId="{CE495651-202B-44FC-B676-0D882E1929D7}" srcOrd="0" destOrd="0" presId="urn:microsoft.com/office/officeart/2005/8/layout/hierarchy2"/>
    <dgm:cxn modelId="{76FC1229-FDEC-45A9-AB3C-D13916517DED}" type="presParOf" srcId="{576DFA06-F415-4F6E-9FB8-A64CACEE8739}" destId="{2336690E-D83B-4080-BC59-6DBFB8131CFB}" srcOrd="1" destOrd="0" presId="urn:microsoft.com/office/officeart/2005/8/layout/hierarchy2"/>
    <dgm:cxn modelId="{794EC12F-0AAF-43B9-A762-755B1BEC15AB}" type="presParOf" srcId="{2336690E-D83B-4080-BC59-6DBFB8131CFB}" destId="{060E0D08-DC3C-49C0-8780-9294F206E044}" srcOrd="0" destOrd="0" presId="urn:microsoft.com/office/officeart/2005/8/layout/hierarchy2"/>
    <dgm:cxn modelId="{2093002C-032B-4F84-A167-4A0836C0B39F}" type="presParOf" srcId="{060E0D08-DC3C-49C0-8780-9294F206E044}" destId="{347ACD2D-072F-4DBB-93D6-9A5E8153F36E}" srcOrd="0" destOrd="0" presId="urn:microsoft.com/office/officeart/2005/8/layout/hierarchy2"/>
    <dgm:cxn modelId="{7186EFA4-D5F3-4B34-A66E-6EA959638B50}" type="presParOf" srcId="{2336690E-D83B-4080-BC59-6DBFB8131CFB}" destId="{3715F549-280D-47D5-BD7D-13CD78DB3F4D}" srcOrd="1" destOrd="0" presId="urn:microsoft.com/office/officeart/2005/8/layout/hierarchy2"/>
    <dgm:cxn modelId="{2F659743-D3F9-4A84-B765-13B252466606}" type="presParOf" srcId="{3715F549-280D-47D5-BD7D-13CD78DB3F4D}" destId="{0E4A4E6F-A39D-4E89-AAA0-B9281BF3440E}" srcOrd="0" destOrd="0" presId="urn:microsoft.com/office/officeart/2005/8/layout/hierarchy2"/>
    <dgm:cxn modelId="{A752F9C9-626F-4B5D-BDEF-201225387571}" type="presParOf" srcId="{3715F549-280D-47D5-BD7D-13CD78DB3F4D}" destId="{0861854C-1A51-44C0-9A63-3425A20B831F}" srcOrd="1" destOrd="0" presId="urn:microsoft.com/office/officeart/2005/8/layout/hierarchy2"/>
    <dgm:cxn modelId="{935063F5-F595-40B2-B091-E120746EA74F}" type="presParOf" srcId="{2336690E-D83B-4080-BC59-6DBFB8131CFB}" destId="{BBBAD93A-A3DE-4F28-8895-B6B53FEFE7E3}" srcOrd="2" destOrd="0" presId="urn:microsoft.com/office/officeart/2005/8/layout/hierarchy2"/>
    <dgm:cxn modelId="{A65866C4-0667-4A57-A836-95C0C5281119}" type="presParOf" srcId="{BBBAD93A-A3DE-4F28-8895-B6B53FEFE7E3}" destId="{AECA77A6-9C88-457A-80A6-DA0172A50218}" srcOrd="0" destOrd="0" presId="urn:microsoft.com/office/officeart/2005/8/layout/hierarchy2"/>
    <dgm:cxn modelId="{D2CE3BD7-3801-493C-B18F-61F686AE1052}" type="presParOf" srcId="{2336690E-D83B-4080-BC59-6DBFB8131CFB}" destId="{A88D66F1-4F73-47BF-B459-7999E17C5400}" srcOrd="3" destOrd="0" presId="urn:microsoft.com/office/officeart/2005/8/layout/hierarchy2"/>
    <dgm:cxn modelId="{E854DAA7-8547-4625-BEC3-23DFBA9D751E}" type="presParOf" srcId="{A88D66F1-4F73-47BF-B459-7999E17C5400}" destId="{DB8580B2-C093-41FE-89FD-3D0603590B3F}" srcOrd="0" destOrd="0" presId="urn:microsoft.com/office/officeart/2005/8/layout/hierarchy2"/>
    <dgm:cxn modelId="{79B72A8A-7051-4127-974A-A944206B53AD}" type="presParOf" srcId="{A88D66F1-4F73-47BF-B459-7999E17C5400}" destId="{84BE6209-2D69-4688-B75D-1015E49BAECC}" srcOrd="1" destOrd="0" presId="urn:microsoft.com/office/officeart/2005/8/layout/hierarchy2"/>
    <dgm:cxn modelId="{9D39628F-12CA-4434-B5E3-CFFAD7C3C4B1}" type="presParOf" srcId="{84BE6209-2D69-4688-B75D-1015E49BAECC}" destId="{38123F8D-5F81-4B34-BFD8-27FF49BA73E6}" srcOrd="0" destOrd="0" presId="urn:microsoft.com/office/officeart/2005/8/layout/hierarchy2"/>
    <dgm:cxn modelId="{B565B47A-A2CF-4043-8214-AD5CCF05C998}" type="presParOf" srcId="{38123F8D-5F81-4B34-BFD8-27FF49BA73E6}" destId="{90A04644-B289-49C3-959A-298441266C24}" srcOrd="0" destOrd="0" presId="urn:microsoft.com/office/officeart/2005/8/layout/hierarchy2"/>
    <dgm:cxn modelId="{03D1A537-800A-41F9-A8BE-117C0FCC06EF}" type="presParOf" srcId="{84BE6209-2D69-4688-B75D-1015E49BAECC}" destId="{390234ED-3B7D-4104-A574-D4202D33A4DE}" srcOrd="1" destOrd="0" presId="urn:microsoft.com/office/officeart/2005/8/layout/hierarchy2"/>
    <dgm:cxn modelId="{B7537B9D-7531-45FC-AE8E-6A905ED94BC0}" type="presParOf" srcId="{390234ED-3B7D-4104-A574-D4202D33A4DE}" destId="{ECB77F61-B1F3-4D6F-A43D-6DF9B8132E7D}" srcOrd="0" destOrd="0" presId="urn:microsoft.com/office/officeart/2005/8/layout/hierarchy2"/>
    <dgm:cxn modelId="{A9867861-5C46-4D94-80D7-ED66693DD27D}" type="presParOf" srcId="{390234ED-3B7D-4104-A574-D4202D33A4DE}" destId="{75EFA722-A791-440C-A9F5-B842AF925FEA}" srcOrd="1" destOrd="0" presId="urn:microsoft.com/office/officeart/2005/8/layout/hierarchy2"/>
    <dgm:cxn modelId="{157FF174-8D48-41D5-8E51-CB96E0E4A81B}" type="presParOf" srcId="{84BE6209-2D69-4688-B75D-1015E49BAECC}" destId="{22DD890A-5740-4BF9-AB81-9D69CFFDEA46}" srcOrd="2" destOrd="0" presId="urn:microsoft.com/office/officeart/2005/8/layout/hierarchy2"/>
    <dgm:cxn modelId="{A082E021-A18B-4EC0-B66B-AD3FC0B38312}" type="presParOf" srcId="{22DD890A-5740-4BF9-AB81-9D69CFFDEA46}" destId="{3D6F42CA-1F29-4B76-8560-05AFAA18B933}" srcOrd="0" destOrd="0" presId="urn:microsoft.com/office/officeart/2005/8/layout/hierarchy2"/>
    <dgm:cxn modelId="{6E92829C-DA33-4C26-913B-9338B69B86B3}" type="presParOf" srcId="{84BE6209-2D69-4688-B75D-1015E49BAECC}" destId="{6EB4AB3C-3836-4F75-89C0-AE3CB7C4BE99}" srcOrd="3" destOrd="0" presId="urn:microsoft.com/office/officeart/2005/8/layout/hierarchy2"/>
    <dgm:cxn modelId="{C9DBC02B-45DE-4D8D-8608-21AD50B1BDB8}" type="presParOf" srcId="{6EB4AB3C-3836-4F75-89C0-AE3CB7C4BE99}" destId="{FB82BC79-ABDF-4148-B899-2F9A8D20214D}" srcOrd="0" destOrd="0" presId="urn:microsoft.com/office/officeart/2005/8/layout/hierarchy2"/>
    <dgm:cxn modelId="{1D36B4B0-CF47-4482-9EF3-94283947A0D4}" type="presParOf" srcId="{6EB4AB3C-3836-4F75-89C0-AE3CB7C4BE99}" destId="{52BAD4C4-E563-44FC-A445-2D5EE8096BA0}" srcOrd="1" destOrd="0" presId="urn:microsoft.com/office/officeart/2005/8/layout/hierarchy2"/>
    <dgm:cxn modelId="{59F850EA-D0C7-429E-BEC0-6B9FD84FD5A8}" type="presParOf" srcId="{52BAD4C4-E563-44FC-A445-2D5EE8096BA0}" destId="{5A8A3796-C6DF-4DC4-B584-CC882D0EB6CE}" srcOrd="0" destOrd="0" presId="urn:microsoft.com/office/officeart/2005/8/layout/hierarchy2"/>
    <dgm:cxn modelId="{5B3FA3D3-FAD1-40D6-A70F-B7C40EE59F89}" type="presParOf" srcId="{5A8A3796-C6DF-4DC4-B584-CC882D0EB6CE}" destId="{C3D09747-EC4A-45AA-ADF7-1437005A3CF0}" srcOrd="0" destOrd="0" presId="urn:microsoft.com/office/officeart/2005/8/layout/hierarchy2"/>
    <dgm:cxn modelId="{7DA9189D-2B3C-4F54-A4D3-41E64EFF7793}" type="presParOf" srcId="{52BAD4C4-E563-44FC-A445-2D5EE8096BA0}" destId="{32577F0B-69A3-42C4-A3FD-7C62A3C43F85}" srcOrd="1" destOrd="0" presId="urn:microsoft.com/office/officeart/2005/8/layout/hierarchy2"/>
    <dgm:cxn modelId="{FBFE45E3-8691-4ABA-BA01-B4C82A0C9A31}" type="presParOf" srcId="{32577F0B-69A3-42C4-A3FD-7C62A3C43F85}" destId="{E3208666-D82E-4356-8DEB-68C306AACA1D}" srcOrd="0" destOrd="0" presId="urn:microsoft.com/office/officeart/2005/8/layout/hierarchy2"/>
    <dgm:cxn modelId="{D4F7E0DE-00FA-4853-902B-F3B5A7ACF149}" type="presParOf" srcId="{32577F0B-69A3-42C4-A3FD-7C62A3C43F85}" destId="{50510B5A-6829-4411-8EBA-91FD6BFBB4E6}" srcOrd="1" destOrd="0" presId="urn:microsoft.com/office/officeart/2005/8/layout/hierarchy2"/>
    <dgm:cxn modelId="{3FCBA98C-D5C6-F14E-826B-1458A95718F8}" type="presParOf" srcId="{52BAD4C4-E563-44FC-A445-2D5EE8096BA0}" destId="{0158B05F-D04B-E349-9B39-4714EE46382F}" srcOrd="2" destOrd="0" presId="urn:microsoft.com/office/officeart/2005/8/layout/hierarchy2"/>
    <dgm:cxn modelId="{ACE87498-C4A2-DA4D-8249-19E6449AD1FF}" type="presParOf" srcId="{0158B05F-D04B-E349-9B39-4714EE46382F}" destId="{636AE34A-236C-B24A-B210-43DAB00097EF}" srcOrd="0" destOrd="0" presId="urn:microsoft.com/office/officeart/2005/8/layout/hierarchy2"/>
    <dgm:cxn modelId="{C8AA3353-2F14-1F40-9FAB-271E644FB9EA}" type="presParOf" srcId="{52BAD4C4-E563-44FC-A445-2D5EE8096BA0}" destId="{5F808FD2-7BDA-8049-B044-3DE759B1F7A1}" srcOrd="3" destOrd="0" presId="urn:microsoft.com/office/officeart/2005/8/layout/hierarchy2"/>
    <dgm:cxn modelId="{BB4BED2A-032A-124C-90E2-3061A676F932}" type="presParOf" srcId="{5F808FD2-7BDA-8049-B044-3DE759B1F7A1}" destId="{6F9FE3CB-E980-B042-8814-1C17B3689AB3}" srcOrd="0" destOrd="0" presId="urn:microsoft.com/office/officeart/2005/8/layout/hierarchy2"/>
    <dgm:cxn modelId="{CB0A85F1-6EEA-E34D-A98F-FD2AA6B93DBE}" type="presParOf" srcId="{5F808FD2-7BDA-8049-B044-3DE759B1F7A1}" destId="{1291AC6A-9113-9746-AE08-0EDF8CB03AFD}" srcOrd="1" destOrd="0" presId="urn:microsoft.com/office/officeart/2005/8/layout/hierarchy2"/>
    <dgm:cxn modelId="{DD4A9220-E4C4-4B07-8DD6-EEE89176911B}" type="presParOf" srcId="{52BAD4C4-E563-44FC-A445-2D5EE8096BA0}" destId="{66F93A75-0A45-4610-BF1E-78E0AF77546C}" srcOrd="4" destOrd="0" presId="urn:microsoft.com/office/officeart/2005/8/layout/hierarchy2"/>
    <dgm:cxn modelId="{ACD1C1A5-DEC6-45A8-AD3D-550A315BEB63}" type="presParOf" srcId="{66F93A75-0A45-4610-BF1E-78E0AF77546C}" destId="{D2FE060B-962B-4C7C-8326-06C97EB81DD2}" srcOrd="0" destOrd="0" presId="urn:microsoft.com/office/officeart/2005/8/layout/hierarchy2"/>
    <dgm:cxn modelId="{CE7E6DB7-59A2-4309-870E-A9FECB27E74B}" type="presParOf" srcId="{52BAD4C4-E563-44FC-A445-2D5EE8096BA0}" destId="{5C367B89-49EC-4DD7-B3EE-058C24E1C3EC}" srcOrd="5" destOrd="0" presId="urn:microsoft.com/office/officeart/2005/8/layout/hierarchy2"/>
    <dgm:cxn modelId="{A24C30B5-3738-4504-A240-01BFB4A31570}" type="presParOf" srcId="{5C367B89-49EC-4DD7-B3EE-058C24E1C3EC}" destId="{026A5926-981D-487F-A3B4-FF4796A81677}" srcOrd="0" destOrd="0" presId="urn:microsoft.com/office/officeart/2005/8/layout/hierarchy2"/>
    <dgm:cxn modelId="{53B9BCDC-5DB1-40F8-91ED-8C45E7458FE5}" type="presParOf" srcId="{5C367B89-49EC-4DD7-B3EE-058C24E1C3EC}" destId="{7F7A03C4-7125-4139-8974-BF04CA2CC16B}" srcOrd="1" destOrd="0" presId="urn:microsoft.com/office/officeart/2005/8/layout/hierarchy2"/>
    <dgm:cxn modelId="{9B9BBEF0-DE88-4EFC-8FBA-3A2E21ABFD78}" type="presParOf" srcId="{52BAD4C4-E563-44FC-A445-2D5EE8096BA0}" destId="{FE7A4462-DBC1-4EC0-B4A5-B05F419326B7}" srcOrd="6" destOrd="0" presId="urn:microsoft.com/office/officeart/2005/8/layout/hierarchy2"/>
    <dgm:cxn modelId="{DB22B7BC-14CC-4FC8-99BB-5C3C63538B39}" type="presParOf" srcId="{FE7A4462-DBC1-4EC0-B4A5-B05F419326B7}" destId="{A64AEFE2-D34B-4C0E-B047-64C812044A8E}" srcOrd="0" destOrd="0" presId="urn:microsoft.com/office/officeart/2005/8/layout/hierarchy2"/>
    <dgm:cxn modelId="{FBC3F8E6-ECD3-4AAF-8EBC-2483290181D0}" type="presParOf" srcId="{52BAD4C4-E563-44FC-A445-2D5EE8096BA0}" destId="{05BD03A7-21C3-4434-9A33-35FCE075DEF4}" srcOrd="7" destOrd="0" presId="urn:microsoft.com/office/officeart/2005/8/layout/hierarchy2"/>
    <dgm:cxn modelId="{52FDD33F-0EA5-4C67-95B4-B0AE578ACB3D}" type="presParOf" srcId="{05BD03A7-21C3-4434-9A33-35FCE075DEF4}" destId="{EB921D15-7A1B-4E89-84BF-29A881205103}" srcOrd="0" destOrd="0" presId="urn:microsoft.com/office/officeart/2005/8/layout/hierarchy2"/>
    <dgm:cxn modelId="{3E216C43-234C-4B5C-86FC-5522E63C0FD9}" type="presParOf" srcId="{05BD03A7-21C3-4434-9A33-35FCE075DEF4}" destId="{D27AD8D8-F9F4-4AFF-86AC-78D5A265526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4DE7-700C-FD43-819F-674FBD5AF818}">
      <dsp:nvSpPr>
        <dsp:cNvPr id="0" name=""/>
        <dsp:cNvSpPr/>
      </dsp:nvSpPr>
      <dsp:spPr>
        <a:xfrm>
          <a:off x="0" y="1159221"/>
          <a:ext cx="8229600" cy="156277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091F-9DBE-467B-B8AE-B6CC3A909AFC}">
      <dsp:nvSpPr>
        <dsp:cNvPr id="0" name=""/>
        <dsp:cNvSpPr/>
      </dsp:nvSpPr>
      <dsp:spPr>
        <a:xfrm>
          <a:off x="2034" y="0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34" y="0"/>
        <a:ext cx="1184411" cy="1562777"/>
      </dsp:txXfrm>
    </dsp:sp>
    <dsp:sp modelId="{60B4B399-5CA7-42AA-B84E-044994FFF0B1}">
      <dsp:nvSpPr>
        <dsp:cNvPr id="0" name=""/>
        <dsp:cNvSpPr/>
      </dsp:nvSpPr>
      <dsp:spPr>
        <a:xfrm>
          <a:off x="523707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F8B7F-6238-43E9-8CE2-FB3C67F1232A}">
      <dsp:nvSpPr>
        <dsp:cNvPr id="0" name=""/>
        <dsp:cNvSpPr/>
      </dsp:nvSpPr>
      <dsp:spPr>
        <a:xfrm>
          <a:off x="1245666" y="2344166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45666" y="2344166"/>
        <a:ext cx="1184411" cy="1562777"/>
      </dsp:txXfrm>
    </dsp:sp>
    <dsp:sp modelId="{486C9869-758F-411D-9110-BC74F76123B7}">
      <dsp:nvSpPr>
        <dsp:cNvPr id="0" name=""/>
        <dsp:cNvSpPr/>
      </dsp:nvSpPr>
      <dsp:spPr>
        <a:xfrm>
          <a:off x="1642524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70B0D-3691-44D9-AF48-D68138BC5E84}">
      <dsp:nvSpPr>
        <dsp:cNvPr id="0" name=""/>
        <dsp:cNvSpPr/>
      </dsp:nvSpPr>
      <dsp:spPr>
        <a:xfrm>
          <a:off x="2489298" y="0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489298" y="0"/>
        <a:ext cx="1184411" cy="1562777"/>
      </dsp:txXfrm>
    </dsp:sp>
    <dsp:sp modelId="{E5BEDD86-2C6F-4B5E-9795-8560156EF105}">
      <dsp:nvSpPr>
        <dsp:cNvPr id="0" name=""/>
        <dsp:cNvSpPr/>
      </dsp:nvSpPr>
      <dsp:spPr>
        <a:xfrm>
          <a:off x="2886156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6C12B-B32C-49C8-A34D-B9D27C95DC15}">
      <dsp:nvSpPr>
        <dsp:cNvPr id="0" name=""/>
        <dsp:cNvSpPr/>
      </dsp:nvSpPr>
      <dsp:spPr>
        <a:xfrm>
          <a:off x="3732930" y="2344166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732930" y="2344166"/>
        <a:ext cx="1184411" cy="1562777"/>
      </dsp:txXfrm>
    </dsp:sp>
    <dsp:sp modelId="{0D35BB2E-A875-4FC4-8DBB-DD90D379A286}">
      <dsp:nvSpPr>
        <dsp:cNvPr id="0" name=""/>
        <dsp:cNvSpPr/>
      </dsp:nvSpPr>
      <dsp:spPr>
        <a:xfrm>
          <a:off x="4129788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C264-5826-4E41-8CEF-0BD7B1F1A0F8}">
      <dsp:nvSpPr>
        <dsp:cNvPr id="0" name=""/>
        <dsp:cNvSpPr/>
      </dsp:nvSpPr>
      <dsp:spPr>
        <a:xfrm>
          <a:off x="4976562" y="0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976562" y="0"/>
        <a:ext cx="1184411" cy="1562777"/>
      </dsp:txXfrm>
    </dsp:sp>
    <dsp:sp modelId="{A873F7B0-8DEA-444A-8B19-9537E7B1B59E}">
      <dsp:nvSpPr>
        <dsp:cNvPr id="0" name=""/>
        <dsp:cNvSpPr/>
      </dsp:nvSpPr>
      <dsp:spPr>
        <a:xfrm>
          <a:off x="5373420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CD66C-8C55-4B69-916E-6BFE963BD9C0}">
      <dsp:nvSpPr>
        <dsp:cNvPr id="0" name=""/>
        <dsp:cNvSpPr/>
      </dsp:nvSpPr>
      <dsp:spPr>
        <a:xfrm>
          <a:off x="6220194" y="2344166"/>
          <a:ext cx="1184411" cy="156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220194" y="2344166"/>
        <a:ext cx="1184411" cy="1562777"/>
      </dsp:txXfrm>
    </dsp:sp>
    <dsp:sp modelId="{AE7D854F-F72B-4C4D-9A6F-6CB0AD6D4892}">
      <dsp:nvSpPr>
        <dsp:cNvPr id="0" name=""/>
        <dsp:cNvSpPr/>
      </dsp:nvSpPr>
      <dsp:spPr>
        <a:xfrm>
          <a:off x="6617052" y="1758124"/>
          <a:ext cx="390694" cy="39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07226-B138-4791-BC23-E6FBAA86D7EB}">
      <dsp:nvSpPr>
        <dsp:cNvPr id="0" name=""/>
        <dsp:cNvSpPr/>
      </dsp:nvSpPr>
      <dsp:spPr>
        <a:xfrm>
          <a:off x="0" y="579674"/>
          <a:ext cx="2603603" cy="2544528"/>
        </a:xfrm>
        <a:prstGeom prst="ellipse">
          <a:avLst/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Open Sans"/>
            </a:rPr>
            <a:t>998 Participants</a:t>
          </a:r>
        </a:p>
      </dsp:txBody>
      <dsp:txXfrm>
        <a:off x="381289" y="952311"/>
        <a:ext cx="1841025" cy="1799254"/>
      </dsp:txXfrm>
    </dsp:sp>
    <dsp:sp modelId="{0061CB78-A15B-4525-A9B8-3A39D505247E}">
      <dsp:nvSpPr>
        <dsp:cNvPr id="0" name=""/>
        <dsp:cNvSpPr/>
      </dsp:nvSpPr>
      <dsp:spPr>
        <a:xfrm rot="20844851">
          <a:off x="2682641" y="1187652"/>
          <a:ext cx="1092714" cy="468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Open Sans"/>
          </a:endParaRPr>
        </a:p>
      </dsp:txBody>
      <dsp:txXfrm>
        <a:off x="2684328" y="1296552"/>
        <a:ext cx="952310" cy="280809"/>
      </dsp:txXfrm>
    </dsp:sp>
    <dsp:sp modelId="{493A2A4F-4C12-459F-9288-A0CCD8C64734}">
      <dsp:nvSpPr>
        <dsp:cNvPr id="0" name=""/>
        <dsp:cNvSpPr/>
      </dsp:nvSpPr>
      <dsp:spPr>
        <a:xfrm>
          <a:off x="3904598" y="233292"/>
          <a:ext cx="1762850" cy="168147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Open Sans"/>
            </a:rPr>
            <a:t>600 Sample</a:t>
          </a:r>
        </a:p>
      </dsp:txBody>
      <dsp:txXfrm>
        <a:off x="4162761" y="479538"/>
        <a:ext cx="1246524" cy="1188980"/>
      </dsp:txXfrm>
    </dsp:sp>
    <dsp:sp modelId="{2CAE1DA7-882B-45C8-B36B-DD11B3B4C970}">
      <dsp:nvSpPr>
        <dsp:cNvPr id="0" name=""/>
        <dsp:cNvSpPr/>
      </dsp:nvSpPr>
      <dsp:spPr>
        <a:xfrm rot="850609">
          <a:off x="2651856" y="2376524"/>
          <a:ext cx="2402558" cy="239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19274"/>
            <a:satOff val="-89112"/>
            <a:lumOff val="550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Open Sans"/>
          </a:endParaRPr>
        </a:p>
      </dsp:txBody>
      <dsp:txXfrm>
        <a:off x="2652952" y="2415675"/>
        <a:ext cx="2330616" cy="143884"/>
      </dsp:txXfrm>
    </dsp:sp>
    <dsp:sp modelId="{B6A8B1A8-1FFE-414F-A116-F1837892CC2B}">
      <dsp:nvSpPr>
        <dsp:cNvPr id="0" name=""/>
        <dsp:cNvSpPr/>
      </dsp:nvSpPr>
      <dsp:spPr>
        <a:xfrm>
          <a:off x="5207363" y="2423657"/>
          <a:ext cx="1101246" cy="110790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Open Sans"/>
            </a:rPr>
            <a:t>398 Other</a:t>
          </a:r>
        </a:p>
      </dsp:txBody>
      <dsp:txXfrm>
        <a:off x="5368637" y="2585905"/>
        <a:ext cx="778698" cy="783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E63A2-829A-4420-90DC-474D18D76E49}">
      <dsp:nvSpPr>
        <dsp:cNvPr id="0" name=""/>
        <dsp:cNvSpPr/>
      </dsp:nvSpPr>
      <dsp:spPr>
        <a:xfrm>
          <a:off x="632" y="98362"/>
          <a:ext cx="2466826" cy="1480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2800" kern="1200" dirty="0">
              <a:latin typeface="Open Sans"/>
            </a:rPr>
            <a:t>user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300"/>
            </a:spcAft>
            <a:buNone/>
          </a:pPr>
          <a:r>
            <a:rPr lang="en-US" sz="2800" kern="1200" dirty="0">
              <a:latin typeface="Open Sans"/>
            </a:rPr>
            <a:t>metadata</a:t>
          </a:r>
        </a:p>
      </dsp:txBody>
      <dsp:txXfrm>
        <a:off x="632" y="98362"/>
        <a:ext cx="2466826" cy="1480095"/>
      </dsp:txXfrm>
    </dsp:sp>
    <dsp:sp modelId="{EB37F9A5-5192-4747-AAF6-FCFD7956BB7A}">
      <dsp:nvSpPr>
        <dsp:cNvPr id="0" name=""/>
        <dsp:cNvSpPr/>
      </dsp:nvSpPr>
      <dsp:spPr>
        <a:xfrm>
          <a:off x="2714141" y="98362"/>
          <a:ext cx="2466826" cy="1480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pen Sans"/>
            </a:rPr>
            <a:t>study eligibility</a:t>
          </a:r>
        </a:p>
      </dsp:txBody>
      <dsp:txXfrm>
        <a:off x="2714141" y="98362"/>
        <a:ext cx="2466826" cy="1480095"/>
      </dsp:txXfrm>
    </dsp:sp>
    <dsp:sp modelId="{CC5C7C45-66C4-4BC4-A5DA-3AF19683CEC4}">
      <dsp:nvSpPr>
        <dsp:cNvPr id="0" name=""/>
        <dsp:cNvSpPr/>
      </dsp:nvSpPr>
      <dsp:spPr>
        <a:xfrm>
          <a:off x="632" y="1825141"/>
          <a:ext cx="2466826" cy="14800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pen Sans"/>
            </a:rPr>
            <a:t>content</a:t>
          </a:r>
        </a:p>
      </dsp:txBody>
      <dsp:txXfrm>
        <a:off x="632" y="1825141"/>
        <a:ext cx="2466826" cy="1480095"/>
      </dsp:txXfrm>
    </dsp:sp>
    <dsp:sp modelId="{A64B7F1C-7F5E-4F95-83E7-1D27FBD6E476}">
      <dsp:nvSpPr>
        <dsp:cNvPr id="0" name=""/>
        <dsp:cNvSpPr/>
      </dsp:nvSpPr>
      <dsp:spPr>
        <a:xfrm>
          <a:off x="2714141" y="1825141"/>
          <a:ext cx="2466826" cy="1480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pen Sans"/>
            </a:rPr>
            <a:t>demographics</a:t>
          </a:r>
        </a:p>
      </dsp:txBody>
      <dsp:txXfrm>
        <a:off x="2714141" y="1825141"/>
        <a:ext cx="2466826" cy="1480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2FDE1-E8FB-45DF-B0F7-B191DDCF0CEA}">
      <dsp:nvSpPr>
        <dsp:cNvPr id="0" name=""/>
        <dsp:cNvSpPr/>
      </dsp:nvSpPr>
      <dsp:spPr>
        <a:xfrm>
          <a:off x="1018488" y="213"/>
          <a:ext cx="2348164" cy="430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Open Sans"/>
            </a:rPr>
            <a:t>Political view</a:t>
          </a:r>
        </a:p>
      </dsp:txBody>
      <dsp:txXfrm>
        <a:off x="1039489" y="21214"/>
        <a:ext cx="2306162" cy="388204"/>
      </dsp:txXfrm>
    </dsp:sp>
    <dsp:sp modelId="{602F8DC9-E967-4A68-A5E7-60CBCFABD596}">
      <dsp:nvSpPr>
        <dsp:cNvPr id="0" name=""/>
        <dsp:cNvSpPr/>
      </dsp:nvSpPr>
      <dsp:spPr>
        <a:xfrm>
          <a:off x="2067809" y="465352"/>
          <a:ext cx="249519" cy="24951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Open Sans"/>
          </a:endParaRPr>
        </a:p>
      </dsp:txBody>
      <dsp:txXfrm>
        <a:off x="2100883" y="560768"/>
        <a:ext cx="183371" cy="58687"/>
      </dsp:txXfrm>
    </dsp:sp>
    <dsp:sp modelId="{D9687E19-BDAA-4890-AF32-FB5BC7AB18FB}">
      <dsp:nvSpPr>
        <dsp:cNvPr id="0" name=""/>
        <dsp:cNvSpPr/>
      </dsp:nvSpPr>
      <dsp:spPr>
        <a:xfrm>
          <a:off x="1011155" y="749805"/>
          <a:ext cx="2362830" cy="430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CSI Frequency</a:t>
          </a:r>
        </a:p>
      </dsp:txBody>
      <dsp:txXfrm>
        <a:off x="1032156" y="770806"/>
        <a:ext cx="2320828" cy="388204"/>
      </dsp:txXfrm>
    </dsp:sp>
    <dsp:sp modelId="{6D57BFA3-5D1B-4097-B395-3A1CF9835DC3}">
      <dsp:nvSpPr>
        <dsp:cNvPr id="0" name=""/>
        <dsp:cNvSpPr/>
      </dsp:nvSpPr>
      <dsp:spPr>
        <a:xfrm>
          <a:off x="2067809" y="1214944"/>
          <a:ext cx="249519" cy="24951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Open Sans"/>
          </a:endParaRPr>
        </a:p>
      </dsp:txBody>
      <dsp:txXfrm>
        <a:off x="2100883" y="1310360"/>
        <a:ext cx="183371" cy="58687"/>
      </dsp:txXfrm>
    </dsp:sp>
    <dsp:sp modelId="{8A7DE8C0-915A-494E-9459-2D918D27560E}">
      <dsp:nvSpPr>
        <dsp:cNvPr id="0" name=""/>
        <dsp:cNvSpPr/>
      </dsp:nvSpPr>
      <dsp:spPr>
        <a:xfrm>
          <a:off x="1011155" y="1499396"/>
          <a:ext cx="2362830" cy="430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Law Experience</a:t>
          </a:r>
        </a:p>
      </dsp:txBody>
      <dsp:txXfrm>
        <a:off x="1032156" y="1520397"/>
        <a:ext cx="2320828" cy="388204"/>
      </dsp:txXfrm>
    </dsp:sp>
    <dsp:sp modelId="{183B1E7C-AAB8-4345-AE67-91C7E3ED93FE}">
      <dsp:nvSpPr>
        <dsp:cNvPr id="0" name=""/>
        <dsp:cNvSpPr/>
      </dsp:nvSpPr>
      <dsp:spPr>
        <a:xfrm>
          <a:off x="2069283" y="1934491"/>
          <a:ext cx="249519" cy="24951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Open Sans"/>
          </a:endParaRPr>
        </a:p>
      </dsp:txBody>
      <dsp:txXfrm>
        <a:off x="2102357" y="2029907"/>
        <a:ext cx="183371" cy="58687"/>
      </dsp:txXfrm>
    </dsp:sp>
    <dsp:sp modelId="{3C65A64F-BE91-4A96-A4A1-A583398E13B8}">
      <dsp:nvSpPr>
        <dsp:cNvPr id="0" name=""/>
        <dsp:cNvSpPr/>
      </dsp:nvSpPr>
      <dsp:spPr>
        <a:xfrm>
          <a:off x="1011998" y="2248988"/>
          <a:ext cx="2406978" cy="430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Jury Experience</a:t>
          </a:r>
        </a:p>
      </dsp:txBody>
      <dsp:txXfrm>
        <a:off x="1032999" y="2269989"/>
        <a:ext cx="2364976" cy="388204"/>
      </dsp:txXfrm>
    </dsp:sp>
    <dsp:sp modelId="{4FB230D3-8689-49C2-A158-D08D024B4782}">
      <dsp:nvSpPr>
        <dsp:cNvPr id="0" name=""/>
        <dsp:cNvSpPr/>
      </dsp:nvSpPr>
      <dsp:spPr>
        <a:xfrm>
          <a:off x="2090727" y="2714127"/>
          <a:ext cx="249519" cy="24951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Open Sans"/>
          </a:endParaRPr>
        </a:p>
      </dsp:txBody>
      <dsp:txXfrm>
        <a:off x="2123801" y="2809543"/>
        <a:ext cx="183371" cy="58687"/>
      </dsp:txXfrm>
    </dsp:sp>
    <dsp:sp modelId="{ED4121B6-B455-4EBC-BB52-E548EB1046A6}">
      <dsp:nvSpPr>
        <dsp:cNvPr id="0" name=""/>
        <dsp:cNvSpPr/>
      </dsp:nvSpPr>
      <dsp:spPr>
        <a:xfrm>
          <a:off x="1017350" y="2998579"/>
          <a:ext cx="2396274" cy="430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User Engagement</a:t>
          </a:r>
        </a:p>
      </dsp:txBody>
      <dsp:txXfrm>
        <a:off x="1038351" y="3019580"/>
        <a:ext cx="2354272" cy="388204"/>
      </dsp:txXfrm>
    </dsp:sp>
    <dsp:sp modelId="{D60F08F5-A84A-414C-A768-E7BC90F97DE2}">
      <dsp:nvSpPr>
        <dsp:cNvPr id="0" name=""/>
        <dsp:cNvSpPr/>
      </dsp:nvSpPr>
      <dsp:spPr>
        <a:xfrm>
          <a:off x="3456093" y="1523998"/>
          <a:ext cx="1125616" cy="381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Open Sans"/>
          </a:endParaRPr>
        </a:p>
      </dsp:txBody>
      <dsp:txXfrm>
        <a:off x="3456093" y="1600198"/>
        <a:ext cx="1011315" cy="228602"/>
      </dsp:txXfrm>
    </dsp:sp>
    <dsp:sp modelId="{0103937D-59E5-44F9-A421-5E7709D4FFF7}">
      <dsp:nvSpPr>
        <dsp:cNvPr id="0" name=""/>
        <dsp:cNvSpPr/>
      </dsp:nvSpPr>
      <dsp:spPr>
        <a:xfrm>
          <a:off x="4583880" y="533403"/>
          <a:ext cx="2283767" cy="236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Open Sans"/>
            </a:rPr>
            <a:t>Conviction Proneness</a:t>
          </a:r>
        </a:p>
      </dsp:txBody>
      <dsp:txXfrm>
        <a:off x="4918330" y="879338"/>
        <a:ext cx="1614867" cy="16703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5651-202B-44FC-B676-0D882E1929D7}">
      <dsp:nvSpPr>
        <dsp:cNvPr id="0" name=""/>
        <dsp:cNvSpPr/>
      </dsp:nvSpPr>
      <dsp:spPr>
        <a:xfrm>
          <a:off x="217388" y="405457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All participants</a:t>
          </a:r>
        </a:p>
      </dsp:txBody>
      <dsp:txXfrm>
        <a:off x="237981" y="426050"/>
        <a:ext cx="1365025" cy="661919"/>
      </dsp:txXfrm>
    </dsp:sp>
    <dsp:sp modelId="{060E0D08-DC3C-49C0-8780-9294F206E044}">
      <dsp:nvSpPr>
        <dsp:cNvPr id="0" name=""/>
        <dsp:cNvSpPr/>
      </dsp:nvSpPr>
      <dsp:spPr>
        <a:xfrm rot="19457599">
          <a:off x="1558491" y="532235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1887524" y="537550"/>
        <a:ext cx="34635" cy="34635"/>
      </dsp:txXfrm>
    </dsp:sp>
    <dsp:sp modelId="{0E4A4E6F-A39D-4E89-AAA0-B9281BF3440E}">
      <dsp:nvSpPr>
        <dsp:cNvPr id="0" name=""/>
        <dsp:cNvSpPr/>
      </dsp:nvSpPr>
      <dsp:spPr>
        <a:xfrm>
          <a:off x="2186084" y="1172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Not jury-eligible</a:t>
          </a:r>
        </a:p>
      </dsp:txBody>
      <dsp:txXfrm>
        <a:off x="2206677" y="21765"/>
        <a:ext cx="1365025" cy="661919"/>
      </dsp:txXfrm>
    </dsp:sp>
    <dsp:sp modelId="{BBBAD93A-A3DE-4F28-8895-B6B53FEFE7E3}">
      <dsp:nvSpPr>
        <dsp:cNvPr id="0" name=""/>
        <dsp:cNvSpPr/>
      </dsp:nvSpPr>
      <dsp:spPr>
        <a:xfrm rot="2142401">
          <a:off x="1558491" y="936521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1887524" y="941835"/>
        <a:ext cx="34635" cy="34635"/>
      </dsp:txXfrm>
    </dsp:sp>
    <dsp:sp modelId="{DB8580B2-C093-41FE-89FD-3D0603590B3F}">
      <dsp:nvSpPr>
        <dsp:cNvPr id="0" name=""/>
        <dsp:cNvSpPr/>
      </dsp:nvSpPr>
      <dsp:spPr>
        <a:xfrm>
          <a:off x="2186084" y="809743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Jury-eligible</a:t>
          </a:r>
        </a:p>
      </dsp:txBody>
      <dsp:txXfrm>
        <a:off x="2206677" y="830336"/>
        <a:ext cx="1365025" cy="661919"/>
      </dsp:txXfrm>
    </dsp:sp>
    <dsp:sp modelId="{38123F8D-5F81-4B34-BFD8-27FF49BA73E6}">
      <dsp:nvSpPr>
        <dsp:cNvPr id="0" name=""/>
        <dsp:cNvSpPr/>
      </dsp:nvSpPr>
      <dsp:spPr>
        <a:xfrm rot="19457599">
          <a:off x="3527186" y="936521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3856220" y="941835"/>
        <a:ext cx="34635" cy="34635"/>
      </dsp:txXfrm>
    </dsp:sp>
    <dsp:sp modelId="{ECB77F61-B1F3-4D6F-A43D-6DF9B8132E7D}">
      <dsp:nvSpPr>
        <dsp:cNvPr id="0" name=""/>
        <dsp:cNvSpPr/>
      </dsp:nvSpPr>
      <dsp:spPr>
        <a:xfrm>
          <a:off x="4154779" y="405457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Didn’t read</a:t>
          </a:r>
        </a:p>
      </dsp:txBody>
      <dsp:txXfrm>
        <a:off x="4175372" y="426050"/>
        <a:ext cx="1365025" cy="661919"/>
      </dsp:txXfrm>
    </dsp:sp>
    <dsp:sp modelId="{22DD890A-5740-4BF9-AB81-9D69CFFDEA46}">
      <dsp:nvSpPr>
        <dsp:cNvPr id="0" name=""/>
        <dsp:cNvSpPr/>
      </dsp:nvSpPr>
      <dsp:spPr>
        <a:xfrm rot="2142401">
          <a:off x="3527186" y="1340807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3856220" y="1346121"/>
        <a:ext cx="34635" cy="34635"/>
      </dsp:txXfrm>
    </dsp:sp>
    <dsp:sp modelId="{FB82BC79-ABDF-4148-B899-2F9A8D20214D}">
      <dsp:nvSpPr>
        <dsp:cNvPr id="0" name=""/>
        <dsp:cNvSpPr/>
      </dsp:nvSpPr>
      <dsp:spPr>
        <a:xfrm>
          <a:off x="4154779" y="1214029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Read</a:t>
          </a:r>
        </a:p>
      </dsp:txBody>
      <dsp:txXfrm>
        <a:off x="4175372" y="1234622"/>
        <a:ext cx="1365025" cy="661919"/>
      </dsp:txXfrm>
    </dsp:sp>
    <dsp:sp modelId="{5A8A3796-C6DF-4DC4-B584-CC882D0EB6CE}">
      <dsp:nvSpPr>
        <dsp:cNvPr id="0" name=""/>
        <dsp:cNvSpPr/>
      </dsp:nvSpPr>
      <dsp:spPr>
        <a:xfrm rot="17978908">
          <a:off x="5273696" y="1048847"/>
          <a:ext cx="1137073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137073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13806" y="1043052"/>
        <a:ext cx="56853" cy="56853"/>
      </dsp:txXfrm>
    </dsp:sp>
    <dsp:sp modelId="{E3208666-D82E-4356-8DEB-68C306AACA1D}">
      <dsp:nvSpPr>
        <dsp:cNvPr id="0" name=""/>
        <dsp:cNvSpPr/>
      </dsp:nvSpPr>
      <dsp:spPr>
        <a:xfrm>
          <a:off x="6123475" y="336296"/>
          <a:ext cx="1233415" cy="48216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Incomplete</a:t>
          </a:r>
        </a:p>
      </dsp:txBody>
      <dsp:txXfrm>
        <a:off x="6137597" y="350418"/>
        <a:ext cx="1205171" cy="453917"/>
      </dsp:txXfrm>
    </dsp:sp>
    <dsp:sp modelId="{0158B05F-D04B-E349-9B39-4714EE46382F}">
      <dsp:nvSpPr>
        <dsp:cNvPr id="0" name=""/>
        <dsp:cNvSpPr/>
      </dsp:nvSpPr>
      <dsp:spPr>
        <a:xfrm rot="19698436">
          <a:off x="5511701" y="1369300"/>
          <a:ext cx="661063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61063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25706" y="1375405"/>
        <a:ext cx="33053" cy="33053"/>
      </dsp:txXfrm>
    </dsp:sp>
    <dsp:sp modelId="{6F9FE3CB-E980-B042-8814-1C17B3689AB3}">
      <dsp:nvSpPr>
        <dsp:cNvPr id="0" name=""/>
        <dsp:cNvSpPr/>
      </dsp:nvSpPr>
      <dsp:spPr>
        <a:xfrm>
          <a:off x="6123475" y="923924"/>
          <a:ext cx="1228367" cy="5887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Screened</a:t>
          </a:r>
        </a:p>
      </dsp:txBody>
      <dsp:txXfrm>
        <a:off x="6140718" y="941167"/>
        <a:ext cx="1193881" cy="554231"/>
      </dsp:txXfrm>
    </dsp:sp>
    <dsp:sp modelId="{66F93A75-0A45-4610-BF1E-78E0AF77546C}">
      <dsp:nvSpPr>
        <dsp:cNvPr id="0" name=""/>
        <dsp:cNvSpPr/>
      </dsp:nvSpPr>
      <dsp:spPr>
        <a:xfrm rot="1772528">
          <a:off x="5518963" y="1702342"/>
          <a:ext cx="646538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46538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26069" y="1708810"/>
        <a:ext cx="32326" cy="32326"/>
      </dsp:txXfrm>
    </dsp:sp>
    <dsp:sp modelId="{026A5926-981D-487F-A3B4-FF4796A81677}">
      <dsp:nvSpPr>
        <dsp:cNvPr id="0" name=""/>
        <dsp:cNvSpPr/>
      </dsp:nvSpPr>
      <dsp:spPr>
        <a:xfrm>
          <a:off x="6123475" y="1618107"/>
          <a:ext cx="1205193" cy="53251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Quota full</a:t>
          </a:r>
        </a:p>
      </dsp:txBody>
      <dsp:txXfrm>
        <a:off x="6139072" y="1633704"/>
        <a:ext cx="1173999" cy="501324"/>
      </dsp:txXfrm>
    </dsp:sp>
    <dsp:sp modelId="{FE7A4462-DBC1-4EC0-B4A5-B05F419326B7}">
      <dsp:nvSpPr>
        <dsp:cNvPr id="0" name=""/>
        <dsp:cNvSpPr/>
      </dsp:nvSpPr>
      <dsp:spPr>
        <a:xfrm rot="3577823">
          <a:off x="5285952" y="2022898"/>
          <a:ext cx="1112560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112560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14419" y="2017716"/>
        <a:ext cx="55628" cy="55628"/>
      </dsp:txXfrm>
    </dsp:sp>
    <dsp:sp modelId="{EB921D15-7A1B-4E89-84BF-29A881205103}">
      <dsp:nvSpPr>
        <dsp:cNvPr id="0" name=""/>
        <dsp:cNvSpPr/>
      </dsp:nvSpPr>
      <dsp:spPr>
        <a:xfrm>
          <a:off x="6123475" y="2256091"/>
          <a:ext cx="1218088" cy="53877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Complete</a:t>
          </a:r>
        </a:p>
      </dsp:txBody>
      <dsp:txXfrm>
        <a:off x="6139255" y="2271871"/>
        <a:ext cx="1186528" cy="507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95651-202B-44FC-B676-0D882E1929D7}">
      <dsp:nvSpPr>
        <dsp:cNvPr id="0" name=""/>
        <dsp:cNvSpPr/>
      </dsp:nvSpPr>
      <dsp:spPr>
        <a:xfrm>
          <a:off x="217388" y="405457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All participants</a:t>
          </a:r>
        </a:p>
      </dsp:txBody>
      <dsp:txXfrm>
        <a:off x="237981" y="426050"/>
        <a:ext cx="1365025" cy="661919"/>
      </dsp:txXfrm>
    </dsp:sp>
    <dsp:sp modelId="{060E0D08-DC3C-49C0-8780-9294F206E044}">
      <dsp:nvSpPr>
        <dsp:cNvPr id="0" name=""/>
        <dsp:cNvSpPr/>
      </dsp:nvSpPr>
      <dsp:spPr>
        <a:xfrm rot="19457599">
          <a:off x="1558491" y="532235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1887524" y="537550"/>
        <a:ext cx="34635" cy="34635"/>
      </dsp:txXfrm>
    </dsp:sp>
    <dsp:sp modelId="{0E4A4E6F-A39D-4E89-AAA0-B9281BF3440E}">
      <dsp:nvSpPr>
        <dsp:cNvPr id="0" name=""/>
        <dsp:cNvSpPr/>
      </dsp:nvSpPr>
      <dsp:spPr>
        <a:xfrm>
          <a:off x="2186084" y="1172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Not jury-eligible</a:t>
          </a:r>
        </a:p>
      </dsp:txBody>
      <dsp:txXfrm>
        <a:off x="2206677" y="21765"/>
        <a:ext cx="1365025" cy="661919"/>
      </dsp:txXfrm>
    </dsp:sp>
    <dsp:sp modelId="{BBBAD93A-A3DE-4F28-8895-B6B53FEFE7E3}">
      <dsp:nvSpPr>
        <dsp:cNvPr id="0" name=""/>
        <dsp:cNvSpPr/>
      </dsp:nvSpPr>
      <dsp:spPr>
        <a:xfrm rot="2142401">
          <a:off x="1558491" y="936521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1887524" y="941835"/>
        <a:ext cx="34635" cy="34635"/>
      </dsp:txXfrm>
    </dsp:sp>
    <dsp:sp modelId="{DB8580B2-C093-41FE-89FD-3D0603590B3F}">
      <dsp:nvSpPr>
        <dsp:cNvPr id="0" name=""/>
        <dsp:cNvSpPr/>
      </dsp:nvSpPr>
      <dsp:spPr>
        <a:xfrm>
          <a:off x="2186084" y="809743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Jury-eligible</a:t>
          </a:r>
        </a:p>
      </dsp:txBody>
      <dsp:txXfrm>
        <a:off x="2206677" y="830336"/>
        <a:ext cx="1365025" cy="661919"/>
      </dsp:txXfrm>
    </dsp:sp>
    <dsp:sp modelId="{38123F8D-5F81-4B34-BFD8-27FF49BA73E6}">
      <dsp:nvSpPr>
        <dsp:cNvPr id="0" name=""/>
        <dsp:cNvSpPr/>
      </dsp:nvSpPr>
      <dsp:spPr>
        <a:xfrm rot="19457599">
          <a:off x="3527186" y="936521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3856220" y="941835"/>
        <a:ext cx="34635" cy="34635"/>
      </dsp:txXfrm>
    </dsp:sp>
    <dsp:sp modelId="{ECB77F61-B1F3-4D6F-A43D-6DF9B8132E7D}">
      <dsp:nvSpPr>
        <dsp:cNvPr id="0" name=""/>
        <dsp:cNvSpPr/>
      </dsp:nvSpPr>
      <dsp:spPr>
        <a:xfrm>
          <a:off x="4154779" y="405457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Didn’t read</a:t>
          </a:r>
        </a:p>
      </dsp:txBody>
      <dsp:txXfrm>
        <a:off x="4175372" y="426050"/>
        <a:ext cx="1365025" cy="661919"/>
      </dsp:txXfrm>
    </dsp:sp>
    <dsp:sp modelId="{22DD890A-5740-4BF9-AB81-9D69CFFDEA46}">
      <dsp:nvSpPr>
        <dsp:cNvPr id="0" name=""/>
        <dsp:cNvSpPr/>
      </dsp:nvSpPr>
      <dsp:spPr>
        <a:xfrm rot="2142401">
          <a:off x="3527186" y="1340807"/>
          <a:ext cx="692701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92701" y="22631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3856220" y="1346121"/>
        <a:ext cx="34635" cy="34635"/>
      </dsp:txXfrm>
    </dsp:sp>
    <dsp:sp modelId="{FB82BC79-ABDF-4148-B899-2F9A8D20214D}">
      <dsp:nvSpPr>
        <dsp:cNvPr id="0" name=""/>
        <dsp:cNvSpPr/>
      </dsp:nvSpPr>
      <dsp:spPr>
        <a:xfrm>
          <a:off x="4154779" y="1214029"/>
          <a:ext cx="1406211" cy="70310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Read</a:t>
          </a:r>
        </a:p>
      </dsp:txBody>
      <dsp:txXfrm>
        <a:off x="4175372" y="1234622"/>
        <a:ext cx="1365025" cy="661919"/>
      </dsp:txXfrm>
    </dsp:sp>
    <dsp:sp modelId="{5A8A3796-C6DF-4DC4-B584-CC882D0EB6CE}">
      <dsp:nvSpPr>
        <dsp:cNvPr id="0" name=""/>
        <dsp:cNvSpPr/>
      </dsp:nvSpPr>
      <dsp:spPr>
        <a:xfrm rot="17978908">
          <a:off x="5273696" y="1048847"/>
          <a:ext cx="1137073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137073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13806" y="1043052"/>
        <a:ext cx="56853" cy="56853"/>
      </dsp:txXfrm>
    </dsp:sp>
    <dsp:sp modelId="{E3208666-D82E-4356-8DEB-68C306AACA1D}">
      <dsp:nvSpPr>
        <dsp:cNvPr id="0" name=""/>
        <dsp:cNvSpPr/>
      </dsp:nvSpPr>
      <dsp:spPr>
        <a:xfrm>
          <a:off x="6123475" y="336296"/>
          <a:ext cx="1233415" cy="482161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Incomplete</a:t>
          </a:r>
        </a:p>
      </dsp:txBody>
      <dsp:txXfrm>
        <a:off x="6137597" y="350418"/>
        <a:ext cx="1205171" cy="453917"/>
      </dsp:txXfrm>
    </dsp:sp>
    <dsp:sp modelId="{0158B05F-D04B-E349-9B39-4714EE46382F}">
      <dsp:nvSpPr>
        <dsp:cNvPr id="0" name=""/>
        <dsp:cNvSpPr/>
      </dsp:nvSpPr>
      <dsp:spPr>
        <a:xfrm rot="19698436">
          <a:off x="5511701" y="1369300"/>
          <a:ext cx="661063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61063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25706" y="1375405"/>
        <a:ext cx="33053" cy="33053"/>
      </dsp:txXfrm>
    </dsp:sp>
    <dsp:sp modelId="{6F9FE3CB-E980-B042-8814-1C17B3689AB3}">
      <dsp:nvSpPr>
        <dsp:cNvPr id="0" name=""/>
        <dsp:cNvSpPr/>
      </dsp:nvSpPr>
      <dsp:spPr>
        <a:xfrm>
          <a:off x="6123475" y="923924"/>
          <a:ext cx="1228367" cy="588717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Screened</a:t>
          </a:r>
        </a:p>
      </dsp:txBody>
      <dsp:txXfrm>
        <a:off x="6140718" y="941167"/>
        <a:ext cx="1193881" cy="554231"/>
      </dsp:txXfrm>
    </dsp:sp>
    <dsp:sp modelId="{66F93A75-0A45-4610-BF1E-78E0AF77546C}">
      <dsp:nvSpPr>
        <dsp:cNvPr id="0" name=""/>
        <dsp:cNvSpPr/>
      </dsp:nvSpPr>
      <dsp:spPr>
        <a:xfrm rot="1772528">
          <a:off x="5518963" y="1702342"/>
          <a:ext cx="646538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646538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26069" y="1708810"/>
        <a:ext cx="32326" cy="32326"/>
      </dsp:txXfrm>
    </dsp:sp>
    <dsp:sp modelId="{026A5926-981D-487F-A3B4-FF4796A81677}">
      <dsp:nvSpPr>
        <dsp:cNvPr id="0" name=""/>
        <dsp:cNvSpPr/>
      </dsp:nvSpPr>
      <dsp:spPr>
        <a:xfrm>
          <a:off x="6123475" y="1618107"/>
          <a:ext cx="1205193" cy="532518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Quota full</a:t>
          </a:r>
        </a:p>
      </dsp:txBody>
      <dsp:txXfrm>
        <a:off x="6139072" y="1633704"/>
        <a:ext cx="1173999" cy="501324"/>
      </dsp:txXfrm>
    </dsp:sp>
    <dsp:sp modelId="{FE7A4462-DBC1-4EC0-B4A5-B05F419326B7}">
      <dsp:nvSpPr>
        <dsp:cNvPr id="0" name=""/>
        <dsp:cNvSpPr/>
      </dsp:nvSpPr>
      <dsp:spPr>
        <a:xfrm rot="3577823">
          <a:off x="5285952" y="2022898"/>
          <a:ext cx="1112560" cy="45263"/>
        </a:xfrm>
        <a:custGeom>
          <a:avLst/>
          <a:gdLst/>
          <a:ahLst/>
          <a:cxnLst/>
          <a:rect l="0" t="0" r="0" b="0"/>
          <a:pathLst>
            <a:path>
              <a:moveTo>
                <a:pt x="0" y="22631"/>
              </a:moveTo>
              <a:lnTo>
                <a:pt x="1112560" y="22631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Open Sans"/>
          </a:endParaRPr>
        </a:p>
      </dsp:txBody>
      <dsp:txXfrm>
        <a:off x="5814419" y="2017716"/>
        <a:ext cx="55628" cy="55628"/>
      </dsp:txXfrm>
    </dsp:sp>
    <dsp:sp modelId="{EB921D15-7A1B-4E89-84BF-29A881205103}">
      <dsp:nvSpPr>
        <dsp:cNvPr id="0" name=""/>
        <dsp:cNvSpPr/>
      </dsp:nvSpPr>
      <dsp:spPr>
        <a:xfrm>
          <a:off x="6123475" y="2256091"/>
          <a:ext cx="1218088" cy="538775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Open Sans"/>
            </a:rPr>
            <a:t>Complete</a:t>
          </a:r>
        </a:p>
      </dsp:txBody>
      <dsp:txXfrm>
        <a:off x="6139255" y="2271871"/>
        <a:ext cx="1186528" cy="507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r>
              <a:rPr lang="en-US"/>
              <a:t>what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what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F5A42-F3B6-4869-8584-2275AD11D8B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None/>
            </a:pPr>
            <a:r>
              <a:rPr lang="en-US" sz="2200" dirty="0"/>
              <a:t>Don’t know how many other matches there are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200" dirty="0"/>
              <a:t>Lay people (judges/jurors) tend to view matches as conclusive proof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06349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11, </a:t>
            </a:r>
          </a:p>
          <a:p>
            <a:r>
              <a:rPr lang="en-US" dirty="0"/>
              <a:t>5,</a:t>
            </a:r>
          </a:p>
          <a:p>
            <a:r>
              <a:rPr lang="en-US" dirty="0"/>
              <a:t>10,</a:t>
            </a:r>
          </a:p>
          <a:p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B6E4-EE91-4ED2-8081-9FDD6CFFE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5655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98835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20541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Main title: 40 pt. Arial</a:t>
            </a:r>
          </a:p>
          <a:p>
            <a:pPr eaLnBrk="1" hangingPunct="1"/>
            <a:br>
              <a:rPr lang="en-US" altLang="x-none">
                <a:ea typeface="ＭＳ Ｐゴシック" charset="-128"/>
                <a:cs typeface="Geneva" charset="0"/>
              </a:rPr>
            </a:br>
            <a:r>
              <a:rPr lang="en-US" altLang="x-none">
                <a:ea typeface="ＭＳ Ｐゴシック" charset="-128"/>
                <a:cs typeface="Geneva" charset="0"/>
              </a:rPr>
              <a:t>Presenter Name: 16 pt. Arial</a:t>
            </a:r>
          </a:p>
          <a:p>
            <a:pPr eaLnBrk="1" hangingPunct="1"/>
            <a:r>
              <a:rPr lang="en-US" altLang="x-none">
                <a:ea typeface="ＭＳ Ｐゴシック" charset="-128"/>
                <a:cs typeface="Geneva" charset="0"/>
              </a:rPr>
              <a:t>Presenters Title: 16 pt. Arial Italic</a:t>
            </a:r>
          </a:p>
          <a:p>
            <a:pPr eaLnBrk="1" hangingPunct="1"/>
            <a:endParaRPr lang="en-US" altLang="x-none">
              <a:ea typeface="ＭＳ Ｐゴシック" charset="-128"/>
              <a:cs typeface="Geneva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F5A42-F3B6-4869-8584-2275AD11D8B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2915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7" t="23988" r="4771" b="1990"/>
          <a:stretch>
            <a:fillRect/>
          </a:stretch>
        </p:blipFill>
        <p:spPr bwMode="auto"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555-7D53-4C29-9C82-CBADDA8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0" t="20876" r="39888" b="2893"/>
          <a:stretch>
            <a:fillRect/>
          </a:stretch>
        </p:blipFill>
        <p:spPr bwMode="auto"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FD4A7-EBED-4419-9140-E9DB77C4FF41}"/>
              </a:ext>
            </a:extLst>
          </p:cNvPr>
          <p:cNvSpPr txBox="1"/>
          <p:nvPr userDrawn="1"/>
        </p:nvSpPr>
        <p:spPr>
          <a:xfrm>
            <a:off x="8763000" y="571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9EA3AF-32ED-4E35-8ECE-D19023424596}" type="slidenum">
              <a:rPr lang="en-US" sz="800" smtClean="0">
                <a:latin typeface="Open Sans"/>
              </a:rPr>
              <a:t>‹#›</a:t>
            </a:fld>
            <a:endParaRPr lang="en-US" sz="800" dirty="0"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E720-EE6F-45B8-82BF-769C1988D1A9}"/>
              </a:ext>
            </a:extLst>
          </p:cNvPr>
          <p:cNvSpPr txBox="1"/>
          <p:nvPr userDrawn="1"/>
        </p:nvSpPr>
        <p:spPr>
          <a:xfrm>
            <a:off x="8926990" y="15811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6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50" indent="-285750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03835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Analysis of Surveys on Fingerprint Evidence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 err="1">
                <a:solidFill>
                  <a:srgbClr val="FFFFFF"/>
                </a:solidFill>
                <a:ea typeface="ＭＳ Ｐゴシック" charset="-128"/>
              </a:rPr>
              <a:t>Tianyi</a:t>
            </a: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 Lan, Jacqueline Liu</a:t>
            </a:r>
          </a:p>
          <a:p>
            <a:pPr>
              <a:spcBef>
                <a:spcPct val="20000"/>
              </a:spcBef>
            </a:pPr>
            <a:r>
              <a:rPr lang="en-US" altLang="x-none" sz="1600" i="1" dirty="0">
                <a:solidFill>
                  <a:srgbClr val="FFFFFF"/>
                </a:solidFill>
                <a:ea typeface="ＭＳ Ｐゴシック" charset="-128"/>
              </a:rPr>
              <a:t>Masters in Statistical Practice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DA0-0E66-47EE-989F-BFA8BA4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4857750"/>
          </a:xfrm>
        </p:spPr>
        <p:txBody>
          <a:bodyPr/>
          <a:lstStyle/>
          <a:p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Feature Engineering:</a:t>
            </a:r>
            <a:br>
              <a:rPr lang="en-US" sz="40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				User Engagement</a:t>
            </a:r>
            <a:endParaRPr lang="en-US" sz="3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95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E1B9-F487-45DC-98E9-F1455961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Open Sans"/>
              </a:rPr>
              <a:t>Engagement is determined by comments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43ED-8D6C-4076-A5E8-52682E06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6177"/>
            <a:ext cx="7543800" cy="1088068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latin typeface="Open Sans"/>
              </a:rPr>
              <a:t>“Do you have any comments for the researchers regarding this survey?”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C548C-360E-4AF2-BAFC-549C44FB3355}"/>
              </a:ext>
            </a:extLst>
          </p:cNvPr>
          <p:cNvSpPr txBox="1"/>
          <p:nvPr/>
        </p:nvSpPr>
        <p:spPr>
          <a:xfrm>
            <a:off x="3048000" y="3186670"/>
            <a:ext cx="294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395 did… to an extent</a:t>
            </a:r>
          </a:p>
        </p:txBody>
      </p:sp>
    </p:spTree>
    <p:extLst>
      <p:ext uri="{BB962C8B-B14F-4D97-AF65-F5344CB8AC3E}">
        <p14:creationId xmlns:p14="http://schemas.microsoft.com/office/powerpoint/2010/main" val="266609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4DA-5BAF-4491-A6E5-D029D65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/>
              </a:rPr>
              <a:t>205 people left the section blank. Others said: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D36FD5-DCB9-49EB-920E-6E25AFEE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646457"/>
              </p:ext>
            </p:extLst>
          </p:nvPr>
        </p:nvGraphicFramePr>
        <p:xfrm>
          <a:off x="1447800" y="1123950"/>
          <a:ext cx="2482338" cy="3383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82338">
                  <a:extLst>
                    <a:ext uri="{9D8B030D-6E8A-4147-A177-3AD203B41FA5}">
                      <a16:colId xmlns:a16="http://schemas.microsoft.com/office/drawing/2014/main" val="37592773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71958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9739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0706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54223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7492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Open Sans"/>
                        </a:rPr>
                        <a:t>i</a:t>
                      </a:r>
                      <a:r>
                        <a:rPr lang="en-US" sz="1400" dirty="0">
                          <a:latin typeface="Open Sans"/>
                        </a:rPr>
                        <a:t> like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692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 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8157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9502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897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is 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38232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8977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great survey very 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679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4DA-5BAF-4491-A6E5-D029D65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/>
              </a:rPr>
              <a:t>205 people left the section blank. Others said: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D36FD5-DCB9-49EB-920E-6E25AFEE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423443"/>
              </p:ext>
            </p:extLst>
          </p:nvPr>
        </p:nvGraphicFramePr>
        <p:xfrm>
          <a:off x="1447800" y="1123950"/>
          <a:ext cx="2482338" cy="3383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82338">
                  <a:extLst>
                    <a:ext uri="{9D8B030D-6E8A-4147-A177-3AD203B41FA5}">
                      <a16:colId xmlns:a16="http://schemas.microsoft.com/office/drawing/2014/main" val="37592773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71958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9739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0706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54223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7492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Open Sans"/>
                        </a:rPr>
                        <a:t>i</a:t>
                      </a:r>
                      <a:r>
                        <a:rPr lang="en-US" sz="1400" dirty="0">
                          <a:latin typeface="Open Sans"/>
                        </a:rPr>
                        <a:t> like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692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 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8157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9502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897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is 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38232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8977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great survey very 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6796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689546-FACD-4620-87AE-EEDBF453B79A}"/>
              </a:ext>
            </a:extLst>
          </p:cNvPr>
          <p:cNvSpPr txBox="1"/>
          <p:nvPr/>
        </p:nvSpPr>
        <p:spPr>
          <a:xfrm>
            <a:off x="3930138" y="2353925"/>
            <a:ext cx="452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/>
              </a:rPr>
              <a:t>“</a:t>
            </a:r>
            <a:r>
              <a:rPr lang="en-US" dirty="0" err="1">
                <a:latin typeface="Open Sans"/>
              </a:rPr>
              <a:t>es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una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tema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bastante</a:t>
            </a:r>
            <a:r>
              <a:rPr lang="en-US" dirty="0">
                <a:latin typeface="Open Sans"/>
              </a:rPr>
              <a:t> </a:t>
            </a:r>
            <a:r>
              <a:rPr lang="en-US" dirty="0" err="1">
                <a:latin typeface="Open Sans"/>
              </a:rPr>
              <a:t>delicado</a:t>
            </a:r>
            <a:r>
              <a:rPr lang="en-US" dirty="0">
                <a:latin typeface="Open San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61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4DA-5BAF-4491-A6E5-D029D65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/>
              </a:rPr>
              <a:t>205 people left the section blank. Others said: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D36FD5-DCB9-49EB-920E-6E25AFEE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33187"/>
              </p:ext>
            </p:extLst>
          </p:nvPr>
        </p:nvGraphicFramePr>
        <p:xfrm>
          <a:off x="1447800" y="1123950"/>
          <a:ext cx="2482338" cy="3383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82338">
                  <a:extLst>
                    <a:ext uri="{9D8B030D-6E8A-4147-A177-3AD203B41FA5}">
                      <a16:colId xmlns:a16="http://schemas.microsoft.com/office/drawing/2014/main" val="37592773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71958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9739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0706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54223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7492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Open Sans"/>
                        </a:rPr>
                        <a:t>i</a:t>
                      </a:r>
                      <a:r>
                        <a:rPr lang="en-US" sz="1400" dirty="0">
                          <a:latin typeface="Open Sans"/>
                        </a:rPr>
                        <a:t> like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692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 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8157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9502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897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is 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38232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8977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great survey very 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679601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B8C3091-8E06-4324-A8B1-C3ECA97A1F89}"/>
              </a:ext>
            </a:extLst>
          </p:cNvPr>
          <p:cNvSpPr/>
          <p:nvPr/>
        </p:nvSpPr>
        <p:spPr>
          <a:xfrm>
            <a:off x="4038600" y="1581150"/>
            <a:ext cx="441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pen Sans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It was a very thought provoking survey. I think just because the forensic scientist wasn't able to say the print was not left by Richard Johnson does not mean he is guilty.</a:t>
            </a:r>
            <a:r>
              <a:rPr lang="en-US" sz="2000" dirty="0">
                <a:latin typeface="Open San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37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C4DA-5BAF-4491-A6E5-D029D65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/>
              </a:rPr>
              <a:t>205 people left the section blank. Others said: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D36FD5-DCB9-49EB-920E-6E25AFEEE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5859"/>
              </p:ext>
            </p:extLst>
          </p:nvPr>
        </p:nvGraphicFramePr>
        <p:xfrm>
          <a:off x="1447800" y="1123950"/>
          <a:ext cx="2482338" cy="3383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82338">
                  <a:extLst>
                    <a:ext uri="{9D8B030D-6E8A-4147-A177-3AD203B41FA5}">
                      <a16:colId xmlns:a16="http://schemas.microsoft.com/office/drawing/2014/main" val="37592773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71958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09739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0706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954223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7492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Open Sans"/>
                        </a:rPr>
                        <a:t>i</a:t>
                      </a:r>
                      <a:r>
                        <a:rPr lang="en-US" sz="1400" dirty="0">
                          <a:latin typeface="Open Sans"/>
                        </a:rPr>
                        <a:t> like 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069272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interesting 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8157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95022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897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is very good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38232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8977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great survey very interesting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67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9694EF-C35B-46F0-AF86-8D9196300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92805"/>
              </p:ext>
            </p:extLst>
          </p:nvPr>
        </p:nvGraphicFramePr>
        <p:xfrm>
          <a:off x="4038600" y="2190750"/>
          <a:ext cx="4038599" cy="101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18579962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3804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11604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Engaged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Not Engaged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617841"/>
                  </a:ext>
                </a:extLst>
              </a:tr>
              <a:tr h="470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/>
                        </a:rPr>
                        <a:t>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52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41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DA0-0E66-47EE-989F-BFA8BA4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4857750"/>
          </a:xfrm>
        </p:spPr>
        <p:txBody>
          <a:bodyPr/>
          <a:lstStyle/>
          <a:p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Analysis: Conviction Proneness</a:t>
            </a:r>
            <a:endParaRPr lang="en-US" sz="3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02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72E-825D-470E-8EE0-DB12770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Conviction Proneness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AD-6E97-4AEA-AF42-48855150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55" y="1200150"/>
            <a:ext cx="7959689" cy="12834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Open Sans"/>
              </a:rPr>
              <a:t>“Our criminal justice system should be less concerned about protecting the rights of the people charged with crimes and more concerned about convicting the guilty.”</a:t>
            </a:r>
          </a:p>
        </p:txBody>
      </p:sp>
    </p:spTree>
    <p:extLst>
      <p:ext uri="{BB962C8B-B14F-4D97-AF65-F5344CB8AC3E}">
        <p14:creationId xmlns:p14="http://schemas.microsoft.com/office/powerpoint/2010/main" val="397388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72E-825D-470E-8EE0-DB12770F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Conviction Proneness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AD-6E97-4AEA-AF42-48855150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55" y="1200150"/>
            <a:ext cx="7959689" cy="128349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Open Sans"/>
              </a:rPr>
              <a:t>“Our criminal justice system should be less concerned about protecting the rights of the people charged with crimes and more concerned about convicting the guilty.”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6C2A6F-88EA-4381-A48E-892BBE8A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28747"/>
              </p:ext>
            </p:extLst>
          </p:nvPr>
        </p:nvGraphicFramePr>
        <p:xfrm>
          <a:off x="800099" y="2712244"/>
          <a:ext cx="7543800" cy="10972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8798386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1686220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66189815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668020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3505543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273359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Agreement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Strongly agree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Agree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Neutral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Disagree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Strongly disagree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979369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Percentage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Open Sans"/>
                        </a:rPr>
                        <a:t>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Open Sans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57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4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BFE-6299-408D-A13D-412E73A5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Ordinal logistic regression was used to model the ordered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264A-4EBA-4D32-A072-C2EA52856F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Courier New" panose="02070309020205020404" pitchFamily="49" charset="0"/>
              </a:rPr>
              <a:t>polr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Courier New" panose="02070309020205020404" pitchFamily="49" charset="0"/>
              </a:rPr>
              <a:t>():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roportional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dds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ogistic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AC0A1-480F-445B-9B68-348A1915E9EA}"/>
                  </a:ext>
                </a:extLst>
              </p:cNvPr>
              <p:cNvSpPr txBox="1"/>
              <p:nvPr/>
            </p:nvSpPr>
            <p:spPr>
              <a:xfrm>
                <a:off x="3386034" y="2419350"/>
                <a:ext cx="2371931" cy="1199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AC0A1-480F-445B-9B68-348A1915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34" y="2419350"/>
                <a:ext cx="2371931" cy="1199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DA0-0E66-47EE-989F-BFA8BA4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4857750"/>
          </a:xfrm>
        </p:spPr>
        <p:txBody>
          <a:bodyPr/>
          <a:lstStyle/>
          <a:p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Background and Data</a:t>
            </a:r>
            <a:endParaRPr lang="en-US" sz="3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197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BFE-6299-408D-A13D-412E73A5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Ordinal logistic regression was used to model the ordered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264A-4EBA-4D32-A072-C2EA52856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marL="0" indent="0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Courier New" panose="02070309020205020404" pitchFamily="49" charset="0"/>
              </a:rPr>
              <a:t>polr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cs typeface="Courier New" panose="02070309020205020404" pitchFamily="49" charset="0"/>
              </a:rPr>
              <a:t>():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roportional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dds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ogistic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98" dirty="0">
              <a:latin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3AFF7-65C6-4A33-A007-761B6DF74A95}"/>
                  </a:ext>
                </a:extLst>
              </p:cNvPr>
              <p:cNvSpPr txBox="1"/>
              <p:nvPr/>
            </p:nvSpPr>
            <p:spPr>
              <a:xfrm>
                <a:off x="762000" y="2343150"/>
                <a:ext cx="6521901" cy="2046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trongly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disagree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strongly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disgree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disagree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strongly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disagree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disagree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neutral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43AFF7-65C6-4A33-A007-761B6DF7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43150"/>
                <a:ext cx="6521901" cy="20464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80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BFE-6299-408D-A13D-412E73A5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Forward selection chose 5 (of 11) predictors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8F77AD-3F46-4F38-9BD3-4E54D32C57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78190801"/>
              </p:ext>
            </p:extLst>
          </p:nvPr>
        </p:nvGraphicFramePr>
        <p:xfrm>
          <a:off x="488950" y="1047750"/>
          <a:ext cx="7620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20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20BEFB-A39A-4379-A983-18E73762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6413830" cy="332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469E9-4DA9-421F-AA21-F33322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Model output: cutoffs and corresponding cumulative 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E191D-6B45-4D91-833D-0A0C85C03F31}"/>
              </a:ext>
            </a:extLst>
          </p:cNvPr>
          <p:cNvSpPr txBox="1"/>
          <p:nvPr/>
        </p:nvSpPr>
        <p:spPr>
          <a:xfrm>
            <a:off x="6477000" y="135255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/>
              </a:rPr>
              <a:t>Baseline: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Conservative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jury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law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Rarely watches CSI</a:t>
            </a:r>
          </a:p>
        </p:txBody>
      </p:sp>
    </p:spTree>
    <p:extLst>
      <p:ext uri="{BB962C8B-B14F-4D97-AF65-F5344CB8AC3E}">
        <p14:creationId xmlns:p14="http://schemas.microsoft.com/office/powerpoint/2010/main" val="188312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6DF3A-9D72-4D90-962F-588087D0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6413830" cy="332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469E9-4DA9-421F-AA21-F33322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Model output: cutoffs and corresponding cumulative 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7D21C-897F-4251-85F3-28E36A0DE85F}"/>
              </a:ext>
            </a:extLst>
          </p:cNvPr>
          <p:cNvSpPr txBox="1"/>
          <p:nvPr/>
        </p:nvSpPr>
        <p:spPr>
          <a:xfrm>
            <a:off x="6477000" y="135255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/>
              </a:rPr>
              <a:t>New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pen Sans"/>
              </a:rPr>
              <a:t>Liberal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jury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law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comments</a:t>
            </a:r>
            <a:endParaRPr lang="en-US" sz="1800" dirty="0">
              <a:solidFill>
                <a:schemeClr val="accent1"/>
              </a:solidFill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Rarely watches CSI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55298C-9B50-4F53-A987-4FAE691AD926}"/>
              </a:ext>
            </a:extLst>
          </p:cNvPr>
          <p:cNvSpPr/>
          <p:nvPr/>
        </p:nvSpPr>
        <p:spPr bwMode="auto">
          <a:xfrm>
            <a:off x="4114800" y="3486150"/>
            <a:ext cx="533400" cy="152400"/>
          </a:xfrm>
          <a:prstGeom prst="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78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0669C-6312-4915-A2D1-26D7DBA6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47"/>
            <a:ext cx="6413830" cy="332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469E9-4DA9-421F-AA21-F33322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Model output: cutoffs and corresponding cumulative 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E191D-6B45-4D91-833D-0A0C85C03F31}"/>
              </a:ext>
            </a:extLst>
          </p:cNvPr>
          <p:cNvSpPr txBox="1"/>
          <p:nvPr/>
        </p:nvSpPr>
        <p:spPr>
          <a:xfrm>
            <a:off x="6477000" y="135255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/>
              </a:rPr>
              <a:t>New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Conservative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jury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pen Sans"/>
              </a:rPr>
              <a:t>Has law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Rarely watches CSI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91BBDE-AA21-4537-BABB-B5E221FDBE2E}"/>
              </a:ext>
            </a:extLst>
          </p:cNvPr>
          <p:cNvSpPr/>
          <p:nvPr/>
        </p:nvSpPr>
        <p:spPr bwMode="auto">
          <a:xfrm>
            <a:off x="4038600" y="3486150"/>
            <a:ext cx="228600" cy="152400"/>
          </a:xfrm>
          <a:prstGeom prst="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45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7113ED-9A28-42E1-80EF-F48A6ADF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6413830" cy="332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469E9-4DA9-421F-AA21-F33322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Model output: cutoffs and corresponding cumulative 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E191D-6B45-4D91-833D-0A0C85C03F31}"/>
              </a:ext>
            </a:extLst>
          </p:cNvPr>
          <p:cNvSpPr txBox="1"/>
          <p:nvPr/>
        </p:nvSpPr>
        <p:spPr>
          <a:xfrm>
            <a:off x="6477000" y="135255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/>
              </a:rPr>
              <a:t>New 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Conservative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jury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law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/>
              </a:rPr>
              <a:t>No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Open Sans"/>
              </a:rPr>
              <a:t>Watches CSI several times per week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30A4DA-75B1-49DC-BB0D-7B1958C30B8C}"/>
              </a:ext>
            </a:extLst>
          </p:cNvPr>
          <p:cNvSpPr/>
          <p:nvPr/>
        </p:nvSpPr>
        <p:spPr bwMode="auto">
          <a:xfrm flipH="1">
            <a:off x="3429000" y="3486150"/>
            <a:ext cx="609600" cy="152400"/>
          </a:xfrm>
          <a:prstGeom prst="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252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A7F-55A2-4FEC-875B-489785C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Political view and frequency of watching CSI and similar shows are the strongest predictors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EBC5F7-E7F4-4D42-8F77-6E304D71123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1667396"/>
              </p:ext>
            </p:extLst>
          </p:nvPr>
        </p:nvGraphicFramePr>
        <p:xfrm>
          <a:off x="1905000" y="1581150"/>
          <a:ext cx="5105400" cy="236220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139821">
                  <a:extLst>
                    <a:ext uri="{9D8B030D-6E8A-4147-A177-3AD203B41FA5}">
                      <a16:colId xmlns:a16="http://schemas.microsoft.com/office/drawing/2014/main" val="2765071416"/>
                    </a:ext>
                  </a:extLst>
                </a:gridCol>
                <a:gridCol w="965579">
                  <a:extLst>
                    <a:ext uri="{9D8B030D-6E8A-4147-A177-3AD203B41FA5}">
                      <a16:colId xmlns:a16="http://schemas.microsoft.com/office/drawing/2014/main" val="970353659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/>
                        </a:rPr>
                        <a:t>Political view: Liberal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Open Sans"/>
                        </a:rPr>
                        <a:t>-0.932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23453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/>
                        </a:rPr>
                        <a:t>Has jury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Open Sans"/>
                        </a:rPr>
                        <a:t>-0.310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55757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/>
                        </a:rPr>
                        <a:t>Has law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Open Sans"/>
                        </a:rPr>
                        <a:t>-0.282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23093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/>
                        </a:rPr>
                        <a:t>Is engaged with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Open Sans"/>
                        </a:rPr>
                        <a:t>0.403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17324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/>
                        </a:rPr>
                        <a:t>CSI frequency: Several times /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Open Sans"/>
                        </a:rPr>
                        <a:t>0.934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1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63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DA0-0E66-47EE-989F-BFA8BA4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4857750"/>
          </a:xfrm>
        </p:spPr>
        <p:txBody>
          <a:bodyPr/>
          <a:lstStyle/>
          <a:p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Analysis: Incomplete Data</a:t>
            </a:r>
            <a:endParaRPr lang="en-US" sz="3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191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221F-14A9-440B-A294-E27F25F6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Motivating Question</a:t>
            </a:r>
            <a:endParaRPr lang="en-US" sz="2800" dirty="0"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49BD3D-BF17-4A5A-93FA-0DFEC44519A2}"/>
              </a:ext>
            </a:extLst>
          </p:cNvPr>
          <p:cNvSpPr/>
          <p:nvPr/>
        </p:nvSpPr>
        <p:spPr>
          <a:xfrm>
            <a:off x="1485900" y="1276350"/>
            <a:ext cx="61722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4D4D4D"/>
                </a:solidFill>
                <a:latin typeface="Open Sans"/>
              </a:rPr>
              <a:t>Are those who completed the survey representative of those who did not?</a:t>
            </a:r>
          </a:p>
          <a:p>
            <a:pPr marL="0" indent="0" algn="ctr">
              <a:buNone/>
            </a:pPr>
            <a:endParaRPr lang="en-US" sz="1500" dirty="0">
              <a:solidFill>
                <a:srgbClr val="4D4D4D"/>
              </a:solidFill>
              <a:latin typeface="Open Sans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4D4D4D"/>
                </a:solidFill>
                <a:latin typeface="Open Sans"/>
              </a:rPr>
              <a:t>If not, in what aspects are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4D4D4D"/>
                </a:solidFill>
                <a:latin typeface="Open Sans"/>
              </a:rPr>
              <a:t>the two groups different?</a:t>
            </a:r>
          </a:p>
        </p:txBody>
      </p:sp>
    </p:spTree>
    <p:extLst>
      <p:ext uri="{BB962C8B-B14F-4D97-AF65-F5344CB8AC3E}">
        <p14:creationId xmlns:p14="http://schemas.microsoft.com/office/powerpoint/2010/main" val="73747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Breakdown of the responses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732200D3-23F0-485F-A58E-0C8BD643C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375682"/>
              </p:ext>
            </p:extLst>
          </p:nvPr>
        </p:nvGraphicFramePr>
        <p:xfrm>
          <a:off x="381000" y="1180296"/>
          <a:ext cx="7574280" cy="2796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E657B-5197-4937-B199-14886B06BAA3}"/>
              </a:ext>
            </a:extLst>
          </p:cNvPr>
          <p:cNvSpPr txBox="1"/>
          <p:nvPr/>
        </p:nvSpPr>
        <p:spPr>
          <a:xfrm>
            <a:off x="609600" y="2266950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35341-0724-4070-ACA4-CB8B6F13EBA1}"/>
              </a:ext>
            </a:extLst>
          </p:cNvPr>
          <p:cNvSpPr txBox="1"/>
          <p:nvPr/>
        </p:nvSpPr>
        <p:spPr>
          <a:xfrm>
            <a:off x="2580351" y="2647950"/>
            <a:ext cx="137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5E3B4-989B-4C37-8D91-5071DE36FE6E}"/>
              </a:ext>
            </a:extLst>
          </p:cNvPr>
          <p:cNvSpPr txBox="1"/>
          <p:nvPr/>
        </p:nvSpPr>
        <p:spPr>
          <a:xfrm>
            <a:off x="4553666" y="3085296"/>
            <a:ext cx="137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81EFD-E0B4-4770-876B-0283A8425FFB}"/>
              </a:ext>
            </a:extLst>
          </p:cNvPr>
          <p:cNvSpPr txBox="1"/>
          <p:nvPr/>
        </p:nvSpPr>
        <p:spPr>
          <a:xfrm>
            <a:off x="7696200" y="1524804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645FA-AB67-48DF-B21F-7CBB05D3C256}"/>
              </a:ext>
            </a:extLst>
          </p:cNvPr>
          <p:cNvSpPr txBox="1"/>
          <p:nvPr/>
        </p:nvSpPr>
        <p:spPr>
          <a:xfrm>
            <a:off x="7696200" y="2166958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32892-BAF7-487E-8378-FF87FE2D4356}"/>
              </a:ext>
            </a:extLst>
          </p:cNvPr>
          <p:cNvSpPr txBox="1"/>
          <p:nvPr/>
        </p:nvSpPr>
        <p:spPr>
          <a:xfrm>
            <a:off x="7696200" y="2816627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B8E6-7DC1-45BF-92C4-37F2A28BBFD3}"/>
              </a:ext>
            </a:extLst>
          </p:cNvPr>
          <p:cNvSpPr txBox="1"/>
          <p:nvPr/>
        </p:nvSpPr>
        <p:spPr>
          <a:xfrm>
            <a:off x="7696199" y="3466296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13467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B9C0-DA25-48BA-80E5-8F8B7E3A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Fingerprint matches are not unique</a:t>
            </a:r>
          </a:p>
        </p:txBody>
      </p:sp>
      <p:pic>
        <p:nvPicPr>
          <p:cNvPr id="3" name="Picture 2" descr="Image result for fingerprint matching">
            <a:extLst>
              <a:ext uri="{FF2B5EF4-FFF2-40B4-BE49-F238E27FC236}">
                <a16:creationId xmlns:a16="http://schemas.microsoft.com/office/drawing/2014/main" id="{18EF1271-5987-4192-8A8A-F268D707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50" y="971550"/>
            <a:ext cx="5265500" cy="335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E9E50-65A4-4BE5-89D2-72C5CE9AD1EA}"/>
              </a:ext>
            </a:extLst>
          </p:cNvPr>
          <p:cNvSpPr txBox="1"/>
          <p:nvPr/>
        </p:nvSpPr>
        <p:spPr>
          <a:xfrm>
            <a:off x="0" y="4881890"/>
            <a:ext cx="7620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Open Sans"/>
              </a:rPr>
              <a:t>Image Source: http://fingerprint-maritime.blogspot.com/2009/03/approaches-to-fingerprint-matching.html</a:t>
            </a:r>
          </a:p>
        </p:txBody>
      </p:sp>
    </p:spTree>
    <p:extLst>
      <p:ext uri="{BB962C8B-B14F-4D97-AF65-F5344CB8AC3E}">
        <p14:creationId xmlns:p14="http://schemas.microsoft.com/office/powerpoint/2010/main" val="3313006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A closer look at the i</a:t>
            </a:r>
            <a:r>
              <a:rPr lang="en-US" sz="2800" dirty="0">
                <a:latin typeface="Open Sans"/>
              </a:rPr>
              <a:t>ncomplete responses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F1636C6-518C-400F-931E-9186C6A91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00772"/>
              </p:ext>
            </p:extLst>
          </p:nvPr>
        </p:nvGraphicFramePr>
        <p:xfrm>
          <a:off x="165253" y="1733550"/>
          <a:ext cx="8816246" cy="16607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15307">
                  <a:extLst>
                    <a:ext uri="{9D8B030D-6E8A-4147-A177-3AD203B41FA5}">
                      <a16:colId xmlns:a16="http://schemas.microsoft.com/office/drawing/2014/main" val="3795501066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1621239368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121775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1658975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03156721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869433442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89694284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6847638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53752927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5124517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10879268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39467695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234822814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83779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089233443"/>
                    </a:ext>
                  </a:extLst>
                </a:gridCol>
                <a:gridCol w="588517">
                  <a:extLst>
                    <a:ext uri="{9D8B030D-6E8A-4147-A177-3AD203B41FA5}">
                      <a16:colId xmlns:a16="http://schemas.microsoft.com/office/drawing/2014/main" val="2821160961"/>
                    </a:ext>
                  </a:extLst>
                </a:gridCol>
                <a:gridCol w="442098">
                  <a:extLst>
                    <a:ext uri="{9D8B030D-6E8A-4147-A177-3AD203B41FA5}">
                      <a16:colId xmlns:a16="http://schemas.microsoft.com/office/drawing/2014/main" val="193647777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group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q14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96587835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Alice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6494463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Bob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049246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Eve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422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6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A closer look at the incomplete responses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F1636C6-518C-400F-931E-9186C6A911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5253" y="1733550"/>
          <a:ext cx="8816246" cy="16607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15307">
                  <a:extLst>
                    <a:ext uri="{9D8B030D-6E8A-4147-A177-3AD203B41FA5}">
                      <a16:colId xmlns:a16="http://schemas.microsoft.com/office/drawing/2014/main" val="3795501066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1621239368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121775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1658975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03156721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869433442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89694284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6847638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53752927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5124517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10879268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39467695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234822814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83779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089233443"/>
                    </a:ext>
                  </a:extLst>
                </a:gridCol>
                <a:gridCol w="588517">
                  <a:extLst>
                    <a:ext uri="{9D8B030D-6E8A-4147-A177-3AD203B41FA5}">
                      <a16:colId xmlns:a16="http://schemas.microsoft.com/office/drawing/2014/main" val="2821160961"/>
                    </a:ext>
                  </a:extLst>
                </a:gridCol>
                <a:gridCol w="442098">
                  <a:extLst>
                    <a:ext uri="{9D8B030D-6E8A-4147-A177-3AD203B41FA5}">
                      <a16:colId xmlns:a16="http://schemas.microsoft.com/office/drawing/2014/main" val="193647777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group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q14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96587835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Alice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6494463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Bob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049246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Eve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42271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C4EA4B-855E-4C0D-8B96-CFAA5CDB7DD3}"/>
              </a:ext>
            </a:extLst>
          </p:cNvPr>
          <p:cNvSpPr/>
          <p:nvPr/>
        </p:nvSpPr>
        <p:spPr bwMode="auto">
          <a:xfrm>
            <a:off x="609600" y="1581150"/>
            <a:ext cx="762000" cy="1981200"/>
          </a:xfrm>
          <a:prstGeom prst="rect">
            <a:avLst/>
          </a:prstGeom>
          <a:noFill/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032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A closer look at the incomplete responses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F1636C6-518C-400F-931E-9186C6A911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5253" y="1733550"/>
          <a:ext cx="8816246" cy="16607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15307">
                  <a:extLst>
                    <a:ext uri="{9D8B030D-6E8A-4147-A177-3AD203B41FA5}">
                      <a16:colId xmlns:a16="http://schemas.microsoft.com/office/drawing/2014/main" val="3795501066"/>
                    </a:ext>
                  </a:extLst>
                </a:gridCol>
                <a:gridCol w="571333">
                  <a:extLst>
                    <a:ext uri="{9D8B030D-6E8A-4147-A177-3AD203B41FA5}">
                      <a16:colId xmlns:a16="http://schemas.microsoft.com/office/drawing/2014/main" val="1621239368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121775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1658975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03156721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869433442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89694284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6847638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537529277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5124517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10879268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39467695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234822814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837795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089233443"/>
                    </a:ext>
                  </a:extLst>
                </a:gridCol>
                <a:gridCol w="588517">
                  <a:extLst>
                    <a:ext uri="{9D8B030D-6E8A-4147-A177-3AD203B41FA5}">
                      <a16:colId xmlns:a16="http://schemas.microsoft.com/office/drawing/2014/main" val="2821160961"/>
                    </a:ext>
                  </a:extLst>
                </a:gridCol>
                <a:gridCol w="442098">
                  <a:extLst>
                    <a:ext uri="{9D8B030D-6E8A-4147-A177-3AD203B41FA5}">
                      <a16:colId xmlns:a16="http://schemas.microsoft.com/office/drawing/2014/main" val="193647777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group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q14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96587835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Alice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6494463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Bob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049246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Eve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422719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042326-6673-48AC-8507-37D9ED5CB6F0}"/>
              </a:ext>
            </a:extLst>
          </p:cNvPr>
          <p:cNvCxnSpPr>
            <a:cxnSpLocks/>
          </p:cNvCxnSpPr>
          <p:nvPr/>
        </p:nvCxnSpPr>
        <p:spPr bwMode="auto">
          <a:xfrm>
            <a:off x="4343400" y="1428750"/>
            <a:ext cx="0" cy="2590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CBEF5E-6007-43C8-952B-70E006929204}"/>
              </a:ext>
            </a:extLst>
          </p:cNvPr>
          <p:cNvCxnSpPr>
            <a:cxnSpLocks/>
          </p:cNvCxnSpPr>
          <p:nvPr/>
        </p:nvCxnSpPr>
        <p:spPr bwMode="auto">
          <a:xfrm>
            <a:off x="6400800" y="1428750"/>
            <a:ext cx="0" cy="2590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E73D32-8F82-4CE5-AF61-0BE5092B47F7}"/>
              </a:ext>
            </a:extLst>
          </p:cNvPr>
          <p:cNvSpPr txBox="1"/>
          <p:nvPr/>
        </p:nvSpPr>
        <p:spPr>
          <a:xfrm>
            <a:off x="1927806" y="3649246"/>
            <a:ext cx="228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Open Sans"/>
              </a:rPr>
              <a:t>strength of evidence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A9D03-1081-4841-A827-8F1857BBDF6A}"/>
              </a:ext>
            </a:extLst>
          </p:cNvPr>
          <p:cNvSpPr txBox="1"/>
          <p:nvPr/>
        </p:nvSpPr>
        <p:spPr>
          <a:xfrm>
            <a:off x="4375154" y="3649246"/>
            <a:ext cx="205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Open Sans"/>
              </a:rPr>
              <a:t>confidence in expert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D0C6B-EF80-4FF0-9CE8-CEBD1969269C}"/>
              </a:ext>
            </a:extLst>
          </p:cNvPr>
          <p:cNvSpPr txBox="1"/>
          <p:nvPr/>
        </p:nvSpPr>
        <p:spPr>
          <a:xfrm>
            <a:off x="6548151" y="3649246"/>
            <a:ext cx="228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Open Sans"/>
              </a:rPr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00184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3217-0762-4D57-9457-2B40F52F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Incomplete responses are not outliers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D4C00C-15EB-4DFD-AC5F-F9CE1664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28" y="963133"/>
            <a:ext cx="611374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It is not uncommon for an individual to give the same answer to all questions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F1636C6-518C-400F-931E-9186C6A911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433868"/>
              </p:ext>
            </p:extLst>
          </p:nvPr>
        </p:nvGraphicFramePr>
        <p:xfrm>
          <a:off x="2768425" y="1444426"/>
          <a:ext cx="3607149" cy="16607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15307">
                  <a:extLst>
                    <a:ext uri="{9D8B030D-6E8A-4147-A177-3AD203B41FA5}">
                      <a16:colId xmlns:a16="http://schemas.microsoft.com/office/drawing/2014/main" val="3795501066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200121775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16589751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4031567210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869433442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1896942843"/>
                    </a:ext>
                  </a:extLst>
                </a:gridCol>
                <a:gridCol w="515307">
                  <a:extLst>
                    <a:ext uri="{9D8B030D-6E8A-4147-A177-3AD203B41FA5}">
                      <a16:colId xmlns:a16="http://schemas.microsoft.com/office/drawing/2014/main" val="56847638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q8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96587835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Alice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6494463"/>
                  </a:ext>
                </a:extLst>
              </a:tr>
              <a:tr h="381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Bob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100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10492461"/>
                  </a:ext>
                </a:extLst>
              </a:tr>
              <a:tr h="372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Eve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Open Sans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Open Sans"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042271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8A39B8-7444-4CDE-BB32-39FC6D593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09988"/>
              </p:ext>
            </p:extLst>
          </p:nvPr>
        </p:nvGraphicFramePr>
        <p:xfrm>
          <a:off x="2819400" y="3409950"/>
          <a:ext cx="3505200" cy="751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97576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8350078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8232702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0402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Open Sans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26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83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473-50CF-4CED-9988-A5EF168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Bayesian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B07BD-B094-4E56-865C-EAFF7FF38A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765685" y="1209831"/>
                <a:ext cx="2933752" cy="1371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Open Sans"/>
                </a:endParaRPr>
              </a:p>
              <a:p>
                <a:endParaRPr lang="en-US" dirty="0"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B07BD-B094-4E56-865C-EAFF7FF3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765685" y="1209831"/>
                <a:ext cx="2933752" cy="1371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1AA7B-CD74-4FCB-8EAA-8D2AD291F9FE}"/>
                  </a:ext>
                </a:extLst>
              </p:cNvPr>
              <p:cNvSpPr txBox="1"/>
              <p:nvPr/>
            </p:nvSpPr>
            <p:spPr>
              <a:xfrm>
                <a:off x="2895600" y="2786921"/>
                <a:ext cx="2971904" cy="795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𝑖𝑛𝑐𝑜𝑚𝑝𝑙𝑒𝑡𝑒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=3.75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𝑖𝑛𝑐𝑜𝑚𝑝𝑙𝑒𝑡𝑒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1AA7B-CD74-4FCB-8EAA-8D2AD291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786921"/>
                <a:ext cx="2971904" cy="795731"/>
              </a:xfrm>
              <a:prstGeom prst="rect">
                <a:avLst/>
              </a:prstGeom>
              <a:blipFill>
                <a:blip r:embed="rId3"/>
                <a:stretch>
                  <a:fillRect l="-1844" r="-225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76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9189-F775-418C-B99B-E90B741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It’s Bayesian because there is a prior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AEF57-6888-4F3E-A0AB-6D97133E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55" y="1352550"/>
            <a:ext cx="543230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473-50CF-4CED-9988-A5EF168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Bayes factor shows weak evidence in favor of null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B07BD-B094-4E56-865C-EAFF7FF38A8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76248" y="2266950"/>
                <a:ext cx="2933752" cy="6096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=0.629</m:t>
                      </m:r>
                    </m:oMath>
                  </m:oMathPara>
                </a14:m>
                <a:endParaRPr lang="en-US" b="0" dirty="0">
                  <a:latin typeface="Open Sans"/>
                </a:endParaRPr>
              </a:p>
              <a:p>
                <a:endParaRPr lang="en-US" dirty="0">
                  <a:latin typeface="Open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7B07BD-B094-4E56-865C-EAFF7FF3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76248" y="2266950"/>
                <a:ext cx="2933752" cy="60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83A147-D3E9-49E5-803C-F67598333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1613"/>
              </p:ext>
            </p:extLst>
          </p:nvPr>
        </p:nvGraphicFramePr>
        <p:xfrm>
          <a:off x="4114800" y="1104900"/>
          <a:ext cx="320040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113884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7905265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Bayes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Label for H</a:t>
                      </a:r>
                      <a:r>
                        <a:rPr lang="en-US" sz="1400" baseline="-25000" dirty="0">
                          <a:latin typeface="Open Sans"/>
                        </a:rPr>
                        <a:t>0</a:t>
                      </a:r>
                      <a:endParaRPr lang="en-US" sz="1400" dirty="0"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9963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No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8793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1/3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Anecdotal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79729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1/10 – 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Moderate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652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1/30 – 1/10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Strong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0863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1/100 – 1/30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Very strong evidence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98554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Open Sans"/>
                        </a:rPr>
                        <a:t>&lt; 1/100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/>
                        </a:rPr>
                        <a:t>Extreme evidence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3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7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DA0-0E66-47EE-989F-BFA8BA4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4857750"/>
          </a:xfrm>
        </p:spPr>
        <p:txBody>
          <a:bodyPr/>
          <a:lstStyle/>
          <a:p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br>
              <a:rPr lang="en-US" sz="3600" dirty="0">
                <a:solidFill>
                  <a:schemeClr val="accent1"/>
                </a:solidFill>
                <a:latin typeface="Open Sans"/>
              </a:rPr>
            </a:br>
            <a:r>
              <a:rPr lang="en-US" sz="4000" dirty="0">
                <a:solidFill>
                  <a:schemeClr val="accent1"/>
                </a:solidFill>
                <a:latin typeface="Open Sans"/>
              </a:rPr>
              <a:t>Future Work</a:t>
            </a:r>
            <a:endParaRPr lang="en-US" sz="3600" dirty="0">
              <a:solidFill>
                <a:schemeClr val="accent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8802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9189-F775-418C-B99B-E90B741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More appropriate priors could be chosen for Bayesian hypothesis testing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7EDE6-872F-40F0-81C7-8C835ACF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59" y="1352550"/>
            <a:ext cx="6120082" cy="31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46A-6BB9-4A4F-A405-F4924F87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A survey was conducted to understand effect of the presentation language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1D8B928-7FD7-4F7F-B794-F375AB6F7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397661"/>
              </p:ext>
            </p:extLst>
          </p:nvPr>
        </p:nvGraphicFramePr>
        <p:xfrm>
          <a:off x="457200" y="950806"/>
          <a:ext cx="8229600" cy="390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959704-E640-43B3-B699-BB43B4292BEE}"/>
              </a:ext>
            </a:extLst>
          </p:cNvPr>
          <p:cNvSpPr/>
          <p:nvPr/>
        </p:nvSpPr>
        <p:spPr>
          <a:xfrm>
            <a:off x="685800" y="1391155"/>
            <a:ext cx="320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4D4D4D"/>
                </a:solidFill>
                <a:latin typeface="Open Sans"/>
              </a:rPr>
              <a:t>“I cannot exclude the defendant as a possible contributor of the print”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34985-89D7-4DCF-8AD3-ADD227E41B10}"/>
              </a:ext>
            </a:extLst>
          </p:cNvPr>
          <p:cNvSpPr/>
          <p:nvPr/>
        </p:nvSpPr>
        <p:spPr>
          <a:xfrm>
            <a:off x="2667000" y="340995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4D4D4D"/>
                </a:solidFill>
                <a:latin typeface="Open Sans"/>
              </a:rPr>
              <a:t>“In my opinion, the defendant is the source to a reasonable degree of scientific certainty"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18CBE3-9029-4824-AE04-8D25C0DC8DB3}"/>
              </a:ext>
            </a:extLst>
          </p:cNvPr>
          <p:cNvCxnSpPr>
            <a:cxnSpLocks/>
          </p:cNvCxnSpPr>
          <p:nvPr/>
        </p:nvCxnSpPr>
        <p:spPr bwMode="auto">
          <a:xfrm>
            <a:off x="2286000" y="2388870"/>
            <a:ext cx="0" cy="3352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CA6ADE-76CE-4228-A582-21621FD3AB4C}"/>
              </a:ext>
            </a:extLst>
          </p:cNvPr>
          <p:cNvCxnSpPr>
            <a:cxnSpLocks/>
          </p:cNvCxnSpPr>
          <p:nvPr/>
        </p:nvCxnSpPr>
        <p:spPr bwMode="auto">
          <a:xfrm>
            <a:off x="4800600" y="3074670"/>
            <a:ext cx="0" cy="3352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1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FC-E3E6-45B8-9DA9-9673197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Filtering by reading comprehension questions could lead to biased results</a:t>
            </a:r>
            <a:endParaRPr lang="en-US" sz="2800" dirty="0">
              <a:latin typeface="Open Sans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732200D3-23F0-485F-A58E-0C8BD643C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628952"/>
              </p:ext>
            </p:extLst>
          </p:nvPr>
        </p:nvGraphicFramePr>
        <p:xfrm>
          <a:off x="381000" y="1375911"/>
          <a:ext cx="7574280" cy="2796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E657B-5197-4937-B199-14886B06BAA3}"/>
              </a:ext>
            </a:extLst>
          </p:cNvPr>
          <p:cNvSpPr txBox="1"/>
          <p:nvPr/>
        </p:nvSpPr>
        <p:spPr>
          <a:xfrm>
            <a:off x="609600" y="2462565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35341-0724-4070-ACA4-CB8B6F13EBA1}"/>
              </a:ext>
            </a:extLst>
          </p:cNvPr>
          <p:cNvSpPr txBox="1"/>
          <p:nvPr/>
        </p:nvSpPr>
        <p:spPr>
          <a:xfrm>
            <a:off x="2580351" y="2843565"/>
            <a:ext cx="137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5E3B4-989B-4C37-8D91-5071DE36FE6E}"/>
              </a:ext>
            </a:extLst>
          </p:cNvPr>
          <p:cNvSpPr txBox="1"/>
          <p:nvPr/>
        </p:nvSpPr>
        <p:spPr>
          <a:xfrm>
            <a:off x="4553666" y="3280911"/>
            <a:ext cx="1371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81EFD-E0B4-4770-876B-0283A8425FFB}"/>
              </a:ext>
            </a:extLst>
          </p:cNvPr>
          <p:cNvSpPr txBox="1"/>
          <p:nvPr/>
        </p:nvSpPr>
        <p:spPr>
          <a:xfrm>
            <a:off x="7696200" y="1720419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645FA-AB67-48DF-B21F-7CBB05D3C256}"/>
              </a:ext>
            </a:extLst>
          </p:cNvPr>
          <p:cNvSpPr txBox="1"/>
          <p:nvPr/>
        </p:nvSpPr>
        <p:spPr>
          <a:xfrm>
            <a:off x="7696200" y="2362573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32892-BAF7-487E-8378-FF87FE2D4356}"/>
              </a:ext>
            </a:extLst>
          </p:cNvPr>
          <p:cNvSpPr txBox="1"/>
          <p:nvPr/>
        </p:nvSpPr>
        <p:spPr>
          <a:xfrm>
            <a:off x="7696200" y="3012242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B8E6-7DC1-45BF-92C4-37F2A28BBFD3}"/>
              </a:ext>
            </a:extLst>
          </p:cNvPr>
          <p:cNvSpPr txBox="1"/>
          <p:nvPr/>
        </p:nvSpPr>
        <p:spPr>
          <a:xfrm>
            <a:off x="7696199" y="3661911"/>
            <a:ext cx="667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B7D88-7C61-4163-A58C-45F8E80697F3}"/>
              </a:ext>
            </a:extLst>
          </p:cNvPr>
          <p:cNvSpPr/>
          <p:nvPr/>
        </p:nvSpPr>
        <p:spPr bwMode="auto">
          <a:xfrm>
            <a:off x="4343400" y="1428750"/>
            <a:ext cx="1807901" cy="2743200"/>
          </a:xfrm>
          <a:prstGeom prst="rect">
            <a:avLst/>
          </a:prstGeom>
          <a:noFill/>
          <a:ln w="38100"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174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486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2800350"/>
            <a:ext cx="5181600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4000" dirty="0">
                <a:solidFill>
                  <a:schemeClr val="bg1"/>
                </a:solidFill>
                <a:ea typeface="ＭＳ Ｐゴシック" charset="-128"/>
              </a:rPr>
              <a:t>Thank you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Questions?</a:t>
            </a: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905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4169-0038-47C2-BEDA-0610C3A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Ordinal accuracy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7FDABE-3BB5-42F4-925B-8DC8F7C1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8684"/>
              </p:ext>
            </p:extLst>
          </p:nvPr>
        </p:nvGraphicFramePr>
        <p:xfrm>
          <a:off x="457200" y="1123951"/>
          <a:ext cx="8153400" cy="30175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5186342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78598097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42990278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71832239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53612318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58761169"/>
                    </a:ext>
                  </a:extLst>
                </a:gridCol>
              </a:tblGrid>
              <a:tr h="3390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/>
                        </a:rPr>
                        <a:t>Outcome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Disagree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Neutral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Agree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228745"/>
                  </a:ext>
                </a:extLst>
              </a:tr>
              <a:tr h="3390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Open Sans"/>
                        </a:rPr>
                        <a:t>Prediction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14522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  <a:endParaRPr lang="en-US" sz="160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b="1" dirty="0">
                        <a:latin typeface="Open Sans"/>
                      </a:endParaRPr>
                    </a:p>
                  </a:txBody>
                  <a:tcPr anchor="ctr">
                    <a:solidFill>
                      <a:srgbClr val="FAE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4845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Disagree</a:t>
                      </a:r>
                      <a:endParaRPr lang="en-US" sz="160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US" sz="1600" b="1" dirty="0">
                        <a:latin typeface="Open Sans"/>
                      </a:endParaRPr>
                    </a:p>
                  </a:txBody>
                  <a:tcPr anchor="ctr">
                    <a:solidFill>
                      <a:srgbClr val="FAE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21702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Neutral</a:t>
                      </a:r>
                      <a:endParaRPr lang="en-US" sz="160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126</a:t>
                      </a:r>
                      <a:endParaRPr lang="en-US" sz="1600" b="1" dirty="0">
                        <a:latin typeface="Open Sans"/>
                      </a:endParaRPr>
                    </a:p>
                  </a:txBody>
                  <a:tcPr anchor="ctr">
                    <a:solidFill>
                      <a:srgbClr val="FAE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34666"/>
                  </a:ext>
                </a:extLst>
              </a:tr>
              <a:tr h="395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Agree</a:t>
                      </a:r>
                      <a:endParaRPr lang="en-US" sz="160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  <a:endParaRPr lang="en-US" sz="1600" b="1" dirty="0">
                        <a:latin typeface="Open Sans"/>
                      </a:endParaRPr>
                    </a:p>
                  </a:txBody>
                  <a:tcPr anchor="ctr">
                    <a:solidFill>
                      <a:srgbClr val="FAE2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15304"/>
                  </a:ext>
                </a:extLst>
              </a:tr>
              <a:tr h="557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  <a:endParaRPr lang="en-US" sz="1600" dirty="0">
                        <a:solidFill>
                          <a:schemeClr val="bg1"/>
                        </a:solidFill>
                        <a:latin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>
                        <a:latin typeface="Open Sans"/>
                      </a:endParaRPr>
                    </a:p>
                  </a:txBody>
                  <a:tcPr anchor="ctr"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b="1" dirty="0">
                        <a:latin typeface="Open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5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0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4169-0038-47C2-BEDA-0610C3A1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</a:rPr>
              <a:t>Class imbalance is a likely culprit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7BB9FE-F855-4B34-BBC2-2925ADA9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7455"/>
              </p:ext>
            </p:extLst>
          </p:nvPr>
        </p:nvGraphicFramePr>
        <p:xfrm>
          <a:off x="838200" y="1733550"/>
          <a:ext cx="7132320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168622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66189815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16680205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93505543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92733591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Strongly disagree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Disagree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Neutral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Agree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Strongly Agree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979369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187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163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Open Sans"/>
                        </a:rPr>
                        <a:t>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573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13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9F1F-2B94-4D81-AF33-36EB469F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odds assumption is questionable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20F48-CC95-4E1E-BADB-B35CA6A19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5" b="8070"/>
          <a:stretch/>
        </p:blipFill>
        <p:spPr>
          <a:xfrm>
            <a:off x="715433" y="857249"/>
            <a:ext cx="6980767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905C-E7DD-4A8B-A41B-0C2BE550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Data Overview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C3783E63-11BA-4313-A3F7-D46AE620F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154739"/>
              </p:ext>
            </p:extLst>
          </p:nvPr>
        </p:nvGraphicFramePr>
        <p:xfrm>
          <a:off x="685800" y="895350"/>
          <a:ext cx="7848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48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F73ACE5-86F1-4CB4-BA91-DB0C3B1AD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991691"/>
              </p:ext>
            </p:extLst>
          </p:nvPr>
        </p:nvGraphicFramePr>
        <p:xfrm>
          <a:off x="1981200" y="971550"/>
          <a:ext cx="5181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AB5785-996D-4D9B-B6AB-917D7ABBF77A}"/>
              </a:ext>
            </a:extLst>
          </p:cNvPr>
          <p:cNvSpPr txBox="1"/>
          <p:nvPr/>
        </p:nvSpPr>
        <p:spPr>
          <a:xfrm>
            <a:off x="3962400" y="21907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1F6AF-5C8A-4166-8BB0-3E65DA252C9A}"/>
              </a:ext>
            </a:extLst>
          </p:cNvPr>
          <p:cNvSpPr txBox="1"/>
          <p:nvPr/>
        </p:nvSpPr>
        <p:spPr>
          <a:xfrm>
            <a:off x="6695768" y="219075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837EC-F413-48DD-9CFD-04CD185D426C}"/>
              </a:ext>
            </a:extLst>
          </p:cNvPr>
          <p:cNvSpPr txBox="1"/>
          <p:nvPr/>
        </p:nvSpPr>
        <p:spPr>
          <a:xfrm>
            <a:off x="3962400" y="390959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3EB66-7FB1-4810-9415-70EBEC54EAF1}"/>
              </a:ext>
            </a:extLst>
          </p:cNvPr>
          <p:cNvSpPr txBox="1"/>
          <p:nvPr/>
        </p:nvSpPr>
        <p:spPr>
          <a:xfrm>
            <a:off x="6705600" y="390959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pen Sans"/>
              </a:rPr>
              <a:t>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2F4297-A4D6-4823-ADBC-F491D548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7419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D97-A3F0-4ACD-9D7F-C0F4E7C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Response variable of interest was “perceived strength of evidence”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3E3E9AD-F42A-4431-9053-E33E2870C984}"/>
              </a:ext>
            </a:extLst>
          </p:cNvPr>
          <p:cNvSpPr txBox="1">
            <a:spLocks/>
          </p:cNvSpPr>
          <p:nvPr/>
        </p:nvSpPr>
        <p:spPr>
          <a:xfrm>
            <a:off x="457200" y="1529302"/>
            <a:ext cx="7967402" cy="923330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4D4D4D"/>
                </a:solidFill>
                <a:latin typeface="Open Sans"/>
              </a:rPr>
              <a:t> Six different questions, aggregated through averages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4D4D4D"/>
                </a:solidFill>
                <a:latin typeface="Open Sans"/>
              </a:rPr>
              <a:t> 0-100% responses converted into 1-7 bins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8F465-D78F-4333-82E4-31178B2CD5D1}"/>
              </a:ext>
            </a:extLst>
          </p:cNvPr>
          <p:cNvSpPr txBox="1"/>
          <p:nvPr/>
        </p:nvSpPr>
        <p:spPr>
          <a:xfrm>
            <a:off x="457200" y="2654442"/>
            <a:ext cx="7967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/>
              </a:rPr>
              <a:t>“How confident are you that the fingerprint on the cash register tray was left by the defendant?”</a:t>
            </a:r>
          </a:p>
        </p:txBody>
      </p:sp>
    </p:spTree>
    <p:extLst>
      <p:ext uri="{BB962C8B-B14F-4D97-AF65-F5344CB8AC3E}">
        <p14:creationId xmlns:p14="http://schemas.microsoft.com/office/powerpoint/2010/main" val="1521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3F83-189D-4983-8475-DC40148B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/>
          <a:lstStyle/>
          <a:p>
            <a:r>
              <a:rPr lang="en-US" sz="2800" dirty="0">
                <a:latin typeface="Open Sans"/>
              </a:rPr>
              <a:t>Replication of </a:t>
            </a:r>
            <a:r>
              <a:rPr lang="en-US" sz="2800" dirty="0" err="1">
                <a:latin typeface="Open Sans"/>
              </a:rPr>
              <a:t>Kadane’s</a:t>
            </a:r>
            <a:r>
              <a:rPr lang="en-US" sz="2800" dirty="0">
                <a:latin typeface="Open Sans"/>
              </a:rPr>
              <a:t> analysis drove greater understanding of the data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6695C592-2A7E-4A62-8263-18814314D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20823"/>
              </p:ext>
            </p:extLst>
          </p:nvPr>
        </p:nvGraphicFramePr>
        <p:xfrm>
          <a:off x="1257299" y="1625541"/>
          <a:ext cx="6629400" cy="2425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23267278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21735607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26295853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070498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9106506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conditions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estimate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lower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upper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9335983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1 vs. 7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0.207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0.526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-0.851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0.437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3261658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2 vs. 8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0.547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0.124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-1.245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0.152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1323958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3 vs. 9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0.127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0.721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-0.829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0.576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3052054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4 vs. 10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0.203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0.591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-0.951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0.544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0727373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5 vs. 11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-0.097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0.799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-0.654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0.847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6836948"/>
                  </a:ext>
                </a:extLst>
              </a:tr>
              <a:tr h="328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6 vs. 12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Open Sans"/>
                        </a:rPr>
                        <a:t>0.187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0.596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-0.882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Open Sans"/>
                        </a:rPr>
                        <a:t>0.509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85103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6BA0C3-3F95-476F-BE36-67C95D9F8C1C}"/>
              </a:ext>
            </a:extLst>
          </p:cNvPr>
          <p:cNvSpPr/>
          <p:nvPr/>
        </p:nvSpPr>
        <p:spPr>
          <a:xfrm>
            <a:off x="3886200" y="1428750"/>
            <a:ext cx="1295400" cy="28194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376B-3096-49BB-8846-0505C90E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Open Sans"/>
              </a:rPr>
              <a:t>Proceeded with two </a:t>
            </a:r>
            <a:r>
              <a:rPr lang="en-US" dirty="0">
                <a:latin typeface="Open Sans"/>
              </a:rPr>
              <a:t>t</a:t>
            </a:r>
            <a:r>
              <a:rPr lang="en-US" sz="2800" dirty="0">
                <a:latin typeface="Open Sans"/>
              </a:rPr>
              <a:t>ypes of analysis: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6CEC3B-B9DA-47D8-9842-20F2EB24467A}"/>
              </a:ext>
            </a:extLst>
          </p:cNvPr>
          <p:cNvGrpSpPr/>
          <p:nvPr/>
        </p:nvGrpSpPr>
        <p:grpSpPr>
          <a:xfrm>
            <a:off x="762000" y="1884621"/>
            <a:ext cx="2446873" cy="1223436"/>
            <a:chOff x="1481663" y="259541"/>
            <a:chExt cx="2446873" cy="1223436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A3778D-D059-45D5-B3DE-9EA31046102A}"/>
                </a:ext>
              </a:extLst>
            </p:cNvPr>
            <p:cNvSpPr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F7B1E-7E9C-48DD-A80E-A04831F37075}"/>
                </a:ext>
              </a:extLst>
            </p:cNvPr>
            <p:cNvSpPr txBox="1"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latin typeface="Open Sans"/>
                </a:rPr>
                <a:t>replication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FED3A6-3CDC-41AF-ACC8-C12E16396CC9}"/>
              </a:ext>
            </a:extLst>
          </p:cNvPr>
          <p:cNvGrpSpPr/>
          <p:nvPr/>
        </p:nvGrpSpPr>
        <p:grpSpPr>
          <a:xfrm>
            <a:off x="3348563" y="1884621"/>
            <a:ext cx="2446873" cy="1223436"/>
            <a:chOff x="1481663" y="259541"/>
            <a:chExt cx="2446873" cy="12234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601913-DD10-4F90-9232-73AE8A8AECFB}"/>
                </a:ext>
              </a:extLst>
            </p:cNvPr>
            <p:cNvSpPr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5E47D7-83D5-40AE-8BFC-47E4C81E4AC8}"/>
                </a:ext>
              </a:extLst>
            </p:cNvPr>
            <p:cNvSpPr txBox="1"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latin typeface="Open Sans"/>
                </a:rPr>
                <a:t>conviction proneness</a:t>
              </a:r>
              <a:endParaRPr lang="en-US" sz="3200" kern="1200" dirty="0">
                <a:latin typeface="Open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E6A2D8-C538-450F-BBD4-A39D8343E19A}"/>
              </a:ext>
            </a:extLst>
          </p:cNvPr>
          <p:cNvGrpSpPr/>
          <p:nvPr/>
        </p:nvGrpSpPr>
        <p:grpSpPr>
          <a:xfrm>
            <a:off x="5935126" y="1890380"/>
            <a:ext cx="2446873" cy="1223436"/>
            <a:chOff x="1481663" y="259541"/>
            <a:chExt cx="2446873" cy="12234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4B668E-C267-4C39-9FC6-B4832DB82CD6}"/>
                </a:ext>
              </a:extLst>
            </p:cNvPr>
            <p:cNvSpPr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91A8EC-911A-44BB-ABA5-E4D0E770279A}"/>
                </a:ext>
              </a:extLst>
            </p:cNvPr>
            <p:cNvSpPr txBox="1"/>
            <p:nvPr/>
          </p:nvSpPr>
          <p:spPr>
            <a:xfrm>
              <a:off x="1481663" y="259541"/>
              <a:ext cx="2446873" cy="12234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>
                  <a:latin typeface="Open Sans"/>
                </a:rPr>
                <a:t>i</a:t>
              </a:r>
              <a:r>
                <a:rPr lang="en-US" sz="3200" kern="1200" dirty="0">
                  <a:latin typeface="Open Sans"/>
                </a:rPr>
                <a:t>ncomplete 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84368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_PPT_Template" id="{DB2D8003-C580-7940-9974-E3F0DE4BFAC9}" vid="{B3C37CB1-306B-BF44-AB84-35F53A677E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CMU-PowerPoint-Template</Template>
  <TotalTime>6530</TotalTime>
  <Words>1205</Words>
  <Application>Microsoft Office PowerPoint</Application>
  <PresentationFormat>On-screen Show (16:9)</PresentationFormat>
  <Paragraphs>530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ＭＳ Ｐゴシック</vt:lpstr>
      <vt:lpstr>.AppleSystemUIFont</vt:lpstr>
      <vt:lpstr>45 Helvetica Light</vt:lpstr>
      <vt:lpstr>Arial</vt:lpstr>
      <vt:lpstr>Cambria Math</vt:lpstr>
      <vt:lpstr>Courier New</vt:lpstr>
      <vt:lpstr>Geneva</vt:lpstr>
      <vt:lpstr>Open Sans</vt:lpstr>
      <vt:lpstr>Open Sans Regular</vt:lpstr>
      <vt:lpstr>Osaka</vt:lpstr>
      <vt:lpstr>Times</vt:lpstr>
      <vt:lpstr>CMU PPT Theme</vt:lpstr>
      <vt:lpstr>PowerPoint Presentation</vt:lpstr>
      <vt:lpstr>    Background and Data</vt:lpstr>
      <vt:lpstr>Fingerprint matches are not unique</vt:lpstr>
      <vt:lpstr>A survey was conducted to understand effect of the presentation language</vt:lpstr>
      <vt:lpstr>Data Overview</vt:lpstr>
      <vt:lpstr>Data Overview</vt:lpstr>
      <vt:lpstr>Response variable of interest was “perceived strength of evidence”</vt:lpstr>
      <vt:lpstr>Replication of Kadane’s analysis drove greater understanding of the data</vt:lpstr>
      <vt:lpstr>Proceeded with two types of analysis:</vt:lpstr>
      <vt:lpstr>    Feature Engineering:     User Engagement</vt:lpstr>
      <vt:lpstr>Engagement is determined by comments section</vt:lpstr>
      <vt:lpstr>205 people left the section blank. Others said:</vt:lpstr>
      <vt:lpstr>205 people left the section blank. Others said:</vt:lpstr>
      <vt:lpstr>205 people left the section blank. Others said:</vt:lpstr>
      <vt:lpstr>205 people left the section blank. Others said:</vt:lpstr>
      <vt:lpstr>    Analysis: Conviction Proneness</vt:lpstr>
      <vt:lpstr>Conviction Proneness</vt:lpstr>
      <vt:lpstr>Conviction Proneness</vt:lpstr>
      <vt:lpstr>Ordinal logistic regression was used to model the ordered categories</vt:lpstr>
      <vt:lpstr>Ordinal logistic regression was used to model the ordered categories</vt:lpstr>
      <vt:lpstr>Forward selection chose 5 (of 11) predictors</vt:lpstr>
      <vt:lpstr>Model output: cutoffs and corresponding cumulative  probabilities</vt:lpstr>
      <vt:lpstr>Model output: cutoffs and corresponding cumulative  probabilities</vt:lpstr>
      <vt:lpstr>Model output: cutoffs and corresponding cumulative  probabilities</vt:lpstr>
      <vt:lpstr>Model output: cutoffs and corresponding cumulative  probabilities</vt:lpstr>
      <vt:lpstr>Political view and frequency of watching CSI and similar shows are the strongest predictors</vt:lpstr>
      <vt:lpstr>    Analysis: Incomplete Data</vt:lpstr>
      <vt:lpstr>Motivating Question</vt:lpstr>
      <vt:lpstr>Breakdown of the responses</vt:lpstr>
      <vt:lpstr>A closer look at the incomplete responses</vt:lpstr>
      <vt:lpstr>A closer look at the incomplete responses</vt:lpstr>
      <vt:lpstr>A closer look at the incomplete responses</vt:lpstr>
      <vt:lpstr>Incomplete responses are not outliers</vt:lpstr>
      <vt:lpstr>It is not uncommon for an individual to give the same answer to all questions</vt:lpstr>
      <vt:lpstr>Bayesian hypothesis testing</vt:lpstr>
      <vt:lpstr>It’s Bayesian because there is a prior</vt:lpstr>
      <vt:lpstr>Bayes factor shows weak evidence in favor of null hypothesis</vt:lpstr>
      <vt:lpstr>    Future Work</vt:lpstr>
      <vt:lpstr>More appropriate priors could be chosen for Bayesian hypothesis testing </vt:lpstr>
      <vt:lpstr>Filtering by reading comprehension questions could lead to biased results</vt:lpstr>
      <vt:lpstr>PowerPoint Presentation</vt:lpstr>
      <vt:lpstr>Ordinal accuracy</vt:lpstr>
      <vt:lpstr>Class imbalance is a likely culprit</vt:lpstr>
      <vt:lpstr>Proportional odds assumption is questionable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liu.jacqueline</dc:creator>
  <cp:lastModifiedBy>liu.jacqueline</cp:lastModifiedBy>
  <cp:revision>73</cp:revision>
  <cp:lastPrinted>2016-12-06T18:52:42Z</cp:lastPrinted>
  <dcterms:created xsi:type="dcterms:W3CDTF">2018-04-25T15:00:14Z</dcterms:created>
  <dcterms:modified xsi:type="dcterms:W3CDTF">2018-05-08T14:38:55Z</dcterms:modified>
</cp:coreProperties>
</file>