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h6qaudycq1dAF1wIufJBMXtW2j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109" autoAdjust="0"/>
  </p:normalViewPr>
  <p:slideViewPr>
    <p:cSldViewPr snapToGrid="0">
      <p:cViewPr varScale="1">
        <p:scale>
          <a:sx n="94" d="100"/>
          <a:sy n="94" d="100"/>
        </p:scale>
        <p:origin x="11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Fiona</a:t>
            </a:r>
            <a:endParaRPr dirty="0"/>
          </a:p>
        </p:txBody>
      </p:sp>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a193b75949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a193b75949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Albert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Jordan</a:t>
            </a:r>
            <a:endParaRPr/>
          </a:p>
          <a:p>
            <a:pPr marL="0" lvl="0" indent="0" algn="l" rtl="0">
              <a:spcBef>
                <a:spcPts val="0"/>
              </a:spcBef>
              <a:spcAft>
                <a:spcPts val="0"/>
              </a:spcAft>
              <a:buNone/>
            </a:pPr>
            <a:r>
              <a:rPr lang="en-US"/>
              <a:t>VIVIKEN is fast after the first run because it’s a machine learning pretrained model. VADER runs slower because it’s a rule-based model. SPARK runs fast because it is optimized for distributed processing.</a:t>
            </a:r>
            <a:endParaRPr/>
          </a:p>
        </p:txBody>
      </p:sp>
      <p:sp>
        <p:nvSpPr>
          <p:cNvPr id="162" name="Google Shape;16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a193b75949_1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a193b75949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Jordan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a193b75949_1_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a193b75949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Jordan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a:t>Fiona</a:t>
            </a:r>
            <a:endParaRPr/>
          </a:p>
          <a:p>
            <a:pPr marL="457200" lvl="0" indent="-298450" algn="l" rtl="0">
              <a:spcBef>
                <a:spcPts val="0"/>
              </a:spcBef>
              <a:spcAft>
                <a:spcPts val="0"/>
              </a:spcAft>
              <a:buSzPts val="1100"/>
              <a:buChar char="-"/>
            </a:pPr>
            <a:r>
              <a:rPr lang="en-US"/>
              <a:t>various sentiment analysis models: using rules-based approach and an ML approach</a:t>
            </a: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a193b75949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a193b7594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Fiona</a:t>
            </a:r>
            <a:endParaRPr/>
          </a:p>
          <a:p>
            <a:pPr marL="0" lvl="0" indent="0" algn="l" rtl="0">
              <a:spcBef>
                <a:spcPts val="0"/>
              </a:spcBef>
              <a:spcAft>
                <a:spcPts val="0"/>
              </a:spcAft>
              <a:buNone/>
            </a:pPr>
            <a:r>
              <a:rPr lang="en-US"/>
              <a:t>This shows the sequence of processes in a typical NLP pipeline. Spark NLP comes with pretrained pipelines and models which we used in our project. Using the pipeline, We Preprocessed the text into tokens and then used a pretrained NLP model to perform the sentiment analysis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a193b75949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a193b7594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Fiona</a:t>
            </a:r>
            <a:endParaRPr/>
          </a:p>
          <a:p>
            <a:pPr marL="0" lvl="0" indent="0" algn="l" rtl="0">
              <a:spcBef>
                <a:spcPts val="0"/>
              </a:spcBef>
              <a:spcAft>
                <a:spcPts val="0"/>
              </a:spcAft>
              <a:buNone/>
            </a:pPr>
            <a:r>
              <a:rPr lang="en-US"/>
              <a:t>We downloaded the CSV file from Kaggle. this is a typical data download function to retrieve and fetch the data. We initially looked at TripAdvisor API if we had access to an API we could use this function to download the data from API to store locally or on a database like SQL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a193b75949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a193b75949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Sarah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2c1cd9676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2c1cd967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a:t>Sarah</a:t>
            </a:r>
            <a:endParaRPr/>
          </a:p>
          <a:p>
            <a:pPr marL="457200" lvl="0" indent="-298450" algn="l" rtl="0">
              <a:spcBef>
                <a:spcPts val="0"/>
              </a:spcBef>
              <a:spcAft>
                <a:spcPts val="0"/>
              </a:spcAft>
              <a:buSzPts val="1100"/>
              <a:buChar char="-"/>
            </a:pPr>
            <a:r>
              <a:rPr lang="en-US"/>
              <a:t>Rule-based sentiment analysis involves defining a set of rules or patterns based on specific linguistic/dataset knowledge. For finding the positivity of reviews, this would include rules that classify a review as positive if it contains positive adjectives or negative if it contains negative ones. </a:t>
            </a:r>
            <a:endParaRPr/>
          </a:p>
          <a:p>
            <a:pPr marL="457200" lvl="0" indent="-298450" algn="l" rtl="0">
              <a:spcBef>
                <a:spcPts val="0"/>
              </a:spcBef>
              <a:spcAft>
                <a:spcPts val="0"/>
              </a:spcAft>
              <a:buSzPts val="1100"/>
              <a:buChar char="-"/>
            </a:pPr>
            <a:r>
              <a:rPr lang="en-US"/>
              <a:t>Using ML models for sentiment analysis involves training labeled data to learn and identify patterns and then classify texts of unseen data</a:t>
            </a:r>
            <a:endParaRPr/>
          </a:p>
          <a:p>
            <a:pPr marL="457200" lvl="0" indent="-298450" algn="l" rtl="0">
              <a:spcBef>
                <a:spcPts val="0"/>
              </a:spcBef>
              <a:spcAft>
                <a:spcPts val="0"/>
              </a:spcAft>
              <a:buSzPts val="1100"/>
              <a:buChar char="-"/>
            </a:pPr>
            <a:r>
              <a:rPr lang="en-US"/>
              <a:t>rule-based systems use rules that are explicitly defined and therefore can be more interpretable; however, they can be less flexible and less effective for complex patterns in data. ML (and DL) models can be better at identifying complex patterns but can be less interpretable and require more training data to be accurate.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a193b75949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a193b75949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a:t>Sarah</a:t>
            </a:r>
            <a:endParaRPr/>
          </a:p>
          <a:p>
            <a:pPr marL="457200" lvl="0" indent="-298450" algn="l" rtl="0">
              <a:spcBef>
                <a:spcPts val="0"/>
              </a:spcBef>
              <a:spcAft>
                <a:spcPts val="0"/>
              </a:spcAft>
              <a:buSzPts val="1100"/>
              <a:buChar char="-"/>
            </a:pPr>
            <a:r>
              <a:rPr lang="en-US"/>
              <a:t>First model implemented using the Spark NLP library</a:t>
            </a:r>
            <a:endParaRPr/>
          </a:p>
          <a:p>
            <a:pPr marL="457200" lvl="0" indent="-298450" algn="l" rtl="0">
              <a:lnSpc>
                <a:spcPct val="115000"/>
              </a:lnSpc>
              <a:spcBef>
                <a:spcPts val="0"/>
              </a:spcBef>
              <a:spcAft>
                <a:spcPts val="0"/>
              </a:spcAft>
              <a:buSzPts val="1100"/>
              <a:buChar char="-"/>
            </a:pPr>
            <a:r>
              <a:rPr lang="en-US">
                <a:solidFill>
                  <a:schemeClr val="dk1"/>
                </a:solidFill>
              </a:rPr>
              <a:t>Sentence Detection identifies and segments text into individual sentences using the Spark NLP library, then performs tokenization. Lemmatizer is added to the pipeline as the 4</a:t>
            </a:r>
            <a:r>
              <a:rPr lang="en-US" sz="1800" baseline="30000">
                <a:solidFill>
                  <a:schemeClr val="dk1"/>
                </a:solidFill>
              </a:rPr>
              <a:t>th</a:t>
            </a:r>
            <a:r>
              <a:rPr lang="en-US">
                <a:solidFill>
                  <a:schemeClr val="dk1"/>
                </a:solidFill>
              </a:rPr>
              <a:t> stage to find lemmas out of words with the objective of returning a base dictionary word. SentimentDetector is the 5</a:t>
            </a:r>
            <a:r>
              <a:rPr lang="en-US" sz="1800" baseline="30000">
                <a:solidFill>
                  <a:schemeClr val="dk1"/>
                </a:solidFill>
              </a:rPr>
              <a:t>th</a:t>
            </a:r>
            <a:r>
              <a:rPr lang="en-US">
                <a:solidFill>
                  <a:schemeClr val="dk1"/>
                </a:solidFill>
              </a:rPr>
              <a:t> stage in the pipeline that scores the sentiments, then the predicted sentiment is displayed as a dataframe. </a:t>
            </a:r>
            <a:endParaRPr>
              <a:solidFill>
                <a:schemeClr val="dk1"/>
              </a:solidFill>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a193b75949_1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a193b75949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Albert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193b75949_1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a193b75949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Albert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5"/>
          <p:cNvSpPr txBox="1">
            <a:spLocks noGrp="1"/>
          </p:cNvSpPr>
          <p:nvPr>
            <p:ph type="ctrTitle"/>
          </p:nvPr>
        </p:nvSpPr>
        <p:spPr>
          <a:xfrm>
            <a:off x="1084727" y="1597961"/>
            <a:ext cx="9144000" cy="3162300"/>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5"/>
          <p:cNvSpPr txBox="1">
            <a:spLocks noGrp="1"/>
          </p:cNvSpPr>
          <p:nvPr>
            <p:ph type="subTitle" idx="1"/>
          </p:nvPr>
        </p:nvSpPr>
        <p:spPr>
          <a:xfrm>
            <a:off x="1084727" y="4902488"/>
            <a:ext cx="9144000" cy="985075"/>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dk1"/>
              </a:buClr>
              <a:buSzPts val="1800"/>
              <a:buNone/>
              <a:defRPr sz="1800"/>
            </a:lvl1pPr>
            <a:lvl2pPr lvl="1" algn="ctr">
              <a:lnSpc>
                <a:spcPct val="120000"/>
              </a:lnSpc>
              <a:spcBef>
                <a:spcPts val="500"/>
              </a:spcBef>
              <a:spcAft>
                <a:spcPts val="0"/>
              </a:spcAft>
              <a:buClr>
                <a:schemeClr val="dk1"/>
              </a:buClr>
              <a:buSzPts val="2000"/>
              <a:buFont typeface="Avenir"/>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Font typeface="Avenir"/>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5"/>
          <p:cNvSpPr txBox="1">
            <a:spLocks noGrp="1"/>
          </p:cNvSpPr>
          <p:nvPr>
            <p:ph type="dt" idx="10"/>
          </p:nvPr>
        </p:nvSpPr>
        <p:spPr>
          <a:xfrm>
            <a:off x="9243751" y="6356350"/>
            <a:ext cx="229660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ftr" idx="11"/>
          </p:nvPr>
        </p:nvSpPr>
        <p:spPr>
          <a:xfrm rot="5400000">
            <a:off x="-1610380" y="1926575"/>
            <a:ext cx="383035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5"/>
          <p:cNvSpPr txBox="1">
            <a:spLocks noGrp="1"/>
          </p:cNvSpPr>
          <p:nvPr>
            <p:ph type="sldNum" idx="12"/>
          </p:nvPr>
        </p:nvSpPr>
        <p:spPr>
          <a:xfrm>
            <a:off x="11540355" y="6356350"/>
            <a:ext cx="41097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1077362" y="720434"/>
            <a:ext cx="9950103" cy="1507376"/>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4"/>
          <p:cNvSpPr txBox="1">
            <a:spLocks noGrp="1"/>
          </p:cNvSpPr>
          <p:nvPr>
            <p:ph type="body" idx="1"/>
          </p:nvPr>
        </p:nvSpPr>
        <p:spPr>
          <a:xfrm rot="5400000">
            <a:off x="4295656" y="-790979"/>
            <a:ext cx="3513514" cy="995010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228600" algn="l">
              <a:lnSpc>
                <a:spcPct val="120000"/>
              </a:lnSpc>
              <a:spcBef>
                <a:spcPts val="500"/>
              </a:spcBef>
              <a:spcAft>
                <a:spcPts val="0"/>
              </a:spcAft>
              <a:buClr>
                <a:schemeClr val="dk1"/>
              </a:buClr>
              <a:buSzPts val="1800"/>
              <a:buNone/>
              <a:defRPr/>
            </a:lvl2pPr>
            <a:lvl3pPr marL="1371600" lvl="2" indent="-342900" algn="l">
              <a:lnSpc>
                <a:spcPct val="120000"/>
              </a:lnSpc>
              <a:spcBef>
                <a:spcPts val="500"/>
              </a:spcBef>
              <a:spcAft>
                <a:spcPts val="0"/>
              </a:spcAft>
              <a:buClr>
                <a:schemeClr val="dk1"/>
              </a:buClr>
              <a:buSzPts val="1800"/>
              <a:buChar char="•"/>
              <a:defRPr/>
            </a:lvl3pPr>
            <a:lvl4pPr marL="1828800" lvl="3" indent="-228600" algn="l">
              <a:lnSpc>
                <a:spcPct val="120000"/>
              </a:lnSpc>
              <a:spcBef>
                <a:spcPts val="500"/>
              </a:spcBef>
              <a:spcAft>
                <a:spcPts val="0"/>
              </a:spcAft>
              <a:buClr>
                <a:schemeClr val="dk1"/>
              </a:buClr>
              <a:buSzPts val="1800"/>
              <a:buNone/>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4"/>
          <p:cNvSpPr txBox="1">
            <a:spLocks noGrp="1"/>
          </p:cNvSpPr>
          <p:nvPr>
            <p:ph type="dt" idx="10"/>
          </p:nvPr>
        </p:nvSpPr>
        <p:spPr>
          <a:xfrm>
            <a:off x="9243751" y="6356350"/>
            <a:ext cx="229660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ftr" idx="11"/>
          </p:nvPr>
        </p:nvSpPr>
        <p:spPr>
          <a:xfrm rot="5400000">
            <a:off x="-1610380" y="1926575"/>
            <a:ext cx="383035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11540355" y="6356350"/>
            <a:ext cx="41097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rot="5400000">
            <a:off x="7682592" y="2217963"/>
            <a:ext cx="5061857" cy="2280557"/>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5"/>
          <p:cNvSpPr txBox="1">
            <a:spLocks noGrp="1"/>
          </p:cNvSpPr>
          <p:nvPr>
            <p:ph type="body" idx="1"/>
          </p:nvPr>
        </p:nvSpPr>
        <p:spPr>
          <a:xfrm rot="5400000">
            <a:off x="2364922" y="-699408"/>
            <a:ext cx="5061857" cy="81153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228600" algn="l">
              <a:lnSpc>
                <a:spcPct val="120000"/>
              </a:lnSpc>
              <a:spcBef>
                <a:spcPts val="500"/>
              </a:spcBef>
              <a:spcAft>
                <a:spcPts val="0"/>
              </a:spcAft>
              <a:buClr>
                <a:schemeClr val="dk1"/>
              </a:buClr>
              <a:buSzPts val="1800"/>
              <a:buNone/>
              <a:defRPr/>
            </a:lvl2pPr>
            <a:lvl3pPr marL="1371600" lvl="2" indent="-342900" algn="l">
              <a:lnSpc>
                <a:spcPct val="120000"/>
              </a:lnSpc>
              <a:spcBef>
                <a:spcPts val="500"/>
              </a:spcBef>
              <a:spcAft>
                <a:spcPts val="0"/>
              </a:spcAft>
              <a:buClr>
                <a:schemeClr val="dk1"/>
              </a:buClr>
              <a:buSzPts val="1800"/>
              <a:buChar char="•"/>
              <a:defRPr/>
            </a:lvl3pPr>
            <a:lvl4pPr marL="1828800" lvl="3" indent="-228600" algn="l">
              <a:lnSpc>
                <a:spcPct val="120000"/>
              </a:lnSpc>
              <a:spcBef>
                <a:spcPts val="500"/>
              </a:spcBef>
              <a:spcAft>
                <a:spcPts val="0"/>
              </a:spcAft>
              <a:buClr>
                <a:schemeClr val="dk1"/>
              </a:buClr>
              <a:buSzPts val="1800"/>
              <a:buNone/>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5"/>
          <p:cNvSpPr txBox="1">
            <a:spLocks noGrp="1"/>
          </p:cNvSpPr>
          <p:nvPr>
            <p:ph type="dt" idx="10"/>
          </p:nvPr>
        </p:nvSpPr>
        <p:spPr>
          <a:xfrm>
            <a:off x="9243751" y="6356350"/>
            <a:ext cx="229660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ftr" idx="11"/>
          </p:nvPr>
        </p:nvSpPr>
        <p:spPr>
          <a:xfrm rot="5400000">
            <a:off x="-1610380" y="1926575"/>
            <a:ext cx="383035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5"/>
          <p:cNvSpPr txBox="1">
            <a:spLocks noGrp="1"/>
          </p:cNvSpPr>
          <p:nvPr>
            <p:ph type="sldNum" idx="12"/>
          </p:nvPr>
        </p:nvSpPr>
        <p:spPr>
          <a:xfrm>
            <a:off x="11540355" y="6356350"/>
            <a:ext cx="41097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6"/>
          <p:cNvSpPr txBox="1">
            <a:spLocks noGrp="1"/>
          </p:cNvSpPr>
          <p:nvPr>
            <p:ph type="title"/>
          </p:nvPr>
        </p:nvSpPr>
        <p:spPr>
          <a:xfrm>
            <a:off x="1077362" y="720434"/>
            <a:ext cx="9950103" cy="1507376"/>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6"/>
          <p:cNvSpPr txBox="1">
            <a:spLocks noGrp="1"/>
          </p:cNvSpPr>
          <p:nvPr>
            <p:ph type="body" idx="1"/>
          </p:nvPr>
        </p:nvSpPr>
        <p:spPr>
          <a:xfrm>
            <a:off x="1077362" y="2427316"/>
            <a:ext cx="9950103" cy="351351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228600" algn="l">
              <a:lnSpc>
                <a:spcPct val="120000"/>
              </a:lnSpc>
              <a:spcBef>
                <a:spcPts val="500"/>
              </a:spcBef>
              <a:spcAft>
                <a:spcPts val="0"/>
              </a:spcAft>
              <a:buClr>
                <a:schemeClr val="dk1"/>
              </a:buClr>
              <a:buSzPts val="1800"/>
              <a:buNone/>
              <a:defRPr/>
            </a:lvl2pPr>
            <a:lvl3pPr marL="1371600" lvl="2" indent="-342900" algn="l">
              <a:lnSpc>
                <a:spcPct val="120000"/>
              </a:lnSpc>
              <a:spcBef>
                <a:spcPts val="500"/>
              </a:spcBef>
              <a:spcAft>
                <a:spcPts val="0"/>
              </a:spcAft>
              <a:buClr>
                <a:schemeClr val="dk1"/>
              </a:buClr>
              <a:buSzPts val="1800"/>
              <a:buChar char="•"/>
              <a:defRPr/>
            </a:lvl3pPr>
            <a:lvl4pPr marL="1828800" lvl="3" indent="-228600" algn="l">
              <a:lnSpc>
                <a:spcPct val="120000"/>
              </a:lnSpc>
              <a:spcBef>
                <a:spcPts val="500"/>
              </a:spcBef>
              <a:spcAft>
                <a:spcPts val="0"/>
              </a:spcAft>
              <a:buClr>
                <a:schemeClr val="dk1"/>
              </a:buClr>
              <a:buSzPts val="1800"/>
              <a:buNone/>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6"/>
          <p:cNvSpPr txBox="1">
            <a:spLocks noGrp="1"/>
          </p:cNvSpPr>
          <p:nvPr>
            <p:ph type="dt" idx="10"/>
          </p:nvPr>
        </p:nvSpPr>
        <p:spPr>
          <a:xfrm>
            <a:off x="9243751" y="6356350"/>
            <a:ext cx="229660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ftr" idx="11"/>
          </p:nvPr>
        </p:nvSpPr>
        <p:spPr>
          <a:xfrm rot="5400000">
            <a:off x="-1610380" y="1926575"/>
            <a:ext cx="383035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6"/>
          <p:cNvSpPr txBox="1">
            <a:spLocks noGrp="1"/>
          </p:cNvSpPr>
          <p:nvPr>
            <p:ph type="sldNum" idx="12"/>
          </p:nvPr>
        </p:nvSpPr>
        <p:spPr>
          <a:xfrm>
            <a:off x="11540355" y="6356350"/>
            <a:ext cx="41097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1077362" y="720434"/>
            <a:ext cx="9950103" cy="1507376"/>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7"/>
          <p:cNvSpPr txBox="1">
            <a:spLocks noGrp="1"/>
          </p:cNvSpPr>
          <p:nvPr>
            <p:ph type="dt" idx="10"/>
          </p:nvPr>
        </p:nvSpPr>
        <p:spPr>
          <a:xfrm>
            <a:off x="9243751" y="6356350"/>
            <a:ext cx="229660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rot="5400000">
            <a:off x="-1610380" y="1926575"/>
            <a:ext cx="383035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11540355" y="6356350"/>
            <a:ext cx="41097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084726" y="1709738"/>
            <a:ext cx="9143999" cy="3050523"/>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dk1"/>
              </a:buClr>
              <a:buSzPts val="4400"/>
              <a:buFont typeface="Avenir"/>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1084726" y="4902488"/>
            <a:ext cx="9143999" cy="98507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rgbClr val="888888"/>
              </a:buClr>
              <a:buSzPts val="2400"/>
              <a:buNone/>
              <a:defRPr sz="2400">
                <a:solidFill>
                  <a:srgbClr val="888888"/>
                </a:solidFill>
              </a:defRPr>
            </a:lvl1pPr>
            <a:lvl2pPr marL="914400" lvl="1" indent="-228600" algn="l">
              <a:lnSpc>
                <a:spcPct val="120000"/>
              </a:lnSpc>
              <a:spcBef>
                <a:spcPts val="500"/>
              </a:spcBef>
              <a:spcAft>
                <a:spcPts val="0"/>
              </a:spcAft>
              <a:buClr>
                <a:srgbClr val="888888"/>
              </a:buClr>
              <a:buSzPts val="2000"/>
              <a:buFont typeface="Avenir"/>
              <a:buNone/>
              <a:defRPr sz="2000">
                <a:solidFill>
                  <a:srgbClr val="888888"/>
                </a:solidFill>
              </a:defRPr>
            </a:lvl2pPr>
            <a:lvl3pPr marL="1371600" lvl="2" indent="-228600" algn="l">
              <a:lnSpc>
                <a:spcPct val="120000"/>
              </a:lnSpc>
              <a:spcBef>
                <a:spcPts val="500"/>
              </a:spcBef>
              <a:spcAft>
                <a:spcPts val="0"/>
              </a:spcAft>
              <a:buClr>
                <a:srgbClr val="888888"/>
              </a:buClr>
              <a:buSzPts val="1800"/>
              <a:buNone/>
              <a:defRPr sz="1800">
                <a:solidFill>
                  <a:srgbClr val="888888"/>
                </a:solidFill>
              </a:defRPr>
            </a:lvl3pPr>
            <a:lvl4pPr marL="1828800" lvl="3" indent="-228600" algn="l">
              <a:lnSpc>
                <a:spcPct val="120000"/>
              </a:lnSpc>
              <a:spcBef>
                <a:spcPts val="500"/>
              </a:spcBef>
              <a:spcAft>
                <a:spcPts val="0"/>
              </a:spcAft>
              <a:buClr>
                <a:srgbClr val="888888"/>
              </a:buClr>
              <a:buSzPts val="1600"/>
              <a:buFont typeface="Avenir"/>
              <a:buNone/>
              <a:defRPr sz="1600">
                <a:solidFill>
                  <a:srgbClr val="888888"/>
                </a:solidFill>
              </a:defRPr>
            </a:lvl4pPr>
            <a:lvl5pPr marL="2286000" lvl="4" indent="-228600" algn="l">
              <a:lnSpc>
                <a:spcPct val="12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2" name="Google Shape;32;p8"/>
          <p:cNvSpPr txBox="1">
            <a:spLocks noGrp="1"/>
          </p:cNvSpPr>
          <p:nvPr>
            <p:ph type="dt" idx="10"/>
          </p:nvPr>
        </p:nvSpPr>
        <p:spPr>
          <a:xfrm>
            <a:off x="9243751" y="6356350"/>
            <a:ext cx="229660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rot="5400000">
            <a:off x="-1610380" y="1926575"/>
            <a:ext cx="383035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11540355" y="6356350"/>
            <a:ext cx="41097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1077362" y="720434"/>
            <a:ext cx="9950103" cy="1507376"/>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9"/>
          <p:cNvSpPr txBox="1">
            <a:spLocks noGrp="1"/>
          </p:cNvSpPr>
          <p:nvPr>
            <p:ph type="body" idx="1"/>
          </p:nvPr>
        </p:nvSpPr>
        <p:spPr>
          <a:xfrm>
            <a:off x="1077362" y="2227809"/>
            <a:ext cx="4942438" cy="394915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228600" algn="l">
              <a:lnSpc>
                <a:spcPct val="120000"/>
              </a:lnSpc>
              <a:spcBef>
                <a:spcPts val="500"/>
              </a:spcBef>
              <a:spcAft>
                <a:spcPts val="0"/>
              </a:spcAft>
              <a:buClr>
                <a:schemeClr val="dk1"/>
              </a:buClr>
              <a:buSzPts val="1800"/>
              <a:buNone/>
              <a:defRPr/>
            </a:lvl2pPr>
            <a:lvl3pPr marL="1371600" lvl="2" indent="-342900" algn="l">
              <a:lnSpc>
                <a:spcPct val="120000"/>
              </a:lnSpc>
              <a:spcBef>
                <a:spcPts val="500"/>
              </a:spcBef>
              <a:spcAft>
                <a:spcPts val="0"/>
              </a:spcAft>
              <a:buClr>
                <a:schemeClr val="dk1"/>
              </a:buClr>
              <a:buSzPts val="1800"/>
              <a:buChar char="•"/>
              <a:defRPr/>
            </a:lvl3pPr>
            <a:lvl4pPr marL="1828800" lvl="3" indent="-228600" algn="l">
              <a:lnSpc>
                <a:spcPct val="120000"/>
              </a:lnSpc>
              <a:spcBef>
                <a:spcPts val="500"/>
              </a:spcBef>
              <a:spcAft>
                <a:spcPts val="0"/>
              </a:spcAft>
              <a:buClr>
                <a:schemeClr val="dk1"/>
              </a:buClr>
              <a:buSzPts val="1800"/>
              <a:buNone/>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9"/>
          <p:cNvSpPr txBox="1">
            <a:spLocks noGrp="1"/>
          </p:cNvSpPr>
          <p:nvPr>
            <p:ph type="body" idx="2"/>
          </p:nvPr>
        </p:nvSpPr>
        <p:spPr>
          <a:xfrm>
            <a:off x="6172200" y="2227809"/>
            <a:ext cx="4855265" cy="394915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228600" algn="l">
              <a:lnSpc>
                <a:spcPct val="120000"/>
              </a:lnSpc>
              <a:spcBef>
                <a:spcPts val="500"/>
              </a:spcBef>
              <a:spcAft>
                <a:spcPts val="0"/>
              </a:spcAft>
              <a:buClr>
                <a:schemeClr val="dk1"/>
              </a:buClr>
              <a:buSzPts val="1800"/>
              <a:buNone/>
              <a:defRPr/>
            </a:lvl2pPr>
            <a:lvl3pPr marL="1371600" lvl="2" indent="-342900" algn="l">
              <a:lnSpc>
                <a:spcPct val="120000"/>
              </a:lnSpc>
              <a:spcBef>
                <a:spcPts val="500"/>
              </a:spcBef>
              <a:spcAft>
                <a:spcPts val="0"/>
              </a:spcAft>
              <a:buClr>
                <a:schemeClr val="dk1"/>
              </a:buClr>
              <a:buSzPts val="1800"/>
              <a:buChar char="•"/>
              <a:defRPr/>
            </a:lvl3pPr>
            <a:lvl4pPr marL="1828800" lvl="3" indent="-228600" algn="l">
              <a:lnSpc>
                <a:spcPct val="120000"/>
              </a:lnSpc>
              <a:spcBef>
                <a:spcPts val="500"/>
              </a:spcBef>
              <a:spcAft>
                <a:spcPts val="0"/>
              </a:spcAft>
              <a:buClr>
                <a:schemeClr val="dk1"/>
              </a:buClr>
              <a:buSzPts val="1800"/>
              <a:buNone/>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9"/>
          <p:cNvSpPr txBox="1">
            <a:spLocks noGrp="1"/>
          </p:cNvSpPr>
          <p:nvPr>
            <p:ph type="dt" idx="10"/>
          </p:nvPr>
        </p:nvSpPr>
        <p:spPr>
          <a:xfrm>
            <a:off x="9243751" y="6356350"/>
            <a:ext cx="229660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ftr" idx="11"/>
          </p:nvPr>
        </p:nvSpPr>
        <p:spPr>
          <a:xfrm rot="5400000">
            <a:off x="-1610380" y="1926575"/>
            <a:ext cx="383035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9"/>
          <p:cNvSpPr txBox="1">
            <a:spLocks noGrp="1"/>
          </p:cNvSpPr>
          <p:nvPr>
            <p:ph type="sldNum" idx="12"/>
          </p:nvPr>
        </p:nvSpPr>
        <p:spPr>
          <a:xfrm>
            <a:off x="11540355" y="6356350"/>
            <a:ext cx="41097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1084726" y="365125"/>
            <a:ext cx="9942739" cy="1325563"/>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0"/>
          <p:cNvSpPr txBox="1">
            <a:spLocks noGrp="1"/>
          </p:cNvSpPr>
          <p:nvPr>
            <p:ph type="body" idx="1"/>
          </p:nvPr>
        </p:nvSpPr>
        <p:spPr>
          <a:xfrm>
            <a:off x="1084725" y="1681163"/>
            <a:ext cx="491285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dk1"/>
              </a:buClr>
              <a:buSzPts val="2400"/>
              <a:buNone/>
              <a:defRPr sz="2400" b="1"/>
            </a:lvl1pPr>
            <a:lvl2pPr marL="914400" lvl="1" indent="-228600" algn="l">
              <a:lnSpc>
                <a:spcPct val="120000"/>
              </a:lnSpc>
              <a:spcBef>
                <a:spcPts val="500"/>
              </a:spcBef>
              <a:spcAft>
                <a:spcPts val="0"/>
              </a:spcAft>
              <a:buClr>
                <a:schemeClr val="dk1"/>
              </a:buClr>
              <a:buSzPts val="2000"/>
              <a:buFont typeface="Avenir"/>
              <a:buNone/>
              <a:defRPr sz="2000" b="1"/>
            </a:lvl2pPr>
            <a:lvl3pPr marL="1371600" lvl="2" indent="-228600" algn="l">
              <a:lnSpc>
                <a:spcPct val="120000"/>
              </a:lnSpc>
              <a:spcBef>
                <a:spcPts val="500"/>
              </a:spcBef>
              <a:spcAft>
                <a:spcPts val="0"/>
              </a:spcAft>
              <a:buClr>
                <a:schemeClr val="dk1"/>
              </a:buClr>
              <a:buSzPts val="1800"/>
              <a:buNone/>
              <a:defRPr sz="1800" b="1"/>
            </a:lvl3pPr>
            <a:lvl4pPr marL="1828800" lvl="3" indent="-228600" algn="l">
              <a:lnSpc>
                <a:spcPct val="120000"/>
              </a:lnSpc>
              <a:spcBef>
                <a:spcPts val="500"/>
              </a:spcBef>
              <a:spcAft>
                <a:spcPts val="0"/>
              </a:spcAft>
              <a:buClr>
                <a:schemeClr val="dk1"/>
              </a:buClr>
              <a:buSzPts val="1600"/>
              <a:buFont typeface="Avenir"/>
              <a:buNone/>
              <a:defRPr sz="1600" b="1"/>
            </a:lvl4pPr>
            <a:lvl5pPr marL="2286000" lvl="4" indent="-228600" algn="l">
              <a:lnSpc>
                <a:spcPct val="12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0"/>
          <p:cNvSpPr txBox="1">
            <a:spLocks noGrp="1"/>
          </p:cNvSpPr>
          <p:nvPr>
            <p:ph type="body" idx="2"/>
          </p:nvPr>
        </p:nvSpPr>
        <p:spPr>
          <a:xfrm>
            <a:off x="1084726" y="2505075"/>
            <a:ext cx="4912849"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228600" algn="l">
              <a:lnSpc>
                <a:spcPct val="120000"/>
              </a:lnSpc>
              <a:spcBef>
                <a:spcPts val="500"/>
              </a:spcBef>
              <a:spcAft>
                <a:spcPts val="0"/>
              </a:spcAft>
              <a:buClr>
                <a:schemeClr val="dk1"/>
              </a:buClr>
              <a:buSzPts val="1800"/>
              <a:buNone/>
              <a:defRPr/>
            </a:lvl2pPr>
            <a:lvl3pPr marL="1371600" lvl="2" indent="-342900" algn="l">
              <a:lnSpc>
                <a:spcPct val="120000"/>
              </a:lnSpc>
              <a:spcBef>
                <a:spcPts val="500"/>
              </a:spcBef>
              <a:spcAft>
                <a:spcPts val="0"/>
              </a:spcAft>
              <a:buClr>
                <a:schemeClr val="dk1"/>
              </a:buClr>
              <a:buSzPts val="1800"/>
              <a:buChar char="•"/>
              <a:defRPr/>
            </a:lvl3pPr>
            <a:lvl4pPr marL="1828800" lvl="3" indent="-228600" algn="l">
              <a:lnSpc>
                <a:spcPct val="120000"/>
              </a:lnSpc>
              <a:spcBef>
                <a:spcPts val="500"/>
              </a:spcBef>
              <a:spcAft>
                <a:spcPts val="0"/>
              </a:spcAft>
              <a:buClr>
                <a:schemeClr val="dk1"/>
              </a:buClr>
              <a:buSzPts val="1800"/>
              <a:buNone/>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0"/>
          <p:cNvSpPr txBox="1">
            <a:spLocks noGrp="1"/>
          </p:cNvSpPr>
          <p:nvPr>
            <p:ph type="body" idx="3"/>
          </p:nvPr>
        </p:nvSpPr>
        <p:spPr>
          <a:xfrm>
            <a:off x="6172200" y="1681163"/>
            <a:ext cx="4855265"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dk1"/>
              </a:buClr>
              <a:buSzPts val="2400"/>
              <a:buNone/>
              <a:defRPr sz="2400" b="1"/>
            </a:lvl1pPr>
            <a:lvl2pPr marL="914400" lvl="1" indent="-228600" algn="l">
              <a:lnSpc>
                <a:spcPct val="120000"/>
              </a:lnSpc>
              <a:spcBef>
                <a:spcPts val="500"/>
              </a:spcBef>
              <a:spcAft>
                <a:spcPts val="0"/>
              </a:spcAft>
              <a:buClr>
                <a:schemeClr val="dk1"/>
              </a:buClr>
              <a:buSzPts val="2000"/>
              <a:buFont typeface="Avenir"/>
              <a:buNone/>
              <a:defRPr sz="2000" b="1"/>
            </a:lvl2pPr>
            <a:lvl3pPr marL="1371600" lvl="2" indent="-228600" algn="l">
              <a:lnSpc>
                <a:spcPct val="120000"/>
              </a:lnSpc>
              <a:spcBef>
                <a:spcPts val="500"/>
              </a:spcBef>
              <a:spcAft>
                <a:spcPts val="0"/>
              </a:spcAft>
              <a:buClr>
                <a:schemeClr val="dk1"/>
              </a:buClr>
              <a:buSzPts val="1800"/>
              <a:buNone/>
              <a:defRPr sz="1800" b="1"/>
            </a:lvl3pPr>
            <a:lvl4pPr marL="1828800" lvl="3" indent="-228600" algn="l">
              <a:lnSpc>
                <a:spcPct val="120000"/>
              </a:lnSpc>
              <a:spcBef>
                <a:spcPts val="500"/>
              </a:spcBef>
              <a:spcAft>
                <a:spcPts val="0"/>
              </a:spcAft>
              <a:buClr>
                <a:schemeClr val="dk1"/>
              </a:buClr>
              <a:buSzPts val="1600"/>
              <a:buFont typeface="Avenir"/>
              <a:buNone/>
              <a:defRPr sz="1600" b="1"/>
            </a:lvl4pPr>
            <a:lvl5pPr marL="2286000" lvl="4" indent="-228600" algn="l">
              <a:lnSpc>
                <a:spcPct val="12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0"/>
          <p:cNvSpPr txBox="1">
            <a:spLocks noGrp="1"/>
          </p:cNvSpPr>
          <p:nvPr>
            <p:ph type="body" idx="4"/>
          </p:nvPr>
        </p:nvSpPr>
        <p:spPr>
          <a:xfrm>
            <a:off x="6172200" y="2505075"/>
            <a:ext cx="4855265"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dk1"/>
              </a:buClr>
              <a:buSzPts val="1800"/>
              <a:buChar char="•"/>
              <a:defRPr/>
            </a:lvl1pPr>
            <a:lvl2pPr marL="914400" lvl="1" indent="-228600" algn="l">
              <a:lnSpc>
                <a:spcPct val="120000"/>
              </a:lnSpc>
              <a:spcBef>
                <a:spcPts val="500"/>
              </a:spcBef>
              <a:spcAft>
                <a:spcPts val="0"/>
              </a:spcAft>
              <a:buClr>
                <a:schemeClr val="dk1"/>
              </a:buClr>
              <a:buSzPts val="1800"/>
              <a:buNone/>
              <a:defRPr/>
            </a:lvl2pPr>
            <a:lvl3pPr marL="1371600" lvl="2" indent="-342900" algn="l">
              <a:lnSpc>
                <a:spcPct val="120000"/>
              </a:lnSpc>
              <a:spcBef>
                <a:spcPts val="500"/>
              </a:spcBef>
              <a:spcAft>
                <a:spcPts val="0"/>
              </a:spcAft>
              <a:buClr>
                <a:schemeClr val="dk1"/>
              </a:buClr>
              <a:buSzPts val="1800"/>
              <a:buChar char="•"/>
              <a:defRPr/>
            </a:lvl3pPr>
            <a:lvl4pPr marL="1828800" lvl="3" indent="-228600" algn="l">
              <a:lnSpc>
                <a:spcPct val="120000"/>
              </a:lnSpc>
              <a:spcBef>
                <a:spcPts val="500"/>
              </a:spcBef>
              <a:spcAft>
                <a:spcPts val="0"/>
              </a:spcAft>
              <a:buClr>
                <a:schemeClr val="dk1"/>
              </a:buClr>
              <a:buSzPts val="1800"/>
              <a:buNone/>
              <a:defRPr/>
            </a:lvl4pPr>
            <a:lvl5pPr marL="2286000" lvl="4" indent="-342900" algn="l">
              <a:lnSpc>
                <a:spcPct val="12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0"/>
          <p:cNvSpPr txBox="1">
            <a:spLocks noGrp="1"/>
          </p:cNvSpPr>
          <p:nvPr>
            <p:ph type="dt" idx="10"/>
          </p:nvPr>
        </p:nvSpPr>
        <p:spPr>
          <a:xfrm>
            <a:off x="9243751" y="6356350"/>
            <a:ext cx="229660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ftr" idx="11"/>
          </p:nvPr>
        </p:nvSpPr>
        <p:spPr>
          <a:xfrm rot="5400000">
            <a:off x="-1610380" y="1926575"/>
            <a:ext cx="383035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0"/>
          <p:cNvSpPr txBox="1">
            <a:spLocks noGrp="1"/>
          </p:cNvSpPr>
          <p:nvPr>
            <p:ph type="sldNum" idx="12"/>
          </p:nvPr>
        </p:nvSpPr>
        <p:spPr>
          <a:xfrm>
            <a:off x="11540355" y="6356350"/>
            <a:ext cx="41097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1"/>
          <p:cNvSpPr txBox="1">
            <a:spLocks noGrp="1"/>
          </p:cNvSpPr>
          <p:nvPr>
            <p:ph type="dt" idx="10"/>
          </p:nvPr>
        </p:nvSpPr>
        <p:spPr>
          <a:xfrm>
            <a:off x="9243751" y="6356350"/>
            <a:ext cx="229660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ftr" idx="11"/>
          </p:nvPr>
        </p:nvSpPr>
        <p:spPr>
          <a:xfrm rot="5400000">
            <a:off x="-1610380" y="1926575"/>
            <a:ext cx="383035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1"/>
          <p:cNvSpPr txBox="1">
            <a:spLocks noGrp="1"/>
          </p:cNvSpPr>
          <p:nvPr>
            <p:ph type="sldNum" idx="12"/>
          </p:nvPr>
        </p:nvSpPr>
        <p:spPr>
          <a:xfrm>
            <a:off x="11540355" y="6356350"/>
            <a:ext cx="41097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1084727" y="457200"/>
            <a:ext cx="3687298" cy="1600200"/>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2"/>
          <p:cNvSpPr txBox="1">
            <a:spLocks noGrp="1"/>
          </p:cNvSpPr>
          <p:nvPr>
            <p:ph type="body" idx="1"/>
          </p:nvPr>
        </p:nvSpPr>
        <p:spPr>
          <a:xfrm>
            <a:off x="5183188" y="987425"/>
            <a:ext cx="5844277"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120000"/>
              </a:lnSpc>
              <a:spcBef>
                <a:spcPts val="1000"/>
              </a:spcBef>
              <a:spcAft>
                <a:spcPts val="0"/>
              </a:spcAft>
              <a:buClr>
                <a:schemeClr val="dk1"/>
              </a:buClr>
              <a:buSzPts val="2400"/>
              <a:buChar char="•"/>
              <a:defRPr sz="2400"/>
            </a:lvl1pPr>
            <a:lvl2pPr marL="914400" lvl="1" indent="-228600" algn="l">
              <a:lnSpc>
                <a:spcPct val="120000"/>
              </a:lnSpc>
              <a:spcBef>
                <a:spcPts val="500"/>
              </a:spcBef>
              <a:spcAft>
                <a:spcPts val="0"/>
              </a:spcAft>
              <a:buClr>
                <a:schemeClr val="dk1"/>
              </a:buClr>
              <a:buSzPts val="2000"/>
              <a:buFont typeface="Avenir"/>
              <a:buNone/>
              <a:defRPr sz="2000"/>
            </a:lvl2pPr>
            <a:lvl3pPr marL="1371600" lvl="2" indent="-342900" algn="l">
              <a:lnSpc>
                <a:spcPct val="120000"/>
              </a:lnSpc>
              <a:spcBef>
                <a:spcPts val="500"/>
              </a:spcBef>
              <a:spcAft>
                <a:spcPts val="0"/>
              </a:spcAft>
              <a:buClr>
                <a:schemeClr val="dk1"/>
              </a:buClr>
              <a:buSzPts val="1800"/>
              <a:buChar char="•"/>
              <a:defRPr sz="1800"/>
            </a:lvl3pPr>
            <a:lvl4pPr marL="1828800" lvl="3" indent="-228600" algn="l">
              <a:lnSpc>
                <a:spcPct val="120000"/>
              </a:lnSpc>
              <a:spcBef>
                <a:spcPts val="500"/>
              </a:spcBef>
              <a:spcAft>
                <a:spcPts val="0"/>
              </a:spcAft>
              <a:buClr>
                <a:schemeClr val="dk1"/>
              </a:buClr>
              <a:buSzPts val="1600"/>
              <a:buFont typeface="Avenir"/>
              <a:buNone/>
              <a:defRPr sz="1600"/>
            </a:lvl4pPr>
            <a:lvl5pPr marL="2286000" lvl="4" indent="-330200" algn="l">
              <a:lnSpc>
                <a:spcPct val="120000"/>
              </a:lnSpc>
              <a:spcBef>
                <a:spcPts val="500"/>
              </a:spcBef>
              <a:spcAft>
                <a:spcPts val="0"/>
              </a:spcAft>
              <a:buClr>
                <a:schemeClr val="dk1"/>
              </a:buClr>
              <a:buSzPts val="1600"/>
              <a:buChar char="•"/>
              <a:defRPr sz="16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12"/>
          <p:cNvSpPr txBox="1">
            <a:spLocks noGrp="1"/>
          </p:cNvSpPr>
          <p:nvPr>
            <p:ph type="body" idx="2"/>
          </p:nvPr>
        </p:nvSpPr>
        <p:spPr>
          <a:xfrm>
            <a:off x="1084727" y="2253343"/>
            <a:ext cx="3687298" cy="3615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600"/>
              <a:buNone/>
              <a:defRPr sz="1600"/>
            </a:lvl1pPr>
            <a:lvl2pPr marL="914400" lvl="1" indent="-228600" algn="l">
              <a:lnSpc>
                <a:spcPct val="120000"/>
              </a:lnSpc>
              <a:spcBef>
                <a:spcPts val="500"/>
              </a:spcBef>
              <a:spcAft>
                <a:spcPts val="0"/>
              </a:spcAft>
              <a:buClr>
                <a:schemeClr val="dk1"/>
              </a:buClr>
              <a:buSzPts val="1400"/>
              <a:buFont typeface="Avenir"/>
              <a:buNone/>
              <a:defRPr sz="1400"/>
            </a:lvl2pPr>
            <a:lvl3pPr marL="1371600" lvl="2" indent="-228600" algn="l">
              <a:lnSpc>
                <a:spcPct val="120000"/>
              </a:lnSpc>
              <a:spcBef>
                <a:spcPts val="500"/>
              </a:spcBef>
              <a:spcAft>
                <a:spcPts val="0"/>
              </a:spcAft>
              <a:buClr>
                <a:schemeClr val="dk1"/>
              </a:buClr>
              <a:buSzPts val="1200"/>
              <a:buNone/>
              <a:defRPr sz="1200"/>
            </a:lvl3pPr>
            <a:lvl4pPr marL="1828800" lvl="3" indent="-228600" algn="l">
              <a:lnSpc>
                <a:spcPct val="120000"/>
              </a:lnSpc>
              <a:spcBef>
                <a:spcPts val="500"/>
              </a:spcBef>
              <a:spcAft>
                <a:spcPts val="0"/>
              </a:spcAft>
              <a:buClr>
                <a:schemeClr val="dk1"/>
              </a:buClr>
              <a:buSzPts val="1000"/>
              <a:buFont typeface="Avenir"/>
              <a:buNone/>
              <a:defRPr sz="1000"/>
            </a:lvl4pPr>
            <a:lvl5pPr marL="2286000" lvl="4" indent="-228600" algn="l">
              <a:lnSpc>
                <a:spcPct val="12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12"/>
          <p:cNvSpPr txBox="1">
            <a:spLocks noGrp="1"/>
          </p:cNvSpPr>
          <p:nvPr>
            <p:ph type="dt" idx="10"/>
          </p:nvPr>
        </p:nvSpPr>
        <p:spPr>
          <a:xfrm>
            <a:off x="9243751" y="6356350"/>
            <a:ext cx="229660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ftr" idx="11"/>
          </p:nvPr>
        </p:nvSpPr>
        <p:spPr>
          <a:xfrm rot="5400000">
            <a:off x="-1610380" y="1926575"/>
            <a:ext cx="383035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11540355" y="6356350"/>
            <a:ext cx="41097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1084727" y="720433"/>
            <a:ext cx="3687298" cy="1587337"/>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dk1"/>
              </a:buClr>
              <a:buSzPts val="3200"/>
              <a:buFont typeface="Avenir"/>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3"/>
          <p:cNvSpPr>
            <a:spLocks noGrp="1"/>
          </p:cNvSpPr>
          <p:nvPr>
            <p:ph type="pic" idx="2"/>
          </p:nvPr>
        </p:nvSpPr>
        <p:spPr>
          <a:xfrm>
            <a:off x="5183188" y="987425"/>
            <a:ext cx="5827712" cy="4873625"/>
          </a:xfrm>
          <a:prstGeom prst="rect">
            <a:avLst/>
          </a:prstGeom>
          <a:noFill/>
          <a:ln>
            <a:noFill/>
          </a:ln>
        </p:spPr>
      </p:sp>
      <p:sp>
        <p:nvSpPr>
          <p:cNvPr id="65" name="Google Shape;65;p13"/>
          <p:cNvSpPr txBox="1">
            <a:spLocks noGrp="1"/>
          </p:cNvSpPr>
          <p:nvPr>
            <p:ph type="body" idx="1"/>
          </p:nvPr>
        </p:nvSpPr>
        <p:spPr>
          <a:xfrm>
            <a:off x="1084727" y="2449286"/>
            <a:ext cx="3687298" cy="341970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600"/>
              <a:buNone/>
              <a:defRPr sz="1600"/>
            </a:lvl1pPr>
            <a:lvl2pPr marL="914400" lvl="1" indent="-228600" algn="l">
              <a:lnSpc>
                <a:spcPct val="120000"/>
              </a:lnSpc>
              <a:spcBef>
                <a:spcPts val="500"/>
              </a:spcBef>
              <a:spcAft>
                <a:spcPts val="0"/>
              </a:spcAft>
              <a:buClr>
                <a:schemeClr val="dk1"/>
              </a:buClr>
              <a:buSzPts val="1400"/>
              <a:buFont typeface="Avenir"/>
              <a:buNone/>
              <a:defRPr sz="1400"/>
            </a:lvl2pPr>
            <a:lvl3pPr marL="1371600" lvl="2" indent="-228600" algn="l">
              <a:lnSpc>
                <a:spcPct val="120000"/>
              </a:lnSpc>
              <a:spcBef>
                <a:spcPts val="500"/>
              </a:spcBef>
              <a:spcAft>
                <a:spcPts val="0"/>
              </a:spcAft>
              <a:buClr>
                <a:schemeClr val="dk1"/>
              </a:buClr>
              <a:buSzPts val="1200"/>
              <a:buNone/>
              <a:defRPr sz="1200"/>
            </a:lvl3pPr>
            <a:lvl4pPr marL="1828800" lvl="3" indent="-228600" algn="l">
              <a:lnSpc>
                <a:spcPct val="120000"/>
              </a:lnSpc>
              <a:spcBef>
                <a:spcPts val="500"/>
              </a:spcBef>
              <a:spcAft>
                <a:spcPts val="0"/>
              </a:spcAft>
              <a:buClr>
                <a:schemeClr val="dk1"/>
              </a:buClr>
              <a:buSzPts val="1000"/>
              <a:buFont typeface="Avenir"/>
              <a:buNone/>
              <a:defRPr sz="1000"/>
            </a:lvl4pPr>
            <a:lvl5pPr marL="2286000" lvl="4" indent="-228600" algn="l">
              <a:lnSpc>
                <a:spcPct val="12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13"/>
          <p:cNvSpPr txBox="1">
            <a:spLocks noGrp="1"/>
          </p:cNvSpPr>
          <p:nvPr>
            <p:ph type="dt" idx="10"/>
          </p:nvPr>
        </p:nvSpPr>
        <p:spPr>
          <a:xfrm>
            <a:off x="9243751" y="6356350"/>
            <a:ext cx="229660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ftr" idx="11"/>
          </p:nvPr>
        </p:nvSpPr>
        <p:spPr>
          <a:xfrm rot="5400000">
            <a:off x="-1610380" y="1926575"/>
            <a:ext cx="383035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3"/>
          <p:cNvSpPr txBox="1">
            <a:spLocks noGrp="1"/>
          </p:cNvSpPr>
          <p:nvPr>
            <p:ph type="sldNum" idx="12"/>
          </p:nvPr>
        </p:nvSpPr>
        <p:spPr>
          <a:xfrm>
            <a:off x="11540355" y="6356350"/>
            <a:ext cx="41097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p:nvPr/>
        </p:nvSpPr>
        <p:spPr>
          <a:xfrm>
            <a:off x="8803792" y="3455896"/>
            <a:ext cx="3388208" cy="3406341"/>
          </a:xfrm>
          <a:custGeom>
            <a:avLst/>
            <a:gdLst/>
            <a:ahLst/>
            <a:cxnLst/>
            <a:rect l="l" t="t" r="r" b="b"/>
            <a:pathLst>
              <a:path w="3388208" h="3406341" extrusionOk="0">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7" name="Google Shape;7;p4"/>
          <p:cNvSpPr txBox="1">
            <a:spLocks noGrp="1"/>
          </p:cNvSpPr>
          <p:nvPr>
            <p:ph type="title"/>
          </p:nvPr>
        </p:nvSpPr>
        <p:spPr>
          <a:xfrm>
            <a:off x="1077362" y="720434"/>
            <a:ext cx="9950103" cy="1507376"/>
          </a:xfrm>
          <a:prstGeom prst="rect">
            <a:avLst/>
          </a:prstGeom>
          <a:noFill/>
          <a:ln>
            <a:noFill/>
          </a:ln>
        </p:spPr>
        <p:txBody>
          <a:bodyPr spcFirstLastPara="1" wrap="square" lIns="91425" tIns="45700" rIns="91425" bIns="45700" anchor="b" anchorCtr="0">
            <a:normAutofit/>
          </a:bodyPr>
          <a:lstStyle>
            <a:lvl1pPr marR="0" lvl="0" algn="l" rtl="0">
              <a:lnSpc>
                <a:spcPct val="110000"/>
              </a:lnSpc>
              <a:spcBef>
                <a:spcPts val="0"/>
              </a:spcBef>
              <a:spcAft>
                <a:spcPts val="0"/>
              </a:spcAft>
              <a:buClr>
                <a:schemeClr val="dk1"/>
              </a:buClr>
              <a:buSzPts val="3200"/>
              <a:buFont typeface="Avenir"/>
              <a:buNone/>
              <a:defRPr sz="3200" b="1" i="0" u="none" strike="noStrike" cap="non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4"/>
          <p:cNvSpPr txBox="1">
            <a:spLocks noGrp="1"/>
          </p:cNvSpPr>
          <p:nvPr>
            <p:ph type="body" idx="1"/>
          </p:nvPr>
        </p:nvSpPr>
        <p:spPr>
          <a:xfrm>
            <a:off x="1077362" y="2427316"/>
            <a:ext cx="9950103" cy="3513514"/>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20000"/>
              </a:lnSpc>
              <a:spcBef>
                <a:spcPts val="10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1pPr>
            <a:lvl2pPr marL="914400" marR="0" lvl="1" indent="-228600" algn="l" rtl="0">
              <a:lnSpc>
                <a:spcPct val="120000"/>
              </a:lnSpc>
              <a:spcBef>
                <a:spcPts val="500"/>
              </a:spcBef>
              <a:spcAft>
                <a:spcPts val="0"/>
              </a:spcAft>
              <a:buClr>
                <a:schemeClr val="dk1"/>
              </a:buClr>
              <a:buSzPts val="1600"/>
              <a:buFont typeface="Avenir"/>
              <a:buNone/>
              <a:defRPr sz="1600" b="1" i="0" u="none" strike="noStrike" cap="none">
                <a:solidFill>
                  <a:schemeClr val="dk1"/>
                </a:solidFill>
                <a:latin typeface="Avenir"/>
                <a:ea typeface="Avenir"/>
                <a:cs typeface="Avenir"/>
                <a:sym typeface="Avenir"/>
              </a:defRPr>
            </a:lvl2pPr>
            <a:lvl3pPr marL="1371600" marR="0" lvl="2" indent="-317500" algn="l" rtl="0">
              <a:lnSpc>
                <a:spcPct val="120000"/>
              </a:lnSpc>
              <a:spcBef>
                <a:spcPts val="500"/>
              </a:spcBef>
              <a:spcAft>
                <a:spcPts val="0"/>
              </a:spcAft>
              <a:buClr>
                <a:schemeClr val="dk1"/>
              </a:buClr>
              <a:buSzPts val="1400"/>
              <a:buFont typeface="Arial"/>
              <a:buChar char="•"/>
              <a:defRPr sz="1400" b="0" i="0" u="none" strike="noStrike" cap="none">
                <a:solidFill>
                  <a:schemeClr val="dk1"/>
                </a:solidFill>
                <a:latin typeface="Avenir"/>
                <a:ea typeface="Avenir"/>
                <a:cs typeface="Avenir"/>
                <a:sym typeface="Avenir"/>
              </a:defRPr>
            </a:lvl3pPr>
            <a:lvl4pPr marL="1828800" marR="0" lvl="3" indent="-228600" algn="l" rtl="0">
              <a:lnSpc>
                <a:spcPct val="120000"/>
              </a:lnSpc>
              <a:spcBef>
                <a:spcPts val="500"/>
              </a:spcBef>
              <a:spcAft>
                <a:spcPts val="0"/>
              </a:spcAft>
              <a:buClr>
                <a:schemeClr val="dk1"/>
              </a:buClr>
              <a:buSzPts val="1200"/>
              <a:buFont typeface="Avenir"/>
              <a:buNone/>
              <a:defRPr sz="1200" b="1" i="0" u="none" strike="noStrike" cap="none">
                <a:solidFill>
                  <a:schemeClr val="dk1"/>
                </a:solidFill>
                <a:latin typeface="Avenir"/>
                <a:ea typeface="Avenir"/>
                <a:cs typeface="Avenir"/>
                <a:sym typeface="Avenir"/>
              </a:defRPr>
            </a:lvl4pPr>
            <a:lvl5pPr marL="2286000" marR="0" lvl="4" indent="-304800" algn="l" rtl="0">
              <a:lnSpc>
                <a:spcPct val="120000"/>
              </a:lnSpc>
              <a:spcBef>
                <a:spcPts val="500"/>
              </a:spcBef>
              <a:spcAft>
                <a:spcPts val="0"/>
              </a:spcAft>
              <a:buClr>
                <a:schemeClr val="dk1"/>
              </a:buClr>
              <a:buSzPts val="1200"/>
              <a:buFont typeface="Arial"/>
              <a:buChar char="•"/>
              <a:defRPr sz="12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9" name="Google Shape;9;p4"/>
          <p:cNvSpPr txBox="1">
            <a:spLocks noGrp="1"/>
          </p:cNvSpPr>
          <p:nvPr>
            <p:ph type="dt" idx="10"/>
          </p:nvPr>
        </p:nvSpPr>
        <p:spPr>
          <a:xfrm>
            <a:off x="9243751" y="6356350"/>
            <a:ext cx="2296603"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0" name="Google Shape;10;p4"/>
          <p:cNvSpPr txBox="1">
            <a:spLocks noGrp="1"/>
          </p:cNvSpPr>
          <p:nvPr>
            <p:ph type="ftr" idx="11"/>
          </p:nvPr>
        </p:nvSpPr>
        <p:spPr>
          <a:xfrm rot="5400000">
            <a:off x="-1610380" y="1926575"/>
            <a:ext cx="383035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dk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1" name="Google Shape;11;p4"/>
          <p:cNvSpPr txBox="1">
            <a:spLocks noGrp="1"/>
          </p:cNvSpPr>
          <p:nvPr>
            <p:ph type="sldNum" idx="12"/>
          </p:nvPr>
        </p:nvSpPr>
        <p:spPr>
          <a:xfrm>
            <a:off x="11540355" y="6356350"/>
            <a:ext cx="410973"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lt1"/>
                </a:solidFill>
                <a:latin typeface="Avenir"/>
                <a:ea typeface="Avenir"/>
                <a:cs typeface="Avenir"/>
                <a:sym typeface="Avenir"/>
              </a:defRPr>
            </a:lvl1pPr>
            <a:lvl2pPr marL="0" marR="0" lvl="1" indent="0" algn="r" rtl="0">
              <a:spcBef>
                <a:spcPts val="0"/>
              </a:spcBef>
              <a:buNone/>
              <a:defRPr sz="900" b="0" i="0" u="none" strike="noStrike" cap="none">
                <a:solidFill>
                  <a:schemeClr val="lt1"/>
                </a:solidFill>
                <a:latin typeface="Avenir"/>
                <a:ea typeface="Avenir"/>
                <a:cs typeface="Avenir"/>
                <a:sym typeface="Avenir"/>
              </a:defRPr>
            </a:lvl2pPr>
            <a:lvl3pPr marL="0" marR="0" lvl="2" indent="0" algn="r" rtl="0">
              <a:spcBef>
                <a:spcPts val="0"/>
              </a:spcBef>
              <a:buNone/>
              <a:defRPr sz="900" b="0" i="0" u="none" strike="noStrike" cap="none">
                <a:solidFill>
                  <a:schemeClr val="lt1"/>
                </a:solidFill>
                <a:latin typeface="Avenir"/>
                <a:ea typeface="Avenir"/>
                <a:cs typeface="Avenir"/>
                <a:sym typeface="Avenir"/>
              </a:defRPr>
            </a:lvl3pPr>
            <a:lvl4pPr marL="0" marR="0" lvl="3" indent="0" algn="r" rtl="0">
              <a:spcBef>
                <a:spcPts val="0"/>
              </a:spcBef>
              <a:buNone/>
              <a:defRPr sz="900" b="0" i="0" u="none" strike="noStrike" cap="none">
                <a:solidFill>
                  <a:schemeClr val="lt1"/>
                </a:solidFill>
                <a:latin typeface="Avenir"/>
                <a:ea typeface="Avenir"/>
                <a:cs typeface="Avenir"/>
                <a:sym typeface="Avenir"/>
              </a:defRPr>
            </a:lvl4pPr>
            <a:lvl5pPr marL="0" marR="0" lvl="4" indent="0" algn="r" rtl="0">
              <a:spcBef>
                <a:spcPts val="0"/>
              </a:spcBef>
              <a:buNone/>
              <a:defRPr sz="900" b="0" i="0" u="none" strike="noStrike" cap="none">
                <a:solidFill>
                  <a:schemeClr val="lt1"/>
                </a:solidFill>
                <a:latin typeface="Avenir"/>
                <a:ea typeface="Avenir"/>
                <a:cs typeface="Avenir"/>
                <a:sym typeface="Avenir"/>
              </a:defRPr>
            </a:lvl5pPr>
            <a:lvl6pPr marL="0" marR="0" lvl="5" indent="0" algn="r" rtl="0">
              <a:spcBef>
                <a:spcPts val="0"/>
              </a:spcBef>
              <a:buNone/>
              <a:defRPr sz="900" b="0" i="0" u="none" strike="noStrike" cap="none">
                <a:solidFill>
                  <a:schemeClr val="lt1"/>
                </a:solidFill>
                <a:latin typeface="Avenir"/>
                <a:ea typeface="Avenir"/>
                <a:cs typeface="Avenir"/>
                <a:sym typeface="Avenir"/>
              </a:defRPr>
            </a:lvl6pPr>
            <a:lvl7pPr marL="0" marR="0" lvl="6" indent="0" algn="r" rtl="0">
              <a:spcBef>
                <a:spcPts val="0"/>
              </a:spcBef>
              <a:buNone/>
              <a:defRPr sz="900" b="0" i="0" u="none" strike="noStrike" cap="none">
                <a:solidFill>
                  <a:schemeClr val="lt1"/>
                </a:solidFill>
                <a:latin typeface="Avenir"/>
                <a:ea typeface="Avenir"/>
                <a:cs typeface="Avenir"/>
                <a:sym typeface="Avenir"/>
              </a:defRPr>
            </a:lvl7pPr>
            <a:lvl8pPr marL="0" marR="0" lvl="7" indent="0" algn="r" rtl="0">
              <a:spcBef>
                <a:spcPts val="0"/>
              </a:spcBef>
              <a:buNone/>
              <a:defRPr sz="900" b="0" i="0" u="none" strike="noStrike" cap="none">
                <a:solidFill>
                  <a:schemeClr val="lt1"/>
                </a:solidFill>
                <a:latin typeface="Avenir"/>
                <a:ea typeface="Avenir"/>
                <a:cs typeface="Avenir"/>
                <a:sym typeface="Avenir"/>
              </a:defRPr>
            </a:lvl8pPr>
            <a:lvl9pPr marL="0" marR="0" lvl="8" indent="0" algn="r" rtl="0">
              <a:spcBef>
                <a:spcPts val="0"/>
              </a:spcBef>
              <a:buNone/>
              <a:defRPr sz="9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86" name="Google Shape;86;p1"/>
          <p:cNvSpPr txBox="1">
            <a:spLocks noGrp="1"/>
          </p:cNvSpPr>
          <p:nvPr>
            <p:ph type="ctrTitle"/>
          </p:nvPr>
        </p:nvSpPr>
        <p:spPr>
          <a:xfrm>
            <a:off x="174525" y="1084625"/>
            <a:ext cx="4815000" cy="3162300"/>
          </a:xfrm>
          <a:prstGeom prst="rect">
            <a:avLst/>
          </a:prstGeom>
          <a:noFill/>
          <a:ln>
            <a:noFill/>
          </a:ln>
        </p:spPr>
        <p:txBody>
          <a:bodyPr spcFirstLastPara="1" wrap="square" lIns="91425" tIns="45700" rIns="91425" bIns="45700" anchor="b" anchorCtr="0">
            <a:normAutofit/>
          </a:bodyPr>
          <a:lstStyle/>
          <a:p>
            <a:pPr marL="0" lvl="0" indent="0" algn="l" rtl="0">
              <a:lnSpc>
                <a:spcPct val="110000"/>
              </a:lnSpc>
              <a:spcBef>
                <a:spcPts val="0"/>
              </a:spcBef>
              <a:spcAft>
                <a:spcPts val="0"/>
              </a:spcAft>
              <a:buClr>
                <a:schemeClr val="dk1"/>
              </a:buClr>
              <a:buSzPts val="3200"/>
              <a:buFont typeface="Avenir"/>
              <a:buNone/>
            </a:pPr>
            <a:r>
              <a:rPr lang="en-US"/>
              <a:t>TripAdvisor Restaurant Reviews - Sentiment Analysis using ML and Rule-Based Models</a:t>
            </a:r>
            <a:endParaRPr/>
          </a:p>
        </p:txBody>
      </p:sp>
      <p:sp>
        <p:nvSpPr>
          <p:cNvPr id="87" name="Google Shape;87;p1"/>
          <p:cNvSpPr txBox="1">
            <a:spLocks noGrp="1"/>
          </p:cNvSpPr>
          <p:nvPr>
            <p:ph type="subTitle" idx="1"/>
          </p:nvPr>
        </p:nvSpPr>
        <p:spPr>
          <a:xfrm>
            <a:off x="174528" y="4399289"/>
            <a:ext cx="3231600" cy="985200"/>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110000"/>
              </a:lnSpc>
              <a:spcBef>
                <a:spcPts val="0"/>
              </a:spcBef>
              <a:spcAft>
                <a:spcPts val="0"/>
              </a:spcAft>
              <a:buClr>
                <a:schemeClr val="dk1"/>
              </a:buClr>
              <a:buSzPct val="100000"/>
              <a:buFont typeface="Avenir"/>
              <a:buNone/>
            </a:pPr>
            <a:r>
              <a:rPr lang="en-US" sz="3200" b="1"/>
              <a:t>CS 532 </a:t>
            </a:r>
            <a:br>
              <a:rPr lang="en-US" sz="3200" b="1"/>
            </a:br>
            <a:r>
              <a:rPr lang="en-US" sz="3200" b="1"/>
              <a:t>Systems for Data Science</a:t>
            </a:r>
            <a:endParaRPr/>
          </a:p>
          <a:p>
            <a:pPr marL="0" lvl="0" indent="0" algn="l" rtl="0">
              <a:lnSpc>
                <a:spcPct val="120000"/>
              </a:lnSpc>
              <a:spcBef>
                <a:spcPts val="0"/>
              </a:spcBef>
              <a:spcAft>
                <a:spcPts val="0"/>
              </a:spcAft>
              <a:buClr>
                <a:schemeClr val="dk1"/>
              </a:buClr>
              <a:buSzPct val="64285"/>
              <a:buNone/>
            </a:pPr>
            <a:r>
              <a:rPr lang="en-US" sz="2800"/>
              <a:t>Final Project Presentation</a:t>
            </a:r>
            <a:endParaRPr sz="2800"/>
          </a:p>
          <a:p>
            <a:pPr marL="0" lvl="0" indent="0" algn="l" rtl="0">
              <a:lnSpc>
                <a:spcPct val="120000"/>
              </a:lnSpc>
              <a:spcBef>
                <a:spcPts val="0"/>
              </a:spcBef>
              <a:spcAft>
                <a:spcPts val="0"/>
              </a:spcAft>
              <a:buClr>
                <a:schemeClr val="dk1"/>
              </a:buClr>
              <a:buSzPct val="100000"/>
              <a:buNone/>
            </a:pPr>
            <a:endParaRPr/>
          </a:p>
          <a:p>
            <a:pPr marL="0" lvl="0" indent="0" algn="l" rtl="0">
              <a:lnSpc>
                <a:spcPct val="120000"/>
              </a:lnSpc>
              <a:spcBef>
                <a:spcPts val="1000"/>
              </a:spcBef>
              <a:spcAft>
                <a:spcPts val="0"/>
              </a:spcAft>
              <a:buClr>
                <a:schemeClr val="dk1"/>
              </a:buClr>
              <a:buSzPct val="100000"/>
              <a:buNone/>
            </a:pPr>
            <a:endParaRPr/>
          </a:p>
        </p:txBody>
      </p:sp>
      <p:sp>
        <p:nvSpPr>
          <p:cNvPr id="88" name="Google Shape;88;p1"/>
          <p:cNvSpPr/>
          <p:nvPr/>
        </p:nvSpPr>
        <p:spPr>
          <a:xfrm>
            <a:off x="5215672" y="-1263"/>
            <a:ext cx="3484819" cy="3430264"/>
          </a:xfrm>
          <a:prstGeom prst="rect">
            <a:avLst/>
          </a:prstGeom>
          <a:solidFill>
            <a:srgbClr val="8B87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89" name="Google Shape;89;p1"/>
          <p:cNvSpPr/>
          <p:nvPr/>
        </p:nvSpPr>
        <p:spPr>
          <a:xfrm>
            <a:off x="5215672" y="3429000"/>
            <a:ext cx="3483870" cy="34290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90" name="Google Shape;90;p1"/>
          <p:cNvSpPr/>
          <p:nvPr/>
        </p:nvSpPr>
        <p:spPr>
          <a:xfrm rot="-5400000">
            <a:off x="5243582" y="3407228"/>
            <a:ext cx="3428999" cy="3484818"/>
          </a:xfrm>
          <a:custGeom>
            <a:avLst/>
            <a:gdLst/>
            <a:ahLst/>
            <a:cxnLst/>
            <a:rect l="l" t="t" r="r" b="b"/>
            <a:pathLst>
              <a:path w="3484819" h="3430264" extrusionOk="0">
                <a:moveTo>
                  <a:pt x="0" y="0"/>
                </a:moveTo>
                <a:lnTo>
                  <a:pt x="3484819" y="0"/>
                </a:lnTo>
                <a:lnTo>
                  <a:pt x="0" y="3430264"/>
                </a:lnTo>
                <a:lnTo>
                  <a:pt x="0" y="0"/>
                </a:lnTo>
                <a:close/>
              </a:path>
            </a:pathLst>
          </a:custGeom>
          <a:solidFill>
            <a:srgbClr val="9AF0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91" name="Google Shape;91;p1"/>
          <p:cNvSpPr/>
          <p:nvPr/>
        </p:nvSpPr>
        <p:spPr>
          <a:xfrm>
            <a:off x="8709837" y="3431225"/>
            <a:ext cx="3482163" cy="3430264"/>
          </a:xfrm>
          <a:custGeom>
            <a:avLst/>
            <a:gdLst/>
            <a:ahLst/>
            <a:cxnLst/>
            <a:rect l="l" t="t" r="r" b="b"/>
            <a:pathLst>
              <a:path w="3482163" h="3430264" extrusionOk="0">
                <a:moveTo>
                  <a:pt x="3478283" y="0"/>
                </a:moveTo>
                <a:lnTo>
                  <a:pt x="3482163" y="0"/>
                </a:lnTo>
                <a:lnTo>
                  <a:pt x="3482163" y="3430264"/>
                </a:lnTo>
                <a:lnTo>
                  <a:pt x="0" y="3430264"/>
                </a:lnTo>
                <a:lnTo>
                  <a:pt x="0" y="3426283"/>
                </a:lnTo>
                <a:lnTo>
                  <a:pt x="335407" y="3410137"/>
                </a:lnTo>
                <a:cubicBezTo>
                  <a:pt x="2041201" y="3245035"/>
                  <a:pt x="3386298" y="1871077"/>
                  <a:pt x="3473897" y="170675"/>
                </a:cubicBezTo>
                <a:close/>
              </a:path>
            </a:pathLst>
          </a:custGeom>
          <a:solidFill>
            <a:srgbClr val="9AF0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pic>
        <p:nvPicPr>
          <p:cNvPr id="92" name="Google Shape;92;p1"/>
          <p:cNvPicPr preferRelativeResize="0"/>
          <p:nvPr/>
        </p:nvPicPr>
        <p:blipFill rotWithShape="1">
          <a:blip r:embed="rId3">
            <a:alphaModFix/>
          </a:blip>
          <a:srcRect l="40730" r="23239" b="-1"/>
          <a:stretch/>
        </p:blipFill>
        <p:spPr>
          <a:xfrm>
            <a:off x="8699542" y="2"/>
            <a:ext cx="3492458" cy="6858001"/>
          </a:xfrm>
          <a:custGeom>
            <a:avLst/>
            <a:gdLst/>
            <a:ahLst/>
            <a:cxnLst/>
            <a:rect l="l" t="t" r="r" b="b"/>
            <a:pathLst>
              <a:path w="3492458" h="6858001" extrusionOk="0">
                <a:moveTo>
                  <a:pt x="0" y="0"/>
                </a:moveTo>
                <a:lnTo>
                  <a:pt x="3492458" y="0"/>
                </a:lnTo>
                <a:lnTo>
                  <a:pt x="3492458" y="3430264"/>
                </a:lnTo>
                <a:lnTo>
                  <a:pt x="3488603" y="3430264"/>
                </a:lnTo>
                <a:lnTo>
                  <a:pt x="3484192" y="3601898"/>
                </a:lnTo>
                <a:cubicBezTo>
                  <a:pt x="3390753" y="5415660"/>
                  <a:pt x="1866561" y="6858001"/>
                  <a:pt x="0" y="6858001"/>
                </a:cubicBezTo>
                <a:lnTo>
                  <a:pt x="0" y="3430264"/>
                </a:lnTo>
                <a:lnTo>
                  <a:pt x="0" y="3425249"/>
                </a:lnTo>
                <a:close/>
              </a:path>
            </a:pathLst>
          </a:custGeom>
          <a:noFill/>
          <a:ln>
            <a:noFill/>
          </a:ln>
        </p:spPr>
      </p:pic>
      <p:sp>
        <p:nvSpPr>
          <p:cNvPr id="93" name="Google Shape;93;p1"/>
          <p:cNvSpPr txBox="1"/>
          <p:nvPr/>
        </p:nvSpPr>
        <p:spPr>
          <a:xfrm>
            <a:off x="159825" y="5071625"/>
            <a:ext cx="4753500" cy="102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1300" dirty="0">
              <a:solidFill>
                <a:schemeClr val="dk1"/>
              </a:solidFill>
              <a:latin typeface="Avenir"/>
              <a:ea typeface="Avenir"/>
              <a:cs typeface="Avenir"/>
              <a:sym typeface="Avenir"/>
            </a:endParaRPr>
          </a:p>
          <a:p>
            <a:pPr marL="0" lvl="0" indent="0" algn="l" rtl="0">
              <a:spcBef>
                <a:spcPts val="0"/>
              </a:spcBef>
              <a:spcAft>
                <a:spcPts val="0"/>
              </a:spcAft>
              <a:buNone/>
            </a:pPr>
            <a:r>
              <a:rPr lang="en-US" sz="1300" dirty="0">
                <a:solidFill>
                  <a:schemeClr val="dk1"/>
                </a:solidFill>
                <a:latin typeface="Avenir"/>
                <a:ea typeface="Avenir"/>
                <a:cs typeface="Avenir"/>
                <a:sym typeface="Avenir"/>
              </a:rPr>
              <a:t>Sarah Boal, Albert </a:t>
            </a:r>
            <a:r>
              <a:rPr lang="en-US" sz="1300" dirty="0" err="1">
                <a:solidFill>
                  <a:schemeClr val="dk1"/>
                </a:solidFill>
                <a:latin typeface="Avenir"/>
                <a:ea typeface="Avenir"/>
                <a:cs typeface="Avenir"/>
                <a:sym typeface="Avenir"/>
              </a:rPr>
              <a:t>Galimov</a:t>
            </a:r>
            <a:r>
              <a:rPr lang="en-US" sz="1300" dirty="0">
                <a:solidFill>
                  <a:schemeClr val="dk1"/>
                </a:solidFill>
                <a:latin typeface="Avenir"/>
                <a:ea typeface="Avenir"/>
                <a:cs typeface="Avenir"/>
                <a:sym typeface="Avenir"/>
              </a:rPr>
              <a:t>, Jordan </a:t>
            </a:r>
            <a:r>
              <a:rPr lang="en-US" sz="1300" dirty="0" err="1">
                <a:solidFill>
                  <a:schemeClr val="dk1"/>
                </a:solidFill>
                <a:latin typeface="Avenir"/>
                <a:ea typeface="Avenir"/>
                <a:cs typeface="Avenir"/>
                <a:sym typeface="Avenir"/>
              </a:rPr>
              <a:t>Jauch</a:t>
            </a:r>
            <a:r>
              <a:rPr lang="en-US" sz="1300" dirty="0">
                <a:solidFill>
                  <a:schemeClr val="dk1"/>
                </a:solidFill>
                <a:latin typeface="Avenir"/>
                <a:ea typeface="Avenir"/>
                <a:cs typeface="Avenir"/>
                <a:sym typeface="Avenir"/>
              </a:rPr>
              <a:t>, Fiona McGowan</a:t>
            </a:r>
            <a:endParaRPr sz="1300" dirty="0">
              <a:solidFill>
                <a:schemeClr val="dk1"/>
              </a:solidFill>
              <a:latin typeface="Avenir"/>
              <a:ea typeface="Avenir"/>
              <a:cs typeface="Avenir"/>
              <a:sym typeface="Aveni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a193b75949_1_45"/>
          <p:cNvSpPr txBox="1">
            <a:spLocks noGrp="1"/>
          </p:cNvSpPr>
          <p:nvPr>
            <p:ph type="title"/>
          </p:nvPr>
        </p:nvSpPr>
        <p:spPr>
          <a:xfrm>
            <a:off x="401612" y="195284"/>
            <a:ext cx="9950100" cy="15075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Experimental Results</a:t>
            </a:r>
            <a:endParaRPr/>
          </a:p>
        </p:txBody>
      </p:sp>
      <p:sp>
        <p:nvSpPr>
          <p:cNvPr id="155" name="Google Shape;155;g2a193b75949_1_45"/>
          <p:cNvSpPr txBox="1">
            <a:spLocks noGrp="1"/>
          </p:cNvSpPr>
          <p:nvPr>
            <p:ph type="body" idx="1"/>
          </p:nvPr>
        </p:nvSpPr>
        <p:spPr>
          <a:xfrm>
            <a:off x="554000" y="1840400"/>
            <a:ext cx="11553600" cy="11604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Sample Output (First 20 rows)</a:t>
            </a:r>
            <a:endParaRPr/>
          </a:p>
          <a:p>
            <a:pPr marL="457200" lvl="0" indent="-334327" algn="l" rtl="0">
              <a:spcBef>
                <a:spcPts val="1000"/>
              </a:spcBef>
              <a:spcAft>
                <a:spcPts val="0"/>
              </a:spcAft>
              <a:buSzPct val="100000"/>
              <a:buChar char="❖"/>
            </a:pPr>
            <a:r>
              <a:rPr lang="en-US"/>
              <a:t>VADER and VIVIKEN Sentiment Analysis are less accurate, because most reviews should be positive in this dataset. </a:t>
            </a:r>
            <a:endParaRPr/>
          </a:p>
          <a:p>
            <a:pPr marL="0" lvl="0" indent="0" algn="l" rtl="0">
              <a:spcBef>
                <a:spcPts val="1000"/>
              </a:spcBef>
              <a:spcAft>
                <a:spcPts val="0"/>
              </a:spcAft>
              <a:buNone/>
            </a:pPr>
            <a:endParaRPr/>
          </a:p>
        </p:txBody>
      </p:sp>
      <p:pic>
        <p:nvPicPr>
          <p:cNvPr id="156" name="Google Shape;156;g2a193b75949_1_45"/>
          <p:cNvPicPr preferRelativeResize="0"/>
          <p:nvPr/>
        </p:nvPicPr>
        <p:blipFill>
          <a:blip r:embed="rId3">
            <a:alphaModFix/>
          </a:blip>
          <a:stretch>
            <a:fillRect/>
          </a:stretch>
        </p:blipFill>
        <p:spPr>
          <a:xfrm>
            <a:off x="265650" y="2821275"/>
            <a:ext cx="9617699" cy="3857675"/>
          </a:xfrm>
          <a:prstGeom prst="rect">
            <a:avLst/>
          </a:prstGeom>
          <a:noFill/>
          <a:ln>
            <a:noFill/>
          </a:ln>
        </p:spPr>
      </p:pic>
      <p:pic>
        <p:nvPicPr>
          <p:cNvPr id="157" name="Google Shape;157;g2a193b75949_1_45"/>
          <p:cNvPicPr preferRelativeResize="0"/>
          <p:nvPr/>
        </p:nvPicPr>
        <p:blipFill>
          <a:blip r:embed="rId4">
            <a:alphaModFix/>
          </a:blip>
          <a:stretch>
            <a:fillRect/>
          </a:stretch>
        </p:blipFill>
        <p:spPr>
          <a:xfrm>
            <a:off x="9883350" y="3000800"/>
            <a:ext cx="1685925" cy="3537975"/>
          </a:xfrm>
          <a:prstGeom prst="rect">
            <a:avLst/>
          </a:prstGeom>
          <a:noFill/>
          <a:ln>
            <a:noFill/>
          </a:ln>
        </p:spPr>
      </p:pic>
      <p:pic>
        <p:nvPicPr>
          <p:cNvPr id="158" name="Google Shape;158;g2a193b75949_1_45"/>
          <p:cNvPicPr preferRelativeResize="0"/>
          <p:nvPr/>
        </p:nvPicPr>
        <p:blipFill>
          <a:blip r:embed="rId5">
            <a:alphaModFix/>
          </a:blip>
          <a:stretch>
            <a:fillRect/>
          </a:stretch>
        </p:blipFill>
        <p:spPr>
          <a:xfrm>
            <a:off x="9883325" y="6538775"/>
            <a:ext cx="1685925" cy="140175"/>
          </a:xfrm>
          <a:prstGeom prst="rect">
            <a:avLst/>
          </a:prstGeom>
          <a:noFill/>
          <a:ln>
            <a:noFill/>
          </a:ln>
        </p:spPr>
      </p:pic>
      <p:pic>
        <p:nvPicPr>
          <p:cNvPr id="159" name="Google Shape;159;g2a193b75949_1_45"/>
          <p:cNvPicPr preferRelativeResize="0"/>
          <p:nvPr/>
        </p:nvPicPr>
        <p:blipFill>
          <a:blip r:embed="rId5">
            <a:alphaModFix/>
          </a:blip>
          <a:stretch>
            <a:fillRect/>
          </a:stretch>
        </p:blipFill>
        <p:spPr>
          <a:xfrm>
            <a:off x="9883325" y="2821275"/>
            <a:ext cx="1685925" cy="179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
          <p:cNvSpPr txBox="1">
            <a:spLocks noGrp="1"/>
          </p:cNvSpPr>
          <p:nvPr>
            <p:ph type="title"/>
          </p:nvPr>
        </p:nvSpPr>
        <p:spPr>
          <a:xfrm>
            <a:off x="674250" y="347275"/>
            <a:ext cx="10843500" cy="1507500"/>
          </a:xfrm>
          <a:prstGeom prst="rect">
            <a:avLst/>
          </a:prstGeom>
          <a:noFill/>
          <a:ln>
            <a:noFill/>
          </a:ln>
        </p:spPr>
        <p:txBody>
          <a:bodyPr spcFirstLastPara="1" wrap="square" lIns="91425" tIns="45700" rIns="91425" bIns="45700" anchor="b" anchorCtr="0">
            <a:normAutofit/>
          </a:bodyPr>
          <a:lstStyle/>
          <a:p>
            <a:pPr marL="0" lvl="0" indent="0" algn="l" rtl="0">
              <a:lnSpc>
                <a:spcPct val="110000"/>
              </a:lnSpc>
              <a:spcBef>
                <a:spcPts val="0"/>
              </a:spcBef>
              <a:spcAft>
                <a:spcPts val="0"/>
              </a:spcAft>
              <a:buClr>
                <a:schemeClr val="dk1"/>
              </a:buClr>
              <a:buSzPts val="3200"/>
              <a:buFont typeface="Avenir"/>
              <a:buNone/>
            </a:pPr>
            <a:r>
              <a:rPr lang="en-US"/>
              <a:t>Experimental Results</a:t>
            </a:r>
            <a:endParaRPr/>
          </a:p>
          <a:p>
            <a:pPr marL="0" lvl="0" indent="0" algn="l" rtl="0">
              <a:lnSpc>
                <a:spcPct val="110000"/>
              </a:lnSpc>
              <a:spcBef>
                <a:spcPts val="0"/>
              </a:spcBef>
              <a:spcAft>
                <a:spcPts val="0"/>
              </a:spcAft>
              <a:buClr>
                <a:schemeClr val="dk1"/>
              </a:buClr>
              <a:buSzPts val="3200"/>
              <a:buFont typeface="Avenir"/>
              <a:buNone/>
            </a:pPr>
            <a:r>
              <a:rPr lang="en-US"/>
              <a:t>Changes in Elapsed Runtime vs. Data Batch Size</a:t>
            </a:r>
            <a:endParaRPr/>
          </a:p>
        </p:txBody>
      </p:sp>
      <p:sp>
        <p:nvSpPr>
          <p:cNvPr id="165" name="Google Shape;165;p3"/>
          <p:cNvSpPr txBox="1"/>
          <p:nvPr/>
        </p:nvSpPr>
        <p:spPr>
          <a:xfrm>
            <a:off x="483975" y="4129225"/>
            <a:ext cx="4283700" cy="2440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VADER is a rule-based NLP model that has many rules and therefore takes more time to run than the other two models </a:t>
            </a:r>
            <a:endParaRPr sz="1800">
              <a:solidFill>
                <a:schemeClr val="dk1"/>
              </a:solidFill>
              <a:latin typeface="Avenir"/>
              <a:ea typeface="Avenir"/>
              <a:cs typeface="Avenir"/>
              <a:sym typeface="Avenir"/>
            </a:endParaRPr>
          </a:p>
          <a:p>
            <a:pPr marL="457200" lvl="0" indent="0" algn="l" rtl="0">
              <a:spcBef>
                <a:spcPts val="0"/>
              </a:spcBef>
              <a:spcAft>
                <a:spcPts val="0"/>
              </a:spcAft>
              <a:buNone/>
            </a:pPr>
            <a:endParaRPr sz="1800">
              <a:solidFill>
                <a:schemeClr val="dk1"/>
              </a:solidFill>
              <a:latin typeface="Avenir"/>
              <a:ea typeface="Avenir"/>
              <a:cs typeface="Avenir"/>
              <a:sym typeface="Avenir"/>
            </a:endParaRPr>
          </a:p>
        </p:txBody>
      </p:sp>
      <p:pic>
        <p:nvPicPr>
          <p:cNvPr id="166" name="Google Shape;166;p3"/>
          <p:cNvPicPr preferRelativeResize="0"/>
          <p:nvPr/>
        </p:nvPicPr>
        <p:blipFill>
          <a:blip r:embed="rId3">
            <a:alphaModFix/>
          </a:blip>
          <a:stretch>
            <a:fillRect/>
          </a:stretch>
        </p:blipFill>
        <p:spPr>
          <a:xfrm>
            <a:off x="4920075" y="2007175"/>
            <a:ext cx="7119524" cy="4279289"/>
          </a:xfrm>
          <a:prstGeom prst="rect">
            <a:avLst/>
          </a:prstGeom>
          <a:noFill/>
          <a:ln>
            <a:noFill/>
          </a:ln>
        </p:spPr>
      </p:pic>
      <p:pic>
        <p:nvPicPr>
          <p:cNvPr id="167" name="Google Shape;167;p3"/>
          <p:cNvPicPr preferRelativeResize="0"/>
          <p:nvPr/>
        </p:nvPicPr>
        <p:blipFill>
          <a:blip r:embed="rId4">
            <a:alphaModFix/>
          </a:blip>
          <a:stretch>
            <a:fillRect/>
          </a:stretch>
        </p:blipFill>
        <p:spPr>
          <a:xfrm>
            <a:off x="697650" y="2338563"/>
            <a:ext cx="3856350" cy="13068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a193b75949_1_41"/>
          <p:cNvSpPr txBox="1">
            <a:spLocks noGrp="1"/>
          </p:cNvSpPr>
          <p:nvPr>
            <p:ph type="title"/>
          </p:nvPr>
        </p:nvSpPr>
        <p:spPr>
          <a:xfrm>
            <a:off x="1077362" y="112909"/>
            <a:ext cx="9950100" cy="15075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Possible Improvements</a:t>
            </a:r>
            <a:endParaRPr/>
          </a:p>
        </p:txBody>
      </p:sp>
      <p:sp>
        <p:nvSpPr>
          <p:cNvPr id="173" name="Google Shape;173;g2a193b75949_1_41"/>
          <p:cNvSpPr txBox="1"/>
          <p:nvPr/>
        </p:nvSpPr>
        <p:spPr>
          <a:xfrm>
            <a:off x="1077350" y="1956500"/>
            <a:ext cx="10610100" cy="40635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Improve the Deep Learning Model that we already started developing, to expand on the sentiment analysis capabilities </a:t>
            </a:r>
            <a:endParaRPr sz="1800">
              <a:solidFill>
                <a:schemeClr val="dk1"/>
              </a:solidFill>
              <a:latin typeface="Avenir"/>
              <a:ea typeface="Avenir"/>
              <a:cs typeface="Avenir"/>
              <a:sym typeface="Avenir"/>
            </a:endParaRPr>
          </a:p>
          <a:p>
            <a:pPr marL="457200" lvl="0" indent="0" algn="l" rtl="0">
              <a:spcBef>
                <a:spcPts val="0"/>
              </a:spcBef>
              <a:spcAft>
                <a:spcPts val="0"/>
              </a:spcAft>
              <a:buNone/>
            </a:pP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Expand the dataset to include more restaurant reviews, and pull data from a TripAdvisor API </a:t>
            </a:r>
            <a:endParaRPr sz="180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Originally we had planned to use a TripAdvisor API but had challenges with obtaining a large dataset with all of the restrictions on TripAdvisor reviews</a:t>
            </a:r>
            <a:endParaRPr sz="1800">
              <a:solidFill>
                <a:schemeClr val="dk1"/>
              </a:solidFill>
              <a:latin typeface="Avenir"/>
              <a:ea typeface="Avenir"/>
              <a:cs typeface="Avenir"/>
              <a:sym typeface="Avenir"/>
            </a:endParaRPr>
          </a:p>
          <a:p>
            <a:pPr marL="0" lvl="0" indent="0" algn="l" rtl="0">
              <a:spcBef>
                <a:spcPts val="0"/>
              </a:spcBef>
              <a:spcAft>
                <a:spcPts val="0"/>
              </a:spcAft>
              <a:buNone/>
            </a:pP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Clean up the Dataset to remove punctuation, emojis, change all words to lowercase, etc.</a:t>
            </a:r>
            <a:endParaRPr sz="1800">
              <a:solidFill>
                <a:schemeClr val="dk1"/>
              </a:solidFill>
              <a:latin typeface="Avenir"/>
              <a:ea typeface="Avenir"/>
              <a:cs typeface="Avenir"/>
              <a:sym typeface="Avenir"/>
            </a:endParaRPr>
          </a:p>
          <a:p>
            <a:pPr marL="457200" lvl="0" indent="0" algn="l" rtl="0">
              <a:spcBef>
                <a:spcPts val="0"/>
              </a:spcBef>
              <a:spcAft>
                <a:spcPts val="0"/>
              </a:spcAft>
              <a:buNone/>
            </a:pP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In the future, we can try to run this program on a GPU and chart the runtime results in different batch sizes </a:t>
            </a:r>
            <a:endParaRPr sz="1800">
              <a:solidFill>
                <a:schemeClr val="dk1"/>
              </a:solidFill>
              <a:latin typeface="Avenir"/>
              <a:ea typeface="Avenir"/>
              <a:cs typeface="Avenir"/>
              <a:sym typeface="Avenir"/>
            </a:endParaRPr>
          </a:p>
          <a:p>
            <a:pPr marL="0" lvl="0" indent="0" algn="l" rtl="0">
              <a:spcBef>
                <a:spcPts val="0"/>
              </a:spcBef>
              <a:spcAft>
                <a:spcPts val="0"/>
              </a:spcAft>
              <a:buNone/>
            </a:pP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Compare the accuracy of each model on a different dataset that contains the actual sentiment values (the kaggle dataset used did not contain the actual sentiment values)</a:t>
            </a:r>
            <a:endParaRPr sz="1800">
              <a:solidFill>
                <a:schemeClr val="dk1"/>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2a193b75949_1_52"/>
          <p:cNvSpPr txBox="1">
            <a:spLocks noGrp="1"/>
          </p:cNvSpPr>
          <p:nvPr>
            <p:ph type="title"/>
          </p:nvPr>
        </p:nvSpPr>
        <p:spPr>
          <a:xfrm>
            <a:off x="377125" y="143752"/>
            <a:ext cx="9950100" cy="12156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Goals</a:t>
            </a:r>
            <a:endParaRPr/>
          </a:p>
        </p:txBody>
      </p:sp>
      <p:sp>
        <p:nvSpPr>
          <p:cNvPr id="179" name="Google Shape;179;g2a193b75949_1_52"/>
          <p:cNvSpPr txBox="1"/>
          <p:nvPr/>
        </p:nvSpPr>
        <p:spPr>
          <a:xfrm>
            <a:off x="226525" y="1657900"/>
            <a:ext cx="11306400" cy="46176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Goal #1: Take data from TripAdvisor API and store as our dataset </a:t>
            </a:r>
            <a:endParaRPr sz="180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TripAdvisor API limited the number of reviews that could be extracted, therefore we had to switch to using a Kaggle dataset that had thousands of TripAdvisor restaurant reviews already included. </a:t>
            </a:r>
            <a:endParaRPr sz="180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Dataset from Kaggle did not require a lot of preprocessing because it was organized and labelled</a:t>
            </a:r>
            <a:endParaRPr sz="1800">
              <a:solidFill>
                <a:schemeClr val="dk1"/>
              </a:solidFill>
              <a:latin typeface="Avenir"/>
              <a:ea typeface="Avenir"/>
              <a:cs typeface="Avenir"/>
              <a:sym typeface="Avenir"/>
            </a:endParaRPr>
          </a:p>
          <a:p>
            <a:pPr marL="457200" lvl="0" indent="0" algn="l" rtl="0">
              <a:spcBef>
                <a:spcPts val="0"/>
              </a:spcBef>
              <a:spcAft>
                <a:spcPts val="0"/>
              </a:spcAft>
              <a:buNone/>
            </a:pP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Goal #2: Build a model in Pyspark as a dataframe and RDD and compare the run time between the two methods</a:t>
            </a:r>
            <a:endParaRPr sz="180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 All of the sentiment analysis models are using dataframe (Spark NLP), RDD has been phased out and is  very difficult to use with existing models (Spark MLlib)</a:t>
            </a:r>
            <a:endParaRPr sz="180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This goal was completed using the Spark NLP and VADER analysis, and then we compared the elapsed runtime of each with different batch sizes</a:t>
            </a:r>
            <a:endParaRPr sz="1800">
              <a:solidFill>
                <a:schemeClr val="dk1"/>
              </a:solidFill>
              <a:latin typeface="Avenir"/>
              <a:ea typeface="Avenir"/>
              <a:cs typeface="Avenir"/>
              <a:sym typeface="Avenir"/>
            </a:endParaRPr>
          </a:p>
          <a:p>
            <a:pPr marL="0" lvl="0" indent="0" algn="l" rtl="0">
              <a:spcBef>
                <a:spcPts val="0"/>
              </a:spcBef>
              <a:spcAft>
                <a:spcPts val="0"/>
              </a:spcAft>
              <a:buNone/>
            </a:pP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A future goal would be to implement a Deep Learning model and compare it to the other models already tested</a:t>
            </a:r>
            <a:endParaRPr sz="1800">
              <a:solidFill>
                <a:schemeClr val="dk1"/>
              </a:solidFill>
              <a:latin typeface="Avenir"/>
              <a:ea typeface="Avenir"/>
              <a:cs typeface="Avenir"/>
              <a:sym typeface="Avenir"/>
            </a:endParaRPr>
          </a:p>
          <a:p>
            <a:pPr marL="0" lvl="0" indent="0" algn="l" rtl="0">
              <a:spcBef>
                <a:spcPts val="0"/>
              </a:spcBef>
              <a:spcAft>
                <a:spcPts val="0"/>
              </a:spcAft>
              <a:buNone/>
            </a:pP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US" sz="1800">
                <a:solidFill>
                  <a:schemeClr val="dk1"/>
                </a:solidFill>
                <a:latin typeface="Avenir"/>
                <a:ea typeface="Avenir"/>
                <a:cs typeface="Avenir"/>
                <a:sym typeface="Avenir"/>
              </a:rPr>
              <a:t>Also, we could investigate more of how the models use memory of the system, and their differences</a:t>
            </a:r>
            <a:endParaRPr sz="1800">
              <a:solidFill>
                <a:schemeClr val="dk1"/>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638437" y="751334"/>
            <a:ext cx="9950100" cy="1507500"/>
          </a:xfrm>
          <a:prstGeom prst="rect">
            <a:avLst/>
          </a:prstGeom>
          <a:noFill/>
          <a:ln>
            <a:noFill/>
          </a:ln>
        </p:spPr>
        <p:txBody>
          <a:bodyPr spcFirstLastPara="1" wrap="square" lIns="91425" tIns="45700" rIns="91425" bIns="45700" anchor="b" anchorCtr="0">
            <a:normAutofit/>
          </a:bodyPr>
          <a:lstStyle/>
          <a:p>
            <a:pPr marL="0" lvl="0" indent="0" algn="l" rtl="0">
              <a:lnSpc>
                <a:spcPct val="110000"/>
              </a:lnSpc>
              <a:spcBef>
                <a:spcPts val="0"/>
              </a:spcBef>
              <a:spcAft>
                <a:spcPts val="0"/>
              </a:spcAft>
              <a:buClr>
                <a:schemeClr val="dk1"/>
              </a:buClr>
              <a:buSzPts val="3200"/>
              <a:buFont typeface="Avenir"/>
              <a:buNone/>
            </a:pPr>
            <a:r>
              <a:rPr lang="en-US"/>
              <a:t>Objective</a:t>
            </a:r>
            <a:endParaRPr/>
          </a:p>
        </p:txBody>
      </p:sp>
      <p:sp>
        <p:nvSpPr>
          <p:cNvPr id="99" name="Google Shape;99;p2"/>
          <p:cNvSpPr txBox="1">
            <a:spLocks noGrp="1"/>
          </p:cNvSpPr>
          <p:nvPr>
            <p:ph type="body" idx="1"/>
          </p:nvPr>
        </p:nvSpPr>
        <p:spPr>
          <a:xfrm>
            <a:off x="638425" y="2427325"/>
            <a:ext cx="11182800" cy="3513600"/>
          </a:xfrm>
          <a:prstGeom prst="rect">
            <a:avLst/>
          </a:prstGeom>
          <a:noFill/>
          <a:ln>
            <a:noFill/>
          </a:ln>
        </p:spPr>
        <p:txBody>
          <a:bodyPr spcFirstLastPara="1" wrap="square" lIns="91425" tIns="45700" rIns="91425" bIns="45700" anchor="t" anchorCtr="0">
            <a:normAutofit/>
          </a:bodyPr>
          <a:lstStyle/>
          <a:p>
            <a:pPr marL="228600" lvl="0" indent="-114300" algn="l" rtl="0">
              <a:lnSpc>
                <a:spcPct val="120000"/>
              </a:lnSpc>
              <a:spcBef>
                <a:spcPts val="0"/>
              </a:spcBef>
              <a:spcAft>
                <a:spcPts val="0"/>
              </a:spcAft>
              <a:buClr>
                <a:schemeClr val="dk1"/>
              </a:buClr>
              <a:buSzPts val="1800"/>
              <a:buNone/>
            </a:pPr>
            <a:endParaRPr/>
          </a:p>
          <a:p>
            <a:pPr marL="457200" lvl="0" indent="-342900" algn="l" rtl="0">
              <a:lnSpc>
                <a:spcPct val="120000"/>
              </a:lnSpc>
              <a:spcBef>
                <a:spcPts val="0"/>
              </a:spcBef>
              <a:spcAft>
                <a:spcPts val="0"/>
              </a:spcAft>
              <a:buSzPts val="1800"/>
              <a:buChar char="❖"/>
            </a:pPr>
            <a:r>
              <a:rPr lang="en-US"/>
              <a:t>Fetch Trip Advisor customer reviews for restaurants in New York City from a Kaggle Dataset :</a:t>
            </a:r>
            <a:endParaRPr/>
          </a:p>
          <a:p>
            <a:pPr marL="914400" lvl="1" indent="-342900" algn="l" rtl="0">
              <a:lnSpc>
                <a:spcPct val="120000"/>
              </a:lnSpc>
              <a:spcBef>
                <a:spcPts val="0"/>
              </a:spcBef>
              <a:spcAft>
                <a:spcPts val="0"/>
              </a:spcAft>
              <a:buSzPts val="1800"/>
              <a:buChar char="➢"/>
            </a:pPr>
            <a:r>
              <a:rPr lang="en-US"/>
              <a:t>Source : https://www.kaggle.com/datasets/rayhan32/trip-advisor-newyork-city-restaurants-dataset-10k</a:t>
            </a:r>
            <a:endParaRPr/>
          </a:p>
          <a:p>
            <a:pPr marL="914400" lvl="1" indent="-342900" algn="l" rtl="0">
              <a:lnSpc>
                <a:spcPct val="120000"/>
              </a:lnSpc>
              <a:spcBef>
                <a:spcPts val="0"/>
              </a:spcBef>
              <a:spcAft>
                <a:spcPts val="0"/>
              </a:spcAft>
              <a:buSzPts val="1800"/>
              <a:buChar char="➢"/>
            </a:pPr>
            <a:r>
              <a:rPr lang="en-US"/>
              <a:t>Category: TripAdvisor Restaurant Reviews (7,237 Unique Values)</a:t>
            </a:r>
            <a:endParaRPr/>
          </a:p>
          <a:p>
            <a:pPr marL="228600" lvl="0" indent="-114300" algn="l" rtl="0">
              <a:lnSpc>
                <a:spcPct val="120000"/>
              </a:lnSpc>
              <a:spcBef>
                <a:spcPts val="0"/>
              </a:spcBef>
              <a:spcAft>
                <a:spcPts val="0"/>
              </a:spcAft>
              <a:buClr>
                <a:schemeClr val="dk1"/>
              </a:buClr>
              <a:buSzPts val="1800"/>
              <a:buNone/>
            </a:pPr>
            <a:endParaRPr/>
          </a:p>
          <a:p>
            <a:pPr marL="457200" lvl="0" indent="-342900" algn="l" rtl="0">
              <a:lnSpc>
                <a:spcPct val="120000"/>
              </a:lnSpc>
              <a:spcBef>
                <a:spcPts val="0"/>
              </a:spcBef>
              <a:spcAft>
                <a:spcPts val="0"/>
              </a:spcAft>
              <a:buSzPts val="1800"/>
              <a:buChar char="❖"/>
            </a:pPr>
            <a:r>
              <a:rPr lang="en-US"/>
              <a:t>Compare the performance of various sentiment analysis models in training and run time with different batch sizes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2a193b75949_1_1"/>
          <p:cNvSpPr txBox="1">
            <a:spLocks noGrp="1"/>
          </p:cNvSpPr>
          <p:nvPr>
            <p:ph type="title"/>
          </p:nvPr>
        </p:nvSpPr>
        <p:spPr>
          <a:xfrm>
            <a:off x="1067062" y="308534"/>
            <a:ext cx="9950100" cy="15075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Spark NLP Pipeline</a:t>
            </a:r>
            <a:endParaRPr/>
          </a:p>
        </p:txBody>
      </p:sp>
      <p:sp>
        <p:nvSpPr>
          <p:cNvPr id="105" name="Google Shape;105;g2a193b75949_1_1"/>
          <p:cNvSpPr txBox="1">
            <a:spLocks noGrp="1"/>
          </p:cNvSpPr>
          <p:nvPr>
            <p:ph type="body" idx="1"/>
          </p:nvPr>
        </p:nvSpPr>
        <p:spPr>
          <a:xfrm>
            <a:off x="1319000" y="6288592"/>
            <a:ext cx="9950100" cy="569400"/>
          </a:xfrm>
          <a:prstGeom prst="rect">
            <a:avLst/>
          </a:prstGeom>
        </p:spPr>
        <p:txBody>
          <a:bodyPr spcFirstLastPara="1" wrap="square" lIns="91425" tIns="45700" rIns="91425" bIns="45700" anchor="t" anchorCtr="0">
            <a:normAutofit fontScale="92500"/>
          </a:bodyPr>
          <a:lstStyle/>
          <a:p>
            <a:pPr marL="457200" lvl="0" indent="-325755" algn="l" rtl="0">
              <a:spcBef>
                <a:spcPts val="1000"/>
              </a:spcBef>
              <a:spcAft>
                <a:spcPts val="0"/>
              </a:spcAft>
              <a:buSzPct val="100000"/>
              <a:buChar char="❖"/>
            </a:pPr>
            <a:r>
              <a:rPr lang="en-US"/>
              <a:t>Source : https://www.johnsnowlabs.com/sentiment-analysis-with-spark-nlp-without-machine-learning/</a:t>
            </a:r>
            <a:endParaRPr/>
          </a:p>
        </p:txBody>
      </p:sp>
      <p:pic>
        <p:nvPicPr>
          <p:cNvPr id="106" name="Google Shape;106;g2a193b75949_1_1"/>
          <p:cNvPicPr preferRelativeResize="0"/>
          <p:nvPr/>
        </p:nvPicPr>
        <p:blipFill>
          <a:blip r:embed="rId3">
            <a:alphaModFix/>
          </a:blip>
          <a:stretch>
            <a:fillRect/>
          </a:stretch>
        </p:blipFill>
        <p:spPr>
          <a:xfrm>
            <a:off x="1944475" y="2005912"/>
            <a:ext cx="7225119" cy="4092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2a193b75949_1_6"/>
          <p:cNvSpPr txBox="1">
            <a:spLocks noGrp="1"/>
          </p:cNvSpPr>
          <p:nvPr>
            <p:ph type="title"/>
          </p:nvPr>
        </p:nvSpPr>
        <p:spPr>
          <a:xfrm>
            <a:off x="1077362" y="720434"/>
            <a:ext cx="9950100" cy="15075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Data Retrieval and Preprocessing</a:t>
            </a:r>
            <a:endParaRPr/>
          </a:p>
        </p:txBody>
      </p:sp>
      <p:sp>
        <p:nvSpPr>
          <p:cNvPr id="112" name="Google Shape;112;g2a193b75949_1_6"/>
          <p:cNvSpPr txBox="1">
            <a:spLocks noGrp="1"/>
          </p:cNvSpPr>
          <p:nvPr>
            <p:ph type="body" idx="1"/>
          </p:nvPr>
        </p:nvSpPr>
        <p:spPr>
          <a:xfrm>
            <a:off x="1077362" y="2427316"/>
            <a:ext cx="9950100" cy="3513600"/>
          </a:xfrm>
          <a:prstGeom prst="rect">
            <a:avLst/>
          </a:prstGeom>
        </p:spPr>
        <p:txBody>
          <a:bodyPr spcFirstLastPara="1" wrap="square" lIns="91425" tIns="45700" rIns="91425" bIns="45700" anchor="t" anchorCtr="0">
            <a:normAutofit fontScale="85000" lnSpcReduction="10000"/>
          </a:bodyPr>
          <a:lstStyle/>
          <a:p>
            <a:pPr marL="457200" lvl="0" indent="-308610" algn="l" rtl="0">
              <a:spcBef>
                <a:spcPts val="1000"/>
              </a:spcBef>
              <a:spcAft>
                <a:spcPts val="0"/>
              </a:spcAft>
              <a:buSzPct val="100000"/>
              <a:buChar char="❖"/>
            </a:pPr>
            <a:r>
              <a:rPr lang="en-US"/>
              <a:t>Download the data from the file path of the Kaggle dataset CSV file :</a:t>
            </a:r>
            <a:endParaRPr/>
          </a:p>
          <a:p>
            <a:pPr marL="457200" lvl="0" indent="0" algn="l" rtl="0">
              <a:spcBef>
                <a:spcPts val="1000"/>
              </a:spcBef>
              <a:spcAft>
                <a:spcPts val="0"/>
              </a:spcAft>
              <a:buNone/>
            </a:pPr>
            <a:endParaRPr/>
          </a:p>
          <a:p>
            <a:pPr marL="457200" lvl="0" indent="0" algn="l" rtl="0">
              <a:spcBef>
                <a:spcPts val="1000"/>
              </a:spcBef>
              <a:spcAft>
                <a:spcPts val="0"/>
              </a:spcAft>
              <a:buNone/>
            </a:pPr>
            <a:endParaRPr/>
          </a:p>
          <a:p>
            <a:pPr marL="457200" lvl="0" indent="0" algn="l" rtl="0">
              <a:spcBef>
                <a:spcPts val="1000"/>
              </a:spcBef>
              <a:spcAft>
                <a:spcPts val="0"/>
              </a:spcAft>
              <a:buNone/>
            </a:pPr>
            <a:endParaRPr/>
          </a:p>
          <a:p>
            <a:pPr marL="457200" lvl="0" indent="0" algn="l" rtl="0">
              <a:spcBef>
                <a:spcPts val="1000"/>
              </a:spcBef>
              <a:spcAft>
                <a:spcPts val="0"/>
              </a:spcAft>
              <a:buNone/>
            </a:pPr>
            <a:endParaRPr/>
          </a:p>
          <a:p>
            <a:pPr marL="457200" lvl="0" indent="0" algn="l" rtl="0">
              <a:spcBef>
                <a:spcPts val="1000"/>
              </a:spcBef>
              <a:spcAft>
                <a:spcPts val="0"/>
              </a:spcAft>
              <a:buNone/>
            </a:pPr>
            <a:endParaRPr/>
          </a:p>
          <a:p>
            <a:pPr marL="457200" lvl="0" indent="0" algn="l" rtl="0">
              <a:spcBef>
                <a:spcPts val="1000"/>
              </a:spcBef>
              <a:spcAft>
                <a:spcPts val="0"/>
              </a:spcAft>
              <a:buNone/>
            </a:pPr>
            <a:endParaRPr/>
          </a:p>
          <a:p>
            <a:pPr marL="457200" lvl="0" indent="0" algn="l" rtl="0">
              <a:spcBef>
                <a:spcPts val="1000"/>
              </a:spcBef>
              <a:spcAft>
                <a:spcPts val="0"/>
              </a:spcAft>
              <a:buNone/>
            </a:pPr>
            <a:endParaRPr/>
          </a:p>
          <a:p>
            <a:pPr marL="457200" lvl="0" indent="-308610" algn="l" rtl="0">
              <a:spcBef>
                <a:spcPts val="1000"/>
              </a:spcBef>
              <a:spcAft>
                <a:spcPts val="0"/>
              </a:spcAft>
              <a:buSzPct val="100000"/>
              <a:buChar char="❖"/>
            </a:pPr>
            <a:r>
              <a:rPr lang="en-US"/>
              <a:t>Create a dataframe from the kaggle dataset CSV file</a:t>
            </a:r>
            <a:endParaRPr/>
          </a:p>
          <a:p>
            <a:pPr marL="457200" lvl="0" indent="0" algn="l" rtl="0">
              <a:spcBef>
                <a:spcPts val="1000"/>
              </a:spcBef>
              <a:spcAft>
                <a:spcPts val="0"/>
              </a:spcAft>
              <a:buNone/>
            </a:pPr>
            <a:endParaRPr/>
          </a:p>
          <a:p>
            <a:pPr marL="457200" lvl="0" indent="0" algn="l" rtl="0">
              <a:spcBef>
                <a:spcPts val="1000"/>
              </a:spcBef>
              <a:spcAft>
                <a:spcPts val="0"/>
              </a:spcAft>
              <a:buNone/>
            </a:pPr>
            <a:endParaRPr/>
          </a:p>
        </p:txBody>
      </p:sp>
      <p:pic>
        <p:nvPicPr>
          <p:cNvPr id="113" name="Google Shape;113;g2a193b75949_1_6"/>
          <p:cNvPicPr preferRelativeResize="0"/>
          <p:nvPr/>
        </p:nvPicPr>
        <p:blipFill>
          <a:blip r:embed="rId3">
            <a:alphaModFix/>
          </a:blip>
          <a:stretch>
            <a:fillRect/>
          </a:stretch>
        </p:blipFill>
        <p:spPr>
          <a:xfrm>
            <a:off x="1647575" y="5940916"/>
            <a:ext cx="4719799" cy="765150"/>
          </a:xfrm>
          <a:prstGeom prst="rect">
            <a:avLst/>
          </a:prstGeom>
          <a:noFill/>
          <a:ln>
            <a:noFill/>
          </a:ln>
        </p:spPr>
      </p:pic>
      <p:pic>
        <p:nvPicPr>
          <p:cNvPr id="114" name="Google Shape;114;g2a193b75949_1_6"/>
          <p:cNvPicPr preferRelativeResize="0"/>
          <p:nvPr/>
        </p:nvPicPr>
        <p:blipFill>
          <a:blip r:embed="rId4">
            <a:alphaModFix/>
          </a:blip>
          <a:stretch>
            <a:fillRect/>
          </a:stretch>
        </p:blipFill>
        <p:spPr>
          <a:xfrm>
            <a:off x="1647574" y="3052047"/>
            <a:ext cx="7140825" cy="22819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a193b75949_1_16"/>
          <p:cNvSpPr txBox="1">
            <a:spLocks noGrp="1"/>
          </p:cNvSpPr>
          <p:nvPr>
            <p:ph type="title"/>
          </p:nvPr>
        </p:nvSpPr>
        <p:spPr>
          <a:xfrm>
            <a:off x="1077362" y="215884"/>
            <a:ext cx="9950100" cy="15075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Testing Different Models</a:t>
            </a:r>
            <a:endParaRPr/>
          </a:p>
        </p:txBody>
      </p:sp>
      <p:sp>
        <p:nvSpPr>
          <p:cNvPr id="120" name="Google Shape;120;g2a193b75949_1_16"/>
          <p:cNvSpPr txBox="1">
            <a:spLocks noGrp="1"/>
          </p:cNvSpPr>
          <p:nvPr>
            <p:ph type="body" idx="1"/>
          </p:nvPr>
        </p:nvSpPr>
        <p:spPr>
          <a:xfrm>
            <a:off x="1077349" y="1871275"/>
            <a:ext cx="10836600" cy="3513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Spark NLP </a:t>
            </a:r>
            <a:endParaRPr/>
          </a:p>
          <a:p>
            <a:pPr marL="457200" lvl="0" indent="-342900" algn="l" rtl="0">
              <a:spcBef>
                <a:spcPts val="1000"/>
              </a:spcBef>
              <a:spcAft>
                <a:spcPts val="0"/>
              </a:spcAft>
              <a:buSzPts val="1800"/>
              <a:buChar char="❖"/>
            </a:pPr>
            <a:r>
              <a:rPr lang="en-US"/>
              <a:t>Open Source Library maintained by John Snow Labs, built on Apache Spark and Spark ML for Natural Language Processing</a:t>
            </a:r>
            <a:endParaRPr/>
          </a:p>
          <a:p>
            <a:pPr marL="457200" lvl="0" indent="-342900" algn="l" rtl="0">
              <a:spcBef>
                <a:spcPts val="0"/>
              </a:spcBef>
              <a:spcAft>
                <a:spcPts val="0"/>
              </a:spcAft>
              <a:buSzPts val="1800"/>
              <a:buChar char="❖"/>
            </a:pPr>
            <a:r>
              <a:rPr lang="en-US"/>
              <a:t>Spark NLP contains more than 14,500 pretrained pipelines and models</a:t>
            </a:r>
            <a:endParaRPr/>
          </a:p>
          <a:p>
            <a:pPr marL="457200" lvl="0" indent="-342900" algn="l" rtl="0">
              <a:spcBef>
                <a:spcPts val="0"/>
              </a:spcBef>
              <a:spcAft>
                <a:spcPts val="0"/>
              </a:spcAft>
              <a:buSzPts val="1800"/>
              <a:buChar char="❖"/>
            </a:pPr>
            <a:r>
              <a:rPr lang="en-US"/>
              <a:t>Each step contains an annotator that performs tokenization, normalization, dependency parsing</a:t>
            </a:r>
            <a:endParaRPr/>
          </a:p>
          <a:p>
            <a:pPr marL="457200" lvl="0" indent="-342900" algn="l" rtl="0">
              <a:spcBef>
                <a:spcPts val="0"/>
              </a:spcBef>
              <a:spcAft>
                <a:spcPts val="0"/>
              </a:spcAft>
              <a:buSzPts val="1800"/>
              <a:buChar char="❖"/>
            </a:pPr>
            <a:r>
              <a:rPr lang="en-US"/>
              <a:t>Source : https://www.johnsnowlabs.com/mastering-text-classification-with-spark-nlp/</a:t>
            </a:r>
            <a:endParaRPr/>
          </a:p>
          <a:p>
            <a:pPr marL="457200" lvl="0" indent="0" algn="l" rtl="0">
              <a:spcBef>
                <a:spcPts val="10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62c1cd9676_1_2"/>
          <p:cNvSpPr txBox="1">
            <a:spLocks noGrp="1"/>
          </p:cNvSpPr>
          <p:nvPr>
            <p:ph type="title"/>
          </p:nvPr>
        </p:nvSpPr>
        <p:spPr>
          <a:xfrm>
            <a:off x="1077350" y="519325"/>
            <a:ext cx="10482600" cy="1151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Rule - based vs Machine learning - SPARK NLP</a:t>
            </a:r>
            <a:endParaRPr/>
          </a:p>
        </p:txBody>
      </p:sp>
      <p:sp>
        <p:nvSpPr>
          <p:cNvPr id="126" name="Google Shape;126;g262c1cd9676_1_2"/>
          <p:cNvSpPr txBox="1">
            <a:spLocks noGrp="1"/>
          </p:cNvSpPr>
          <p:nvPr>
            <p:ph type="body" idx="1"/>
          </p:nvPr>
        </p:nvSpPr>
        <p:spPr>
          <a:xfrm>
            <a:off x="712500" y="1829250"/>
            <a:ext cx="11479500" cy="11514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Source : https://www.johnsnowlabs.com/sentiment-analysis-with-spark-nlp-without-machine-learning/</a:t>
            </a:r>
            <a:endParaRPr/>
          </a:p>
          <a:p>
            <a:pPr marL="0" lvl="0" indent="0" algn="l" rtl="0">
              <a:spcBef>
                <a:spcPts val="1000"/>
              </a:spcBef>
              <a:spcAft>
                <a:spcPts val="0"/>
              </a:spcAft>
              <a:buNone/>
            </a:pPr>
            <a:endParaRPr/>
          </a:p>
        </p:txBody>
      </p:sp>
      <p:pic>
        <p:nvPicPr>
          <p:cNvPr id="127" name="Google Shape;127;g262c1cd9676_1_2"/>
          <p:cNvPicPr preferRelativeResize="0"/>
          <p:nvPr/>
        </p:nvPicPr>
        <p:blipFill>
          <a:blip r:embed="rId3">
            <a:alphaModFix/>
          </a:blip>
          <a:stretch>
            <a:fillRect/>
          </a:stretch>
        </p:blipFill>
        <p:spPr>
          <a:xfrm>
            <a:off x="2763520" y="2371904"/>
            <a:ext cx="5821680" cy="40898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2a193b75949_1_32"/>
          <p:cNvSpPr txBox="1">
            <a:spLocks noGrp="1"/>
          </p:cNvSpPr>
          <p:nvPr>
            <p:ph type="title"/>
          </p:nvPr>
        </p:nvSpPr>
        <p:spPr>
          <a:xfrm>
            <a:off x="1077362" y="82034"/>
            <a:ext cx="9950100" cy="15075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Testing Different Models</a:t>
            </a:r>
            <a:endParaRPr/>
          </a:p>
        </p:txBody>
      </p:sp>
      <p:sp>
        <p:nvSpPr>
          <p:cNvPr id="133" name="Google Shape;133;g2a193b75949_1_32"/>
          <p:cNvSpPr txBox="1">
            <a:spLocks noGrp="1"/>
          </p:cNvSpPr>
          <p:nvPr>
            <p:ph type="body" idx="1"/>
          </p:nvPr>
        </p:nvSpPr>
        <p:spPr>
          <a:xfrm>
            <a:off x="1077362" y="1589516"/>
            <a:ext cx="9950100" cy="3513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Model #1 : Rule-based model (Spark NLP) </a:t>
            </a:r>
            <a:endParaRPr/>
          </a:p>
          <a:p>
            <a:pPr marL="457200" lvl="0" indent="-342900" algn="l" rtl="0">
              <a:spcBef>
                <a:spcPts val="1000"/>
              </a:spcBef>
              <a:spcAft>
                <a:spcPts val="0"/>
              </a:spcAft>
              <a:buSzPts val="1800"/>
              <a:buChar char="❖"/>
            </a:pPr>
            <a:r>
              <a:rPr lang="en-US"/>
              <a:t>Code Snapshot :</a:t>
            </a:r>
            <a:endParaRPr/>
          </a:p>
          <a:p>
            <a:pPr marL="457200" lvl="0" indent="0" algn="l" rtl="0">
              <a:spcBef>
                <a:spcPts val="1000"/>
              </a:spcBef>
              <a:spcAft>
                <a:spcPts val="0"/>
              </a:spcAft>
              <a:buNone/>
            </a:pPr>
            <a:endParaRPr/>
          </a:p>
          <a:p>
            <a:pPr marL="457200" lvl="0" indent="0" algn="l" rtl="0">
              <a:spcBef>
                <a:spcPts val="1000"/>
              </a:spcBef>
              <a:spcAft>
                <a:spcPts val="0"/>
              </a:spcAft>
              <a:buNone/>
            </a:pPr>
            <a:endParaRPr/>
          </a:p>
        </p:txBody>
      </p:sp>
      <p:pic>
        <p:nvPicPr>
          <p:cNvPr id="134" name="Google Shape;134;g2a193b75949_1_32"/>
          <p:cNvPicPr preferRelativeResize="0"/>
          <p:nvPr/>
        </p:nvPicPr>
        <p:blipFill>
          <a:blip r:embed="rId3">
            <a:alphaModFix/>
          </a:blip>
          <a:stretch>
            <a:fillRect/>
          </a:stretch>
        </p:blipFill>
        <p:spPr>
          <a:xfrm>
            <a:off x="413800" y="2609450"/>
            <a:ext cx="5915174" cy="3671900"/>
          </a:xfrm>
          <a:prstGeom prst="rect">
            <a:avLst/>
          </a:prstGeom>
          <a:noFill/>
          <a:ln>
            <a:noFill/>
          </a:ln>
        </p:spPr>
      </p:pic>
      <p:pic>
        <p:nvPicPr>
          <p:cNvPr id="135" name="Google Shape;135;g2a193b75949_1_32"/>
          <p:cNvPicPr preferRelativeResize="0"/>
          <p:nvPr/>
        </p:nvPicPr>
        <p:blipFill>
          <a:blip r:embed="rId4">
            <a:alphaModFix/>
          </a:blip>
          <a:stretch>
            <a:fillRect/>
          </a:stretch>
        </p:blipFill>
        <p:spPr>
          <a:xfrm>
            <a:off x="6590300" y="2609450"/>
            <a:ext cx="5454876" cy="1643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2a193b75949_1_26"/>
          <p:cNvSpPr txBox="1">
            <a:spLocks noGrp="1"/>
          </p:cNvSpPr>
          <p:nvPr>
            <p:ph type="title"/>
          </p:nvPr>
        </p:nvSpPr>
        <p:spPr>
          <a:xfrm>
            <a:off x="1077362" y="720434"/>
            <a:ext cx="9950100" cy="15075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Testing Different Models</a:t>
            </a:r>
            <a:endParaRPr/>
          </a:p>
        </p:txBody>
      </p:sp>
      <p:sp>
        <p:nvSpPr>
          <p:cNvPr id="141" name="Google Shape;141;g2a193b75949_1_26"/>
          <p:cNvSpPr txBox="1">
            <a:spLocks noGrp="1"/>
          </p:cNvSpPr>
          <p:nvPr>
            <p:ph type="body" idx="1"/>
          </p:nvPr>
        </p:nvSpPr>
        <p:spPr>
          <a:xfrm>
            <a:off x="1077362" y="2427316"/>
            <a:ext cx="9950100" cy="3513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Model #2 : VADER Sentiment Analysis (Valence Aware Dictionary and Sentiment Reasoner) - Rule based</a:t>
            </a:r>
            <a:endParaRPr/>
          </a:p>
          <a:p>
            <a:pPr marL="457200" lvl="0" indent="-342900" algn="l" rtl="0">
              <a:spcBef>
                <a:spcPts val="1000"/>
              </a:spcBef>
              <a:spcAft>
                <a:spcPts val="0"/>
              </a:spcAft>
              <a:buSzPts val="1800"/>
              <a:buChar char="❖"/>
            </a:pPr>
            <a:r>
              <a:rPr lang="en-US"/>
              <a:t>Lexicon and rule-based sentiment analysis tool for sentiments in social media. </a:t>
            </a:r>
            <a:endParaRPr/>
          </a:p>
          <a:p>
            <a:pPr marL="914400" lvl="1" indent="-342900" algn="l" rtl="0">
              <a:spcBef>
                <a:spcPts val="0"/>
              </a:spcBef>
              <a:spcAft>
                <a:spcPts val="0"/>
              </a:spcAft>
              <a:buSzPts val="1800"/>
              <a:buChar char="➢"/>
            </a:pPr>
            <a:r>
              <a:rPr lang="en-US"/>
              <a:t>Open sourced under the MIT License</a:t>
            </a:r>
            <a:endParaRPr/>
          </a:p>
          <a:p>
            <a:pPr marL="457200" lvl="0" indent="0" algn="l" rtl="0">
              <a:spcBef>
                <a:spcPts val="1000"/>
              </a:spcBef>
              <a:spcAft>
                <a:spcPts val="0"/>
              </a:spcAft>
              <a:buNone/>
            </a:pPr>
            <a:r>
              <a:rPr lang="en-US"/>
              <a:t> </a:t>
            </a:r>
            <a:endParaRPr/>
          </a:p>
        </p:txBody>
      </p:sp>
      <p:pic>
        <p:nvPicPr>
          <p:cNvPr id="142" name="Google Shape;142;g2a193b75949_1_26"/>
          <p:cNvPicPr preferRelativeResize="0"/>
          <p:nvPr/>
        </p:nvPicPr>
        <p:blipFill>
          <a:blip r:embed="rId3">
            <a:alphaModFix/>
          </a:blip>
          <a:stretch>
            <a:fillRect/>
          </a:stretch>
        </p:blipFill>
        <p:spPr>
          <a:xfrm>
            <a:off x="1683629" y="4065529"/>
            <a:ext cx="7113950" cy="212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2a193b75949_1_21"/>
          <p:cNvSpPr txBox="1">
            <a:spLocks noGrp="1"/>
          </p:cNvSpPr>
          <p:nvPr>
            <p:ph type="title"/>
          </p:nvPr>
        </p:nvSpPr>
        <p:spPr>
          <a:xfrm>
            <a:off x="1077362" y="92309"/>
            <a:ext cx="9950100" cy="15075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Testing Different Models</a:t>
            </a:r>
            <a:endParaRPr/>
          </a:p>
        </p:txBody>
      </p:sp>
      <p:sp>
        <p:nvSpPr>
          <p:cNvPr id="148" name="Google Shape;148;g2a193b75949_1_21"/>
          <p:cNvSpPr txBox="1">
            <a:spLocks noGrp="1"/>
          </p:cNvSpPr>
          <p:nvPr>
            <p:ph type="body" idx="1"/>
          </p:nvPr>
        </p:nvSpPr>
        <p:spPr>
          <a:xfrm>
            <a:off x="1077362" y="2427316"/>
            <a:ext cx="9950100" cy="3513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Model #3 : Viviken - Pretrained ML model (SPARK NLP)</a:t>
            </a:r>
            <a:endParaRPr/>
          </a:p>
          <a:p>
            <a:pPr marL="457200" lvl="0" indent="0" algn="l" rtl="0">
              <a:spcBef>
                <a:spcPts val="1000"/>
              </a:spcBef>
              <a:spcAft>
                <a:spcPts val="0"/>
              </a:spcAft>
              <a:buNone/>
            </a:pPr>
            <a:endParaRPr/>
          </a:p>
        </p:txBody>
      </p:sp>
      <p:pic>
        <p:nvPicPr>
          <p:cNvPr id="149" name="Google Shape;149;g2a193b75949_1_21"/>
          <p:cNvPicPr preferRelativeResize="0"/>
          <p:nvPr/>
        </p:nvPicPr>
        <p:blipFill>
          <a:blip r:embed="rId3">
            <a:alphaModFix/>
          </a:blip>
          <a:stretch>
            <a:fillRect/>
          </a:stretch>
        </p:blipFill>
        <p:spPr>
          <a:xfrm>
            <a:off x="1328625" y="2950775"/>
            <a:ext cx="8226676" cy="3513601"/>
          </a:xfrm>
          <a:prstGeom prst="rect">
            <a:avLst/>
          </a:prstGeom>
          <a:noFill/>
          <a:ln>
            <a:noFill/>
          </a:ln>
        </p:spPr>
      </p:pic>
    </p:spTree>
  </p:cSld>
  <p:clrMapOvr>
    <a:masterClrMapping/>
  </p:clrMapOvr>
</p:sld>
</file>

<file path=ppt/theme/theme1.xml><?xml version="1.0" encoding="utf-8"?>
<a:theme xmlns:a="http://schemas.openxmlformats.org/drawingml/2006/main" name="BlocksVTI">
  <a:themeElements>
    <a:clrScheme name="AnalogousFromDarkSeedLeftStep">
      <a:dk1>
        <a:srgbClr val="000000"/>
      </a:dk1>
      <a:lt1>
        <a:srgbClr val="FFFFFF"/>
      </a:lt1>
      <a:dk2>
        <a:srgbClr val="1A2C2F"/>
      </a:dk2>
      <a:lt2>
        <a:srgbClr val="F3F3F0"/>
      </a:lt2>
      <a:accent1>
        <a:srgbClr val="3F3AE1"/>
      </a:accent1>
      <a:accent2>
        <a:srgbClr val="1E62CE"/>
      </a:accent2>
      <a:accent3>
        <a:srgbClr val="30BBDE"/>
      </a:accent3>
      <a:accent4>
        <a:srgbClr val="1DC49F"/>
      </a:accent4>
      <a:accent5>
        <a:srgbClr val="2BC663"/>
      </a:accent5>
      <a:accent6>
        <a:srgbClr val="26C71D"/>
      </a:accent6>
      <a:hlink>
        <a:srgbClr val="349E6D"/>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1029</Words>
  <Application>Microsoft Office PowerPoint</Application>
  <PresentationFormat>Widescreen</PresentationFormat>
  <Paragraphs>93</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Avenir</vt:lpstr>
      <vt:lpstr>BlocksVTI</vt:lpstr>
      <vt:lpstr>TripAdvisor Restaurant Reviews - Sentiment Analysis using ML and Rule-Based Models</vt:lpstr>
      <vt:lpstr>Objective</vt:lpstr>
      <vt:lpstr>Spark NLP Pipeline</vt:lpstr>
      <vt:lpstr>Data Retrieval and Preprocessing</vt:lpstr>
      <vt:lpstr>Testing Different Models</vt:lpstr>
      <vt:lpstr>Rule - based vs Machine learning - SPARK NLP</vt:lpstr>
      <vt:lpstr>Testing Different Models</vt:lpstr>
      <vt:lpstr>Testing Different Models</vt:lpstr>
      <vt:lpstr>Testing Different Models</vt:lpstr>
      <vt:lpstr>Experimental Results</vt:lpstr>
      <vt:lpstr>Experimental Results Changes in Elapsed Runtime vs. Data Batch Size</vt:lpstr>
      <vt:lpstr>Possible Improvements</vt:lpstr>
      <vt:lpstr>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TripAdvisor Restaurant Reviews - Sentiment Analysis using ML and Rule-Based Models</dc:title>
  <dc:creator>Sarah Boal</dc:creator>
  <cp:lastModifiedBy>Sarah Boal</cp:lastModifiedBy>
  <cp:revision>3</cp:revision>
  <dcterms:created xsi:type="dcterms:W3CDTF">2023-12-02T20:11:37Z</dcterms:created>
  <dcterms:modified xsi:type="dcterms:W3CDTF">2023-12-03T22:26:31Z</dcterms:modified>
</cp:coreProperties>
</file>