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3" r:id="rId3"/>
    <p:sldId id="266" r:id="rId4"/>
    <p:sldId id="264" r:id="rId5"/>
    <p:sldId id="261" r:id="rId6"/>
    <p:sldId id="308" r:id="rId7"/>
    <p:sldId id="265" r:id="rId8"/>
    <p:sldId id="262" r:id="rId9"/>
    <p:sldId id="259" r:id="rId10"/>
    <p:sldId id="277" r:id="rId11"/>
    <p:sldId id="312" r:id="rId12"/>
    <p:sldId id="309" r:id="rId13"/>
    <p:sldId id="311" r:id="rId14"/>
    <p:sldId id="283" r:id="rId15"/>
    <p:sldId id="279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Oxygen" panose="02000503000000000000" pitchFamily="2" charset="77"/>
      <p:regular r:id="rId19"/>
      <p:bold r:id="rId20"/>
    </p:embeddedFont>
    <p:embeddedFont>
      <p:font typeface="Oxygen Light" panose="02000303000000000000" pitchFamily="2" charset="0"/>
      <p:regular r:id="rId21"/>
      <p:bold r:id="rId22"/>
    </p:embeddedFont>
    <p:embeddedFont>
      <p:font typeface="Poiret One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6DB2A-3375-40FA-9E44-3226A1CCA4C4}">
  <a:tblStyle styleId="{0296DB2A-3375-40FA-9E44-3226A1CCA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7"/>
    <p:restoredTop sz="94687"/>
  </p:normalViewPr>
  <p:slideViewPr>
    <p:cSldViewPr snapToGrid="0">
      <p:cViewPr>
        <p:scale>
          <a:sx n="87" d="100"/>
          <a:sy n="87" d="100"/>
        </p:scale>
        <p:origin x="18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5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9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c439249f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c439249f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787dcf5_1_24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787dcf5_1_24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l="56623" b="1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1" r:id="rId9"/>
    <p:sldLayoutId id="2147483663" r:id="rId10"/>
    <p:sldLayoutId id="2147483664" r:id="rId11"/>
    <p:sldLayoutId id="2147483672" r:id="rId12"/>
    <p:sldLayoutId id="2147483673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PHYLOGENY OF PYTHIUM AND PHYTOPHTORA GENERA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Sarah Caroline de Souza</a:t>
            </a:r>
          </a:p>
          <a:p>
            <a:pPr marL="0" indent="0"/>
            <a:r>
              <a:rPr lang="en" sz="1600" dirty="0"/>
              <a:t>PP563 - </a:t>
            </a:r>
            <a:r>
              <a:rPr lang="en-US" sz="1600" dirty="0"/>
              <a:t>Phylogenetic Analysis of Molecular Data</a:t>
            </a: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NEIGHBOR-JOINING TREE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19E6D4-25A8-599E-1DBC-DB47B5C4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8" y="1017725"/>
            <a:ext cx="8276083" cy="4132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F17F20-6A5C-D553-8554-0A7D873733F9}"/>
              </a:ext>
            </a:extLst>
          </p:cNvPr>
          <p:cNvSpPr txBox="1"/>
          <p:nvPr/>
        </p:nvSpPr>
        <p:spPr>
          <a:xfrm>
            <a:off x="433958" y="4698475"/>
            <a:ext cx="129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Nodes: 211 </a:t>
            </a:r>
          </a:p>
          <a:p>
            <a:r>
              <a:rPr lang="en-US" sz="1000" dirty="0"/>
              <a:t>Tips: 206</a:t>
            </a:r>
            <a:endParaRPr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IQ-TREE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80344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433000" y="0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IQ-TREE</a:t>
            </a:r>
            <a:endParaRPr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F312E-144B-94D5-A549-73FAA204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47" y="1001949"/>
            <a:ext cx="9053237" cy="40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AD326F-62DE-89CC-8D98-7A4D72AF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452575"/>
            <a:ext cx="5885082" cy="2846100"/>
          </a:xfrm>
        </p:spPr>
        <p:txBody>
          <a:bodyPr/>
          <a:lstStyle/>
          <a:p>
            <a:r>
              <a:rPr lang="en-US" dirty="0"/>
              <a:t>Optimal log-likelihood: -14427.901</a:t>
            </a:r>
          </a:p>
          <a:p>
            <a:endParaRPr lang="en-US" dirty="0"/>
          </a:p>
          <a:p>
            <a:r>
              <a:rPr lang="en-US" dirty="0"/>
              <a:t>Base frequencies:  A: 0.208  C: 0.193  G: 0.277  T: 0.322</a:t>
            </a:r>
          </a:p>
          <a:p>
            <a:endParaRPr lang="en-US" dirty="0"/>
          </a:p>
          <a:p>
            <a:r>
              <a:rPr lang="en-US" dirty="0"/>
              <a:t>Best score found: -14427.901</a:t>
            </a:r>
          </a:p>
          <a:p>
            <a:endParaRPr lang="en-US" dirty="0"/>
          </a:p>
          <a:p>
            <a:r>
              <a:rPr lang="en-US" dirty="0"/>
              <a:t>Total tree length: 11.156</a:t>
            </a:r>
          </a:p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3F7DC3-8F12-DDD2-D53A-26EC9DE2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IQ-TREE (output)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42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7" name="Google Shape;567;p61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title" idx="2"/>
          </p:nvPr>
        </p:nvSpPr>
        <p:spPr>
          <a:xfrm>
            <a:off x="897805" y="1939200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</a:t>
            </a:r>
            <a:endParaRPr sz="6000" dirty="0"/>
          </a:p>
        </p:txBody>
      </p:sp>
      <p:sp>
        <p:nvSpPr>
          <p:cNvPr id="469" name="Google Shape;469;p57"/>
          <p:cNvSpPr txBox="1">
            <a:spLocks noGrp="1"/>
          </p:cNvSpPr>
          <p:nvPr>
            <p:ph type="subTitle" idx="1"/>
          </p:nvPr>
        </p:nvSpPr>
        <p:spPr>
          <a:xfrm>
            <a:off x="897805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5302428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Phytophthora </a:t>
            </a:r>
            <a:r>
              <a:rPr lang="en-US" dirty="0" err="1"/>
              <a:t>sojae</a:t>
            </a:r>
            <a:r>
              <a:rPr lang="en-US" dirty="0"/>
              <a:t> and </a:t>
            </a:r>
            <a:r>
              <a:rPr lang="en-US" dirty="0" err="1"/>
              <a:t>sansomeana</a:t>
            </a:r>
            <a:r>
              <a:rPr lang="en-US" dirty="0"/>
              <a:t> and several Pythium and </a:t>
            </a:r>
            <a:r>
              <a:rPr lang="en-US" dirty="0" err="1"/>
              <a:t>Phytopythium</a:t>
            </a:r>
            <a:r>
              <a:rPr lang="en-US" dirty="0"/>
              <a:t> species are the primary sources of root and stem rot in soybeans.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Oomycete ( = water mold) ⇨ absolutely need water. 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SYMPTOMS</a:t>
            </a:r>
            <a:endParaRPr dirty="0"/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h</a:t>
            </a:r>
            <a:r>
              <a:rPr lang="en" dirty="0" err="1"/>
              <a:t>igh</a:t>
            </a:r>
            <a:r>
              <a:rPr lang="en" dirty="0"/>
              <a:t> similarity of s</a:t>
            </a:r>
            <a:r>
              <a:rPr lang="en-US" dirty="0"/>
              <a:t>y</a:t>
            </a:r>
            <a:r>
              <a:rPr lang="en" dirty="0" err="1"/>
              <a:t>mptoms</a:t>
            </a:r>
            <a:r>
              <a:rPr lang="en" dirty="0"/>
              <a:t> caused by the different pathogens make</a:t>
            </a:r>
            <a:r>
              <a:rPr lang="en-US" dirty="0"/>
              <a:t>s</a:t>
            </a:r>
            <a:r>
              <a:rPr lang="en" dirty="0"/>
              <a:t> the identification in fi</a:t>
            </a:r>
            <a:r>
              <a:rPr lang="en-US" dirty="0" err="1"/>
              <a:t>el</a:t>
            </a:r>
            <a:r>
              <a:rPr lang="en" dirty="0"/>
              <a:t>d impossible.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FE848-C561-3CD1-6882-0DF6F1F4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03" y="678836"/>
            <a:ext cx="5549448" cy="33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44"/>
          <p:cNvPicPr preferRelativeResize="0"/>
          <p:nvPr/>
        </p:nvPicPr>
        <p:blipFill rotWithShape="1">
          <a:blip r:embed="rId4">
            <a:alphaModFix amt="50000"/>
          </a:blip>
          <a:srcRect r="78034" b="10"/>
          <a:stretch/>
        </p:blipFill>
        <p:spPr>
          <a:xfrm>
            <a:off x="0" y="0"/>
            <a:ext cx="200857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/>
          <p:nvPr/>
        </p:nvSpPr>
        <p:spPr>
          <a:xfrm rot="10800000">
            <a:off x="6202904" y="1362597"/>
            <a:ext cx="931692" cy="931503"/>
          </a:xfrm>
          <a:custGeom>
            <a:avLst/>
            <a:gdLst/>
            <a:ahLst/>
            <a:cxnLst/>
            <a:rect l="l" t="t" r="r" b="b"/>
            <a:pathLst>
              <a:path w="103723" h="103702" extrusionOk="0">
                <a:moveTo>
                  <a:pt x="51192" y="1"/>
                </a:moveTo>
                <a:lnTo>
                  <a:pt x="50522" y="13"/>
                </a:lnTo>
                <a:lnTo>
                  <a:pt x="49865" y="39"/>
                </a:lnTo>
                <a:lnTo>
                  <a:pt x="49196" y="64"/>
                </a:lnTo>
                <a:lnTo>
                  <a:pt x="48539" y="102"/>
                </a:lnTo>
                <a:lnTo>
                  <a:pt x="47869" y="152"/>
                </a:lnTo>
                <a:lnTo>
                  <a:pt x="47212" y="203"/>
                </a:lnTo>
                <a:lnTo>
                  <a:pt x="46568" y="266"/>
                </a:lnTo>
                <a:lnTo>
                  <a:pt x="45911" y="342"/>
                </a:lnTo>
                <a:lnTo>
                  <a:pt x="45254" y="418"/>
                </a:lnTo>
                <a:lnTo>
                  <a:pt x="44610" y="506"/>
                </a:lnTo>
                <a:lnTo>
                  <a:pt x="43965" y="594"/>
                </a:lnTo>
                <a:lnTo>
                  <a:pt x="43321" y="696"/>
                </a:lnTo>
                <a:lnTo>
                  <a:pt x="42689" y="809"/>
                </a:lnTo>
                <a:lnTo>
                  <a:pt x="42045" y="923"/>
                </a:lnTo>
                <a:lnTo>
                  <a:pt x="41413" y="1049"/>
                </a:lnTo>
                <a:lnTo>
                  <a:pt x="40782" y="1188"/>
                </a:lnTo>
                <a:lnTo>
                  <a:pt x="40150" y="1327"/>
                </a:lnTo>
                <a:lnTo>
                  <a:pt x="39531" y="1479"/>
                </a:lnTo>
                <a:lnTo>
                  <a:pt x="38899" y="1630"/>
                </a:lnTo>
                <a:lnTo>
                  <a:pt x="38280" y="1795"/>
                </a:lnTo>
                <a:lnTo>
                  <a:pt x="37661" y="1971"/>
                </a:lnTo>
                <a:lnTo>
                  <a:pt x="37055" y="2148"/>
                </a:lnTo>
                <a:lnTo>
                  <a:pt x="36448" y="2325"/>
                </a:lnTo>
                <a:lnTo>
                  <a:pt x="35829" y="2527"/>
                </a:lnTo>
                <a:lnTo>
                  <a:pt x="35235" y="2729"/>
                </a:lnTo>
                <a:lnTo>
                  <a:pt x="34629" y="2931"/>
                </a:lnTo>
                <a:lnTo>
                  <a:pt x="34035" y="3146"/>
                </a:lnTo>
                <a:lnTo>
                  <a:pt x="33441" y="3374"/>
                </a:lnTo>
                <a:lnTo>
                  <a:pt x="32848" y="3601"/>
                </a:lnTo>
                <a:lnTo>
                  <a:pt x="32267" y="3828"/>
                </a:lnTo>
                <a:lnTo>
                  <a:pt x="31673" y="4068"/>
                </a:lnTo>
                <a:lnTo>
                  <a:pt x="31104" y="4321"/>
                </a:lnTo>
                <a:lnTo>
                  <a:pt x="30523" y="4574"/>
                </a:lnTo>
                <a:lnTo>
                  <a:pt x="29955" y="4839"/>
                </a:lnTo>
                <a:lnTo>
                  <a:pt x="29386" y="5117"/>
                </a:lnTo>
                <a:lnTo>
                  <a:pt x="28818" y="5395"/>
                </a:lnTo>
                <a:lnTo>
                  <a:pt x="28249" y="5673"/>
                </a:lnTo>
                <a:lnTo>
                  <a:pt x="27693" y="5963"/>
                </a:lnTo>
                <a:lnTo>
                  <a:pt x="27150" y="6254"/>
                </a:lnTo>
                <a:lnTo>
                  <a:pt x="26594" y="6557"/>
                </a:lnTo>
                <a:lnTo>
                  <a:pt x="26051" y="6873"/>
                </a:lnTo>
                <a:lnTo>
                  <a:pt x="24977" y="7504"/>
                </a:lnTo>
                <a:lnTo>
                  <a:pt x="23916" y="8174"/>
                </a:lnTo>
                <a:lnTo>
                  <a:pt x="22867" y="8856"/>
                </a:lnTo>
                <a:lnTo>
                  <a:pt x="21844" y="9564"/>
                </a:lnTo>
                <a:lnTo>
                  <a:pt x="20833" y="10296"/>
                </a:lnTo>
                <a:lnTo>
                  <a:pt x="19848" y="11054"/>
                </a:lnTo>
                <a:lnTo>
                  <a:pt x="18875" y="11837"/>
                </a:lnTo>
                <a:lnTo>
                  <a:pt x="17927" y="12646"/>
                </a:lnTo>
                <a:lnTo>
                  <a:pt x="16992" y="13467"/>
                </a:lnTo>
                <a:lnTo>
                  <a:pt x="16083" y="14313"/>
                </a:lnTo>
                <a:lnTo>
                  <a:pt x="15198" y="15185"/>
                </a:lnTo>
                <a:lnTo>
                  <a:pt x="14327" y="16082"/>
                </a:lnTo>
                <a:lnTo>
                  <a:pt x="13480" y="16992"/>
                </a:lnTo>
                <a:lnTo>
                  <a:pt x="12646" y="17914"/>
                </a:lnTo>
                <a:lnTo>
                  <a:pt x="11851" y="18874"/>
                </a:lnTo>
                <a:lnTo>
                  <a:pt x="11067" y="19834"/>
                </a:lnTo>
                <a:lnTo>
                  <a:pt x="10309" y="20832"/>
                </a:lnTo>
                <a:lnTo>
                  <a:pt x="9577" y="21830"/>
                </a:lnTo>
                <a:lnTo>
                  <a:pt x="8856" y="22866"/>
                </a:lnTo>
                <a:lnTo>
                  <a:pt x="8174" y="23902"/>
                </a:lnTo>
                <a:lnTo>
                  <a:pt x="7517" y="24963"/>
                </a:lnTo>
                <a:lnTo>
                  <a:pt x="6873" y="26049"/>
                </a:lnTo>
                <a:lnTo>
                  <a:pt x="6570" y="26592"/>
                </a:lnTo>
                <a:lnTo>
                  <a:pt x="6267" y="27136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03"/>
                </a:lnTo>
                <a:lnTo>
                  <a:pt x="5117" y="29372"/>
                </a:lnTo>
                <a:lnTo>
                  <a:pt x="4852" y="29940"/>
                </a:lnTo>
                <a:lnTo>
                  <a:pt x="4586" y="30509"/>
                </a:lnTo>
                <a:lnTo>
                  <a:pt x="4334" y="31090"/>
                </a:lnTo>
                <a:lnTo>
                  <a:pt x="4081" y="31671"/>
                </a:lnTo>
                <a:lnTo>
                  <a:pt x="3841" y="32252"/>
                </a:lnTo>
                <a:lnTo>
                  <a:pt x="3601" y="32846"/>
                </a:lnTo>
                <a:lnTo>
                  <a:pt x="3373" y="33427"/>
                </a:lnTo>
                <a:lnTo>
                  <a:pt x="3146" y="34020"/>
                </a:lnTo>
                <a:lnTo>
                  <a:pt x="2944" y="34627"/>
                </a:lnTo>
                <a:lnTo>
                  <a:pt x="2729" y="35220"/>
                </a:lnTo>
                <a:lnTo>
                  <a:pt x="2527" y="35827"/>
                </a:lnTo>
                <a:lnTo>
                  <a:pt x="2337" y="36433"/>
                </a:lnTo>
                <a:lnTo>
                  <a:pt x="2148" y="37040"/>
                </a:lnTo>
                <a:lnTo>
                  <a:pt x="1971" y="37659"/>
                </a:lnTo>
                <a:lnTo>
                  <a:pt x="1807" y="38278"/>
                </a:lnTo>
                <a:lnTo>
                  <a:pt x="1643" y="38897"/>
                </a:lnTo>
                <a:lnTo>
                  <a:pt x="1478" y="39516"/>
                </a:lnTo>
                <a:lnTo>
                  <a:pt x="1339" y="40147"/>
                </a:lnTo>
                <a:lnTo>
                  <a:pt x="1188" y="40766"/>
                </a:lnTo>
                <a:lnTo>
                  <a:pt x="1061" y="41398"/>
                </a:lnTo>
                <a:lnTo>
                  <a:pt x="935" y="42042"/>
                </a:lnTo>
                <a:lnTo>
                  <a:pt x="821" y="42674"/>
                </a:lnTo>
                <a:lnTo>
                  <a:pt x="708" y="43318"/>
                </a:lnTo>
                <a:lnTo>
                  <a:pt x="607" y="43962"/>
                </a:lnTo>
                <a:lnTo>
                  <a:pt x="506" y="44607"/>
                </a:lnTo>
                <a:lnTo>
                  <a:pt x="417" y="45251"/>
                </a:lnTo>
                <a:lnTo>
                  <a:pt x="341" y="45895"/>
                </a:lnTo>
                <a:lnTo>
                  <a:pt x="278" y="46552"/>
                </a:lnTo>
                <a:lnTo>
                  <a:pt x="215" y="47209"/>
                </a:lnTo>
                <a:lnTo>
                  <a:pt x="152" y="47866"/>
                </a:lnTo>
                <a:lnTo>
                  <a:pt x="114" y="48523"/>
                </a:lnTo>
                <a:lnTo>
                  <a:pt x="76" y="49180"/>
                </a:lnTo>
                <a:lnTo>
                  <a:pt x="38" y="49849"/>
                </a:lnTo>
                <a:lnTo>
                  <a:pt x="26" y="50519"/>
                </a:lnTo>
                <a:lnTo>
                  <a:pt x="13" y="51188"/>
                </a:lnTo>
                <a:lnTo>
                  <a:pt x="0" y="51858"/>
                </a:lnTo>
                <a:lnTo>
                  <a:pt x="13" y="52527"/>
                </a:lnTo>
                <a:lnTo>
                  <a:pt x="26" y="53197"/>
                </a:lnTo>
                <a:lnTo>
                  <a:pt x="38" y="53854"/>
                </a:lnTo>
                <a:lnTo>
                  <a:pt x="76" y="54523"/>
                </a:lnTo>
                <a:lnTo>
                  <a:pt x="114" y="55180"/>
                </a:lnTo>
                <a:lnTo>
                  <a:pt x="152" y="55850"/>
                </a:lnTo>
                <a:lnTo>
                  <a:pt x="215" y="56506"/>
                </a:lnTo>
                <a:lnTo>
                  <a:pt x="278" y="57151"/>
                </a:lnTo>
                <a:lnTo>
                  <a:pt x="341" y="57808"/>
                </a:lnTo>
                <a:lnTo>
                  <a:pt x="417" y="58452"/>
                </a:lnTo>
                <a:lnTo>
                  <a:pt x="506" y="59109"/>
                </a:lnTo>
                <a:lnTo>
                  <a:pt x="607" y="59753"/>
                </a:lnTo>
                <a:lnTo>
                  <a:pt x="708" y="60397"/>
                </a:lnTo>
                <a:lnTo>
                  <a:pt x="821" y="61029"/>
                </a:lnTo>
                <a:lnTo>
                  <a:pt x="935" y="61673"/>
                </a:lnTo>
                <a:lnTo>
                  <a:pt x="1061" y="62305"/>
                </a:lnTo>
                <a:lnTo>
                  <a:pt x="1188" y="62936"/>
                </a:lnTo>
                <a:lnTo>
                  <a:pt x="1339" y="63568"/>
                </a:lnTo>
                <a:lnTo>
                  <a:pt x="1478" y="64187"/>
                </a:lnTo>
                <a:lnTo>
                  <a:pt x="1643" y="64819"/>
                </a:lnTo>
                <a:lnTo>
                  <a:pt x="1807" y="65438"/>
                </a:lnTo>
                <a:lnTo>
                  <a:pt x="1971" y="66044"/>
                </a:lnTo>
                <a:lnTo>
                  <a:pt x="2148" y="66663"/>
                </a:lnTo>
                <a:lnTo>
                  <a:pt x="2337" y="67269"/>
                </a:lnTo>
                <a:lnTo>
                  <a:pt x="2527" y="67876"/>
                </a:lnTo>
                <a:lnTo>
                  <a:pt x="2729" y="68482"/>
                </a:lnTo>
                <a:lnTo>
                  <a:pt x="2944" y="69089"/>
                </a:lnTo>
                <a:lnTo>
                  <a:pt x="3146" y="69682"/>
                </a:lnTo>
                <a:lnTo>
                  <a:pt x="3373" y="70276"/>
                </a:lnTo>
                <a:lnTo>
                  <a:pt x="3601" y="70870"/>
                </a:lnTo>
                <a:lnTo>
                  <a:pt x="3841" y="71451"/>
                </a:lnTo>
                <a:lnTo>
                  <a:pt x="4081" y="72032"/>
                </a:lnTo>
                <a:lnTo>
                  <a:pt x="4334" y="72613"/>
                </a:lnTo>
                <a:lnTo>
                  <a:pt x="4586" y="73194"/>
                </a:lnTo>
                <a:lnTo>
                  <a:pt x="4852" y="73763"/>
                </a:lnTo>
                <a:lnTo>
                  <a:pt x="5117" y="74331"/>
                </a:lnTo>
                <a:lnTo>
                  <a:pt x="5395" y="74900"/>
                </a:lnTo>
                <a:lnTo>
                  <a:pt x="5673" y="75455"/>
                </a:lnTo>
                <a:lnTo>
                  <a:pt x="5963" y="76024"/>
                </a:lnTo>
                <a:lnTo>
                  <a:pt x="6267" y="76567"/>
                </a:lnTo>
                <a:lnTo>
                  <a:pt x="6570" y="77123"/>
                </a:lnTo>
                <a:lnTo>
                  <a:pt x="6873" y="77666"/>
                </a:lnTo>
                <a:lnTo>
                  <a:pt x="7517" y="78740"/>
                </a:lnTo>
                <a:lnTo>
                  <a:pt x="8174" y="79801"/>
                </a:lnTo>
                <a:lnTo>
                  <a:pt x="8856" y="80850"/>
                </a:lnTo>
                <a:lnTo>
                  <a:pt x="9577" y="81873"/>
                </a:lnTo>
                <a:lnTo>
                  <a:pt x="10309" y="82883"/>
                </a:lnTo>
                <a:lnTo>
                  <a:pt x="11067" y="83869"/>
                </a:lnTo>
                <a:lnTo>
                  <a:pt x="11851" y="84841"/>
                </a:lnTo>
                <a:lnTo>
                  <a:pt x="12646" y="85789"/>
                </a:lnTo>
                <a:lnTo>
                  <a:pt x="13480" y="86724"/>
                </a:lnTo>
                <a:lnTo>
                  <a:pt x="14327" y="87633"/>
                </a:lnTo>
                <a:lnTo>
                  <a:pt x="15198" y="88518"/>
                </a:lnTo>
                <a:lnTo>
                  <a:pt x="16083" y="89389"/>
                </a:lnTo>
                <a:lnTo>
                  <a:pt x="16992" y="90236"/>
                </a:lnTo>
                <a:lnTo>
                  <a:pt x="17927" y="91069"/>
                </a:lnTo>
                <a:lnTo>
                  <a:pt x="18875" y="91865"/>
                </a:lnTo>
                <a:lnTo>
                  <a:pt x="19848" y="92648"/>
                </a:lnTo>
                <a:lnTo>
                  <a:pt x="20833" y="93406"/>
                </a:lnTo>
                <a:lnTo>
                  <a:pt x="21844" y="94139"/>
                </a:lnTo>
                <a:lnTo>
                  <a:pt x="22867" y="94846"/>
                </a:lnTo>
                <a:lnTo>
                  <a:pt x="23916" y="95541"/>
                </a:lnTo>
                <a:lnTo>
                  <a:pt x="24977" y="96198"/>
                </a:lnTo>
                <a:lnTo>
                  <a:pt x="26051" y="96842"/>
                </a:lnTo>
                <a:lnTo>
                  <a:pt x="26594" y="97146"/>
                </a:lnTo>
                <a:lnTo>
                  <a:pt x="27150" y="97449"/>
                </a:lnTo>
                <a:lnTo>
                  <a:pt x="27693" y="97752"/>
                </a:lnTo>
                <a:lnTo>
                  <a:pt x="28249" y="98030"/>
                </a:lnTo>
                <a:lnTo>
                  <a:pt x="28818" y="98320"/>
                </a:lnTo>
                <a:lnTo>
                  <a:pt x="29386" y="98598"/>
                </a:lnTo>
                <a:lnTo>
                  <a:pt x="29955" y="98864"/>
                </a:lnTo>
                <a:lnTo>
                  <a:pt x="30523" y="99129"/>
                </a:lnTo>
                <a:lnTo>
                  <a:pt x="31104" y="99382"/>
                </a:lnTo>
                <a:lnTo>
                  <a:pt x="31673" y="99634"/>
                </a:lnTo>
                <a:lnTo>
                  <a:pt x="32267" y="99874"/>
                </a:lnTo>
                <a:lnTo>
                  <a:pt x="32848" y="100114"/>
                </a:lnTo>
                <a:lnTo>
                  <a:pt x="33441" y="100342"/>
                </a:lnTo>
                <a:lnTo>
                  <a:pt x="34035" y="100556"/>
                </a:lnTo>
                <a:lnTo>
                  <a:pt x="34629" y="100771"/>
                </a:lnTo>
                <a:lnTo>
                  <a:pt x="35235" y="100986"/>
                </a:lnTo>
                <a:lnTo>
                  <a:pt x="35829" y="101188"/>
                </a:lnTo>
                <a:lnTo>
                  <a:pt x="36448" y="101378"/>
                </a:lnTo>
                <a:lnTo>
                  <a:pt x="37055" y="101567"/>
                </a:lnTo>
                <a:lnTo>
                  <a:pt x="37661" y="101744"/>
                </a:lnTo>
                <a:lnTo>
                  <a:pt x="38280" y="101908"/>
                </a:lnTo>
                <a:lnTo>
                  <a:pt x="38899" y="102072"/>
                </a:lnTo>
                <a:lnTo>
                  <a:pt x="39531" y="102237"/>
                </a:lnTo>
                <a:lnTo>
                  <a:pt x="40150" y="102376"/>
                </a:lnTo>
                <a:lnTo>
                  <a:pt x="40782" y="102527"/>
                </a:lnTo>
                <a:lnTo>
                  <a:pt x="41413" y="102653"/>
                </a:lnTo>
                <a:lnTo>
                  <a:pt x="42045" y="102780"/>
                </a:lnTo>
                <a:lnTo>
                  <a:pt x="42689" y="102893"/>
                </a:lnTo>
                <a:lnTo>
                  <a:pt x="43321" y="103007"/>
                </a:lnTo>
                <a:lnTo>
                  <a:pt x="43965" y="103108"/>
                </a:lnTo>
                <a:lnTo>
                  <a:pt x="44610" y="103209"/>
                </a:lnTo>
                <a:lnTo>
                  <a:pt x="45254" y="103298"/>
                </a:lnTo>
                <a:lnTo>
                  <a:pt x="45911" y="103373"/>
                </a:lnTo>
                <a:lnTo>
                  <a:pt x="46568" y="103437"/>
                </a:lnTo>
                <a:lnTo>
                  <a:pt x="47212" y="103500"/>
                </a:lnTo>
                <a:lnTo>
                  <a:pt x="47869" y="103563"/>
                </a:lnTo>
                <a:lnTo>
                  <a:pt x="48539" y="103601"/>
                </a:lnTo>
                <a:lnTo>
                  <a:pt x="49196" y="103639"/>
                </a:lnTo>
                <a:lnTo>
                  <a:pt x="49865" y="103664"/>
                </a:lnTo>
                <a:lnTo>
                  <a:pt x="50522" y="103689"/>
                </a:lnTo>
                <a:lnTo>
                  <a:pt x="51192" y="103702"/>
                </a:lnTo>
                <a:lnTo>
                  <a:pt x="52531" y="103702"/>
                </a:lnTo>
                <a:lnTo>
                  <a:pt x="53200" y="103689"/>
                </a:lnTo>
                <a:lnTo>
                  <a:pt x="53870" y="103664"/>
                </a:lnTo>
                <a:lnTo>
                  <a:pt x="54527" y="103639"/>
                </a:lnTo>
                <a:lnTo>
                  <a:pt x="55197" y="103601"/>
                </a:lnTo>
                <a:lnTo>
                  <a:pt x="55854" y="103563"/>
                </a:lnTo>
                <a:lnTo>
                  <a:pt x="56510" y="103500"/>
                </a:lnTo>
                <a:lnTo>
                  <a:pt x="57167" y="103437"/>
                </a:lnTo>
                <a:lnTo>
                  <a:pt x="57824" y="103373"/>
                </a:lnTo>
                <a:lnTo>
                  <a:pt x="58469" y="103298"/>
                </a:lnTo>
                <a:lnTo>
                  <a:pt x="59113" y="103209"/>
                </a:lnTo>
                <a:lnTo>
                  <a:pt x="59757" y="103108"/>
                </a:lnTo>
                <a:lnTo>
                  <a:pt x="60402" y="103007"/>
                </a:lnTo>
                <a:lnTo>
                  <a:pt x="61046" y="102893"/>
                </a:lnTo>
                <a:lnTo>
                  <a:pt x="61678" y="102780"/>
                </a:lnTo>
                <a:lnTo>
                  <a:pt x="62309" y="102653"/>
                </a:lnTo>
                <a:lnTo>
                  <a:pt x="62941" y="102527"/>
                </a:lnTo>
                <a:lnTo>
                  <a:pt x="63573" y="102376"/>
                </a:lnTo>
                <a:lnTo>
                  <a:pt x="64204" y="102237"/>
                </a:lnTo>
                <a:lnTo>
                  <a:pt x="64823" y="102072"/>
                </a:lnTo>
                <a:lnTo>
                  <a:pt x="65442" y="101908"/>
                </a:lnTo>
                <a:lnTo>
                  <a:pt x="66061" y="101744"/>
                </a:lnTo>
                <a:lnTo>
                  <a:pt x="66681" y="101567"/>
                </a:lnTo>
                <a:lnTo>
                  <a:pt x="67287" y="101378"/>
                </a:lnTo>
                <a:lnTo>
                  <a:pt x="67893" y="101188"/>
                </a:lnTo>
                <a:lnTo>
                  <a:pt x="68500" y="100986"/>
                </a:lnTo>
                <a:lnTo>
                  <a:pt x="69094" y="100771"/>
                </a:lnTo>
                <a:lnTo>
                  <a:pt x="69700" y="100556"/>
                </a:lnTo>
                <a:lnTo>
                  <a:pt x="70294" y="100342"/>
                </a:lnTo>
                <a:lnTo>
                  <a:pt x="70875" y="100114"/>
                </a:lnTo>
                <a:lnTo>
                  <a:pt x="71469" y="99874"/>
                </a:lnTo>
                <a:lnTo>
                  <a:pt x="72050" y="99634"/>
                </a:lnTo>
                <a:lnTo>
                  <a:pt x="72631" y="99382"/>
                </a:lnTo>
                <a:lnTo>
                  <a:pt x="73199" y="99129"/>
                </a:lnTo>
                <a:lnTo>
                  <a:pt x="73781" y="98864"/>
                </a:lnTo>
                <a:lnTo>
                  <a:pt x="74349" y="98598"/>
                </a:lnTo>
                <a:lnTo>
                  <a:pt x="74918" y="98320"/>
                </a:lnTo>
                <a:lnTo>
                  <a:pt x="75474" y="98030"/>
                </a:lnTo>
                <a:lnTo>
                  <a:pt x="76029" y="97752"/>
                </a:lnTo>
                <a:lnTo>
                  <a:pt x="76585" y="97449"/>
                </a:lnTo>
                <a:lnTo>
                  <a:pt x="77129" y="97146"/>
                </a:lnTo>
                <a:lnTo>
                  <a:pt x="77672" y="96842"/>
                </a:lnTo>
                <a:lnTo>
                  <a:pt x="78758" y="96198"/>
                </a:lnTo>
                <a:lnTo>
                  <a:pt x="79820" y="95541"/>
                </a:lnTo>
                <a:lnTo>
                  <a:pt x="80855" y="94846"/>
                </a:lnTo>
                <a:lnTo>
                  <a:pt x="81879" y="94139"/>
                </a:lnTo>
                <a:lnTo>
                  <a:pt x="82889" y="93406"/>
                </a:lnTo>
                <a:lnTo>
                  <a:pt x="83875" y="92648"/>
                </a:lnTo>
                <a:lnTo>
                  <a:pt x="84848" y="91865"/>
                </a:lnTo>
                <a:lnTo>
                  <a:pt x="85795" y="91069"/>
                </a:lnTo>
                <a:lnTo>
                  <a:pt x="86730" y="90236"/>
                </a:lnTo>
                <a:lnTo>
                  <a:pt x="87640" y="89389"/>
                </a:lnTo>
                <a:lnTo>
                  <a:pt x="88537" y="88518"/>
                </a:lnTo>
                <a:lnTo>
                  <a:pt x="89408" y="87633"/>
                </a:lnTo>
                <a:lnTo>
                  <a:pt x="90255" y="86724"/>
                </a:lnTo>
                <a:lnTo>
                  <a:pt x="91076" y="85789"/>
                </a:lnTo>
                <a:lnTo>
                  <a:pt x="91885" y="84841"/>
                </a:lnTo>
                <a:lnTo>
                  <a:pt x="92668" y="83869"/>
                </a:lnTo>
                <a:lnTo>
                  <a:pt x="93426" y="82883"/>
                </a:lnTo>
                <a:lnTo>
                  <a:pt x="94159" y="81873"/>
                </a:lnTo>
                <a:lnTo>
                  <a:pt x="94866" y="80850"/>
                </a:lnTo>
                <a:lnTo>
                  <a:pt x="95548" y="79801"/>
                </a:lnTo>
                <a:lnTo>
                  <a:pt x="96218" y="78740"/>
                </a:lnTo>
                <a:lnTo>
                  <a:pt x="96850" y="77666"/>
                </a:lnTo>
                <a:lnTo>
                  <a:pt x="97165" y="77123"/>
                </a:lnTo>
                <a:lnTo>
                  <a:pt x="97469" y="76567"/>
                </a:lnTo>
                <a:lnTo>
                  <a:pt x="97759" y="76024"/>
                </a:lnTo>
                <a:lnTo>
                  <a:pt x="98050" y="75455"/>
                </a:lnTo>
                <a:lnTo>
                  <a:pt x="98328" y="74900"/>
                </a:lnTo>
                <a:lnTo>
                  <a:pt x="98606" y="74331"/>
                </a:lnTo>
                <a:lnTo>
                  <a:pt x="98884" y="73763"/>
                </a:lnTo>
                <a:lnTo>
                  <a:pt x="99136" y="73194"/>
                </a:lnTo>
                <a:lnTo>
                  <a:pt x="99402" y="72613"/>
                </a:lnTo>
                <a:lnTo>
                  <a:pt x="99642" y="72032"/>
                </a:lnTo>
                <a:lnTo>
                  <a:pt x="99894" y="71451"/>
                </a:lnTo>
                <a:lnTo>
                  <a:pt x="100122" y="70870"/>
                </a:lnTo>
                <a:lnTo>
                  <a:pt x="100349" y="70276"/>
                </a:lnTo>
                <a:lnTo>
                  <a:pt x="100577" y="69682"/>
                </a:lnTo>
                <a:lnTo>
                  <a:pt x="100791" y="69089"/>
                </a:lnTo>
                <a:lnTo>
                  <a:pt x="100993" y="68482"/>
                </a:lnTo>
                <a:lnTo>
                  <a:pt x="101196" y="67876"/>
                </a:lnTo>
                <a:lnTo>
                  <a:pt x="101385" y="67269"/>
                </a:lnTo>
                <a:lnTo>
                  <a:pt x="101575" y="66663"/>
                </a:lnTo>
                <a:lnTo>
                  <a:pt x="101751" y="66044"/>
                </a:lnTo>
                <a:lnTo>
                  <a:pt x="101928" y="65438"/>
                </a:lnTo>
                <a:lnTo>
                  <a:pt x="102093" y="64819"/>
                </a:lnTo>
                <a:lnTo>
                  <a:pt x="102244" y="64187"/>
                </a:lnTo>
                <a:lnTo>
                  <a:pt x="102396" y="63568"/>
                </a:lnTo>
                <a:lnTo>
                  <a:pt x="102535" y="62936"/>
                </a:lnTo>
                <a:lnTo>
                  <a:pt x="102674" y="62305"/>
                </a:lnTo>
                <a:lnTo>
                  <a:pt x="102800" y="61673"/>
                </a:lnTo>
                <a:lnTo>
                  <a:pt x="102914" y="61029"/>
                </a:lnTo>
                <a:lnTo>
                  <a:pt x="103027" y="60397"/>
                </a:lnTo>
                <a:lnTo>
                  <a:pt x="103129" y="59753"/>
                </a:lnTo>
                <a:lnTo>
                  <a:pt x="103217" y="59109"/>
                </a:lnTo>
                <a:lnTo>
                  <a:pt x="103305" y="58452"/>
                </a:lnTo>
                <a:lnTo>
                  <a:pt x="103381" y="57808"/>
                </a:lnTo>
                <a:lnTo>
                  <a:pt x="103457" y="57151"/>
                </a:lnTo>
                <a:lnTo>
                  <a:pt x="103520" y="56506"/>
                </a:lnTo>
                <a:lnTo>
                  <a:pt x="103571" y="55850"/>
                </a:lnTo>
                <a:lnTo>
                  <a:pt x="103621" y="55180"/>
                </a:lnTo>
                <a:lnTo>
                  <a:pt x="103659" y="54523"/>
                </a:lnTo>
                <a:lnTo>
                  <a:pt x="103684" y="53854"/>
                </a:lnTo>
                <a:lnTo>
                  <a:pt x="103710" y="53197"/>
                </a:lnTo>
                <a:lnTo>
                  <a:pt x="103722" y="52527"/>
                </a:lnTo>
                <a:lnTo>
                  <a:pt x="103722" y="51858"/>
                </a:lnTo>
                <a:lnTo>
                  <a:pt x="103722" y="51188"/>
                </a:lnTo>
                <a:lnTo>
                  <a:pt x="103710" y="50519"/>
                </a:lnTo>
                <a:lnTo>
                  <a:pt x="103684" y="49849"/>
                </a:lnTo>
                <a:lnTo>
                  <a:pt x="103659" y="49180"/>
                </a:lnTo>
                <a:lnTo>
                  <a:pt x="103621" y="48523"/>
                </a:lnTo>
                <a:lnTo>
                  <a:pt x="103571" y="47866"/>
                </a:lnTo>
                <a:lnTo>
                  <a:pt x="103520" y="47209"/>
                </a:lnTo>
                <a:lnTo>
                  <a:pt x="103457" y="46552"/>
                </a:lnTo>
                <a:lnTo>
                  <a:pt x="103381" y="45895"/>
                </a:lnTo>
                <a:lnTo>
                  <a:pt x="103305" y="45251"/>
                </a:lnTo>
                <a:lnTo>
                  <a:pt x="103217" y="44607"/>
                </a:lnTo>
                <a:lnTo>
                  <a:pt x="103129" y="43962"/>
                </a:lnTo>
                <a:lnTo>
                  <a:pt x="103027" y="43318"/>
                </a:lnTo>
                <a:lnTo>
                  <a:pt x="102914" y="42674"/>
                </a:lnTo>
                <a:lnTo>
                  <a:pt x="102800" y="42042"/>
                </a:lnTo>
                <a:lnTo>
                  <a:pt x="102674" y="41398"/>
                </a:lnTo>
                <a:lnTo>
                  <a:pt x="102535" y="40766"/>
                </a:lnTo>
                <a:lnTo>
                  <a:pt x="102396" y="40147"/>
                </a:lnTo>
                <a:lnTo>
                  <a:pt x="102244" y="39516"/>
                </a:lnTo>
                <a:lnTo>
                  <a:pt x="102093" y="38897"/>
                </a:lnTo>
                <a:lnTo>
                  <a:pt x="101928" y="38278"/>
                </a:lnTo>
                <a:lnTo>
                  <a:pt x="101751" y="37659"/>
                </a:lnTo>
                <a:lnTo>
                  <a:pt x="101575" y="37040"/>
                </a:lnTo>
                <a:lnTo>
                  <a:pt x="101385" y="36433"/>
                </a:lnTo>
                <a:lnTo>
                  <a:pt x="101196" y="35827"/>
                </a:lnTo>
                <a:lnTo>
                  <a:pt x="100993" y="35220"/>
                </a:lnTo>
                <a:lnTo>
                  <a:pt x="100791" y="34627"/>
                </a:lnTo>
                <a:lnTo>
                  <a:pt x="100577" y="34020"/>
                </a:lnTo>
                <a:lnTo>
                  <a:pt x="100349" y="33427"/>
                </a:lnTo>
                <a:lnTo>
                  <a:pt x="100122" y="32846"/>
                </a:lnTo>
                <a:lnTo>
                  <a:pt x="99894" y="32252"/>
                </a:lnTo>
                <a:lnTo>
                  <a:pt x="99642" y="31671"/>
                </a:lnTo>
                <a:lnTo>
                  <a:pt x="99402" y="31090"/>
                </a:lnTo>
                <a:lnTo>
                  <a:pt x="99136" y="30509"/>
                </a:lnTo>
                <a:lnTo>
                  <a:pt x="98884" y="29940"/>
                </a:lnTo>
                <a:lnTo>
                  <a:pt x="98606" y="29372"/>
                </a:lnTo>
                <a:lnTo>
                  <a:pt x="98328" y="28803"/>
                </a:lnTo>
                <a:lnTo>
                  <a:pt x="98050" y="28247"/>
                </a:lnTo>
                <a:lnTo>
                  <a:pt x="97759" y="27691"/>
                </a:lnTo>
                <a:lnTo>
                  <a:pt x="97469" y="27136"/>
                </a:lnTo>
                <a:lnTo>
                  <a:pt x="97165" y="26592"/>
                </a:lnTo>
                <a:lnTo>
                  <a:pt x="96850" y="26049"/>
                </a:lnTo>
                <a:lnTo>
                  <a:pt x="96218" y="24963"/>
                </a:lnTo>
                <a:lnTo>
                  <a:pt x="95548" y="23902"/>
                </a:lnTo>
                <a:lnTo>
                  <a:pt x="94866" y="22866"/>
                </a:lnTo>
                <a:lnTo>
                  <a:pt x="94159" y="21830"/>
                </a:lnTo>
                <a:lnTo>
                  <a:pt x="93426" y="20832"/>
                </a:lnTo>
                <a:lnTo>
                  <a:pt x="92668" y="19834"/>
                </a:lnTo>
                <a:lnTo>
                  <a:pt x="91885" y="18874"/>
                </a:lnTo>
                <a:lnTo>
                  <a:pt x="91076" y="17914"/>
                </a:lnTo>
                <a:lnTo>
                  <a:pt x="90255" y="16992"/>
                </a:lnTo>
                <a:lnTo>
                  <a:pt x="89408" y="16082"/>
                </a:lnTo>
                <a:lnTo>
                  <a:pt x="88537" y="15185"/>
                </a:lnTo>
                <a:lnTo>
                  <a:pt x="87640" y="14313"/>
                </a:lnTo>
                <a:lnTo>
                  <a:pt x="86730" y="13467"/>
                </a:lnTo>
                <a:lnTo>
                  <a:pt x="85795" y="12646"/>
                </a:lnTo>
                <a:lnTo>
                  <a:pt x="84848" y="11837"/>
                </a:lnTo>
                <a:lnTo>
                  <a:pt x="83875" y="11054"/>
                </a:lnTo>
                <a:lnTo>
                  <a:pt x="82889" y="10296"/>
                </a:lnTo>
                <a:lnTo>
                  <a:pt x="81879" y="9564"/>
                </a:lnTo>
                <a:lnTo>
                  <a:pt x="80855" y="8856"/>
                </a:lnTo>
                <a:lnTo>
                  <a:pt x="79820" y="8174"/>
                </a:lnTo>
                <a:lnTo>
                  <a:pt x="78758" y="7504"/>
                </a:lnTo>
                <a:lnTo>
                  <a:pt x="77672" y="6873"/>
                </a:lnTo>
                <a:lnTo>
                  <a:pt x="77129" y="6557"/>
                </a:lnTo>
                <a:lnTo>
                  <a:pt x="76585" y="6254"/>
                </a:lnTo>
                <a:lnTo>
                  <a:pt x="76029" y="5963"/>
                </a:lnTo>
                <a:lnTo>
                  <a:pt x="75474" y="5673"/>
                </a:lnTo>
                <a:lnTo>
                  <a:pt x="74918" y="5395"/>
                </a:lnTo>
                <a:lnTo>
                  <a:pt x="74349" y="5117"/>
                </a:lnTo>
                <a:lnTo>
                  <a:pt x="73781" y="4839"/>
                </a:lnTo>
                <a:lnTo>
                  <a:pt x="73199" y="4574"/>
                </a:lnTo>
                <a:lnTo>
                  <a:pt x="72631" y="4321"/>
                </a:lnTo>
                <a:lnTo>
                  <a:pt x="72050" y="4068"/>
                </a:lnTo>
                <a:lnTo>
                  <a:pt x="71469" y="3828"/>
                </a:lnTo>
                <a:lnTo>
                  <a:pt x="70875" y="3601"/>
                </a:lnTo>
                <a:lnTo>
                  <a:pt x="70294" y="3374"/>
                </a:lnTo>
                <a:lnTo>
                  <a:pt x="69700" y="3146"/>
                </a:lnTo>
                <a:lnTo>
                  <a:pt x="69094" y="2931"/>
                </a:lnTo>
                <a:lnTo>
                  <a:pt x="68500" y="2729"/>
                </a:lnTo>
                <a:lnTo>
                  <a:pt x="67893" y="2527"/>
                </a:lnTo>
                <a:lnTo>
                  <a:pt x="67287" y="2325"/>
                </a:lnTo>
                <a:lnTo>
                  <a:pt x="66681" y="2148"/>
                </a:lnTo>
                <a:lnTo>
                  <a:pt x="66061" y="1971"/>
                </a:lnTo>
                <a:lnTo>
                  <a:pt x="65442" y="1795"/>
                </a:lnTo>
                <a:lnTo>
                  <a:pt x="64823" y="1630"/>
                </a:lnTo>
                <a:lnTo>
                  <a:pt x="64204" y="1479"/>
                </a:lnTo>
                <a:lnTo>
                  <a:pt x="63573" y="1327"/>
                </a:lnTo>
                <a:lnTo>
                  <a:pt x="62941" y="1188"/>
                </a:lnTo>
                <a:lnTo>
                  <a:pt x="62309" y="1049"/>
                </a:lnTo>
                <a:lnTo>
                  <a:pt x="61678" y="923"/>
                </a:lnTo>
                <a:lnTo>
                  <a:pt x="61046" y="809"/>
                </a:lnTo>
                <a:lnTo>
                  <a:pt x="60402" y="696"/>
                </a:lnTo>
                <a:lnTo>
                  <a:pt x="59757" y="594"/>
                </a:lnTo>
                <a:lnTo>
                  <a:pt x="59113" y="506"/>
                </a:lnTo>
                <a:lnTo>
                  <a:pt x="58469" y="418"/>
                </a:lnTo>
                <a:lnTo>
                  <a:pt x="57824" y="342"/>
                </a:lnTo>
                <a:lnTo>
                  <a:pt x="57167" y="266"/>
                </a:lnTo>
                <a:lnTo>
                  <a:pt x="56510" y="203"/>
                </a:lnTo>
                <a:lnTo>
                  <a:pt x="55854" y="152"/>
                </a:lnTo>
                <a:lnTo>
                  <a:pt x="55197" y="102"/>
                </a:lnTo>
                <a:lnTo>
                  <a:pt x="54527" y="64"/>
                </a:lnTo>
                <a:lnTo>
                  <a:pt x="53870" y="39"/>
                </a:lnTo>
                <a:lnTo>
                  <a:pt x="53200" y="13"/>
                </a:lnTo>
                <a:lnTo>
                  <a:pt x="52531" y="1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2"/>
          <p:cNvSpPr/>
          <p:nvPr/>
        </p:nvSpPr>
        <p:spPr>
          <a:xfrm rot="10800000">
            <a:off x="1985062" y="13625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OCCURENCE</a:t>
            </a:r>
            <a:endParaRPr dirty="0"/>
          </a:p>
        </p:txBody>
      </p:sp>
      <p:sp>
        <p:nvSpPr>
          <p:cNvPr id="235" name="Google Shape;235;p42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773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GEOGRAPHICAL DISTRIBUTION</a:t>
            </a:r>
          </a:p>
        </p:txBody>
      </p:sp>
      <p:sp>
        <p:nvSpPr>
          <p:cNvPr id="236" name="Google Shape;236;p42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Attributing the occurrence of these pathogens throughout the state of Wisconsin.</a:t>
            </a:r>
          </a:p>
        </p:txBody>
      </p:sp>
      <p:sp>
        <p:nvSpPr>
          <p:cNvPr id="237" name="Google Shape;237;p42"/>
          <p:cNvSpPr/>
          <p:nvPr/>
        </p:nvSpPr>
        <p:spPr>
          <a:xfrm rot="10800000">
            <a:off x="6514296" y="1472211"/>
            <a:ext cx="308908" cy="712160"/>
          </a:xfrm>
          <a:custGeom>
            <a:avLst/>
            <a:gdLst/>
            <a:ahLst/>
            <a:cxnLst/>
            <a:rect l="l" t="t" r="r" b="b"/>
            <a:pathLst>
              <a:path w="34390" h="79283" extrusionOk="0">
                <a:moveTo>
                  <a:pt x="19065" y="17295"/>
                </a:moveTo>
                <a:lnTo>
                  <a:pt x="19381" y="17307"/>
                </a:lnTo>
                <a:lnTo>
                  <a:pt x="19697" y="17320"/>
                </a:lnTo>
                <a:lnTo>
                  <a:pt x="20013" y="17332"/>
                </a:lnTo>
                <a:lnTo>
                  <a:pt x="20316" y="17370"/>
                </a:lnTo>
                <a:lnTo>
                  <a:pt x="20632" y="17408"/>
                </a:lnTo>
                <a:lnTo>
                  <a:pt x="20947" y="17459"/>
                </a:lnTo>
                <a:lnTo>
                  <a:pt x="21263" y="17522"/>
                </a:lnTo>
                <a:lnTo>
                  <a:pt x="21567" y="17585"/>
                </a:lnTo>
                <a:lnTo>
                  <a:pt x="21882" y="17661"/>
                </a:lnTo>
                <a:lnTo>
                  <a:pt x="22186" y="17749"/>
                </a:lnTo>
                <a:lnTo>
                  <a:pt x="22501" y="17838"/>
                </a:lnTo>
                <a:lnTo>
                  <a:pt x="22805" y="17951"/>
                </a:lnTo>
                <a:lnTo>
                  <a:pt x="23108" y="18052"/>
                </a:lnTo>
                <a:lnTo>
                  <a:pt x="23398" y="18179"/>
                </a:lnTo>
                <a:lnTo>
                  <a:pt x="23702" y="18305"/>
                </a:lnTo>
                <a:lnTo>
                  <a:pt x="23992" y="18444"/>
                </a:lnTo>
                <a:lnTo>
                  <a:pt x="24283" y="18583"/>
                </a:lnTo>
                <a:lnTo>
                  <a:pt x="24573" y="18735"/>
                </a:lnTo>
                <a:lnTo>
                  <a:pt x="24851" y="18899"/>
                </a:lnTo>
                <a:lnTo>
                  <a:pt x="25129" y="19063"/>
                </a:lnTo>
                <a:lnTo>
                  <a:pt x="25407" y="19240"/>
                </a:lnTo>
                <a:lnTo>
                  <a:pt x="25685" y="19429"/>
                </a:lnTo>
                <a:lnTo>
                  <a:pt x="25950" y="19619"/>
                </a:lnTo>
                <a:lnTo>
                  <a:pt x="26216" y="19821"/>
                </a:lnTo>
                <a:lnTo>
                  <a:pt x="26468" y="20023"/>
                </a:lnTo>
                <a:lnTo>
                  <a:pt x="26721" y="20238"/>
                </a:lnTo>
                <a:lnTo>
                  <a:pt x="26974" y="20465"/>
                </a:lnTo>
                <a:lnTo>
                  <a:pt x="27214" y="20693"/>
                </a:lnTo>
                <a:lnTo>
                  <a:pt x="27441" y="20933"/>
                </a:lnTo>
                <a:lnTo>
                  <a:pt x="27681" y="21185"/>
                </a:lnTo>
                <a:lnTo>
                  <a:pt x="27896" y="21438"/>
                </a:lnTo>
                <a:lnTo>
                  <a:pt x="28111" y="21691"/>
                </a:lnTo>
                <a:lnTo>
                  <a:pt x="28326" y="21956"/>
                </a:lnTo>
                <a:lnTo>
                  <a:pt x="28528" y="22234"/>
                </a:lnTo>
                <a:lnTo>
                  <a:pt x="28730" y="22512"/>
                </a:lnTo>
                <a:lnTo>
                  <a:pt x="28907" y="22802"/>
                </a:lnTo>
                <a:lnTo>
                  <a:pt x="29096" y="23106"/>
                </a:lnTo>
                <a:lnTo>
                  <a:pt x="29260" y="23396"/>
                </a:lnTo>
                <a:lnTo>
                  <a:pt x="29425" y="23712"/>
                </a:lnTo>
                <a:lnTo>
                  <a:pt x="29589" y="24028"/>
                </a:lnTo>
                <a:lnTo>
                  <a:pt x="29740" y="24356"/>
                </a:lnTo>
                <a:lnTo>
                  <a:pt x="29879" y="24685"/>
                </a:lnTo>
                <a:lnTo>
                  <a:pt x="30006" y="25013"/>
                </a:lnTo>
                <a:lnTo>
                  <a:pt x="30119" y="25354"/>
                </a:lnTo>
                <a:lnTo>
                  <a:pt x="30233" y="25708"/>
                </a:lnTo>
                <a:lnTo>
                  <a:pt x="30334" y="26062"/>
                </a:lnTo>
                <a:lnTo>
                  <a:pt x="30435" y="26428"/>
                </a:lnTo>
                <a:lnTo>
                  <a:pt x="30511" y="26794"/>
                </a:lnTo>
                <a:lnTo>
                  <a:pt x="30587" y="27161"/>
                </a:lnTo>
                <a:lnTo>
                  <a:pt x="30650" y="27540"/>
                </a:lnTo>
                <a:lnTo>
                  <a:pt x="30701" y="27931"/>
                </a:lnTo>
                <a:lnTo>
                  <a:pt x="30739" y="28323"/>
                </a:lnTo>
                <a:lnTo>
                  <a:pt x="30739" y="28323"/>
                </a:lnTo>
                <a:lnTo>
                  <a:pt x="30132" y="28222"/>
                </a:lnTo>
                <a:lnTo>
                  <a:pt x="29538" y="28108"/>
                </a:lnTo>
                <a:lnTo>
                  <a:pt x="28945" y="27982"/>
                </a:lnTo>
                <a:lnTo>
                  <a:pt x="28363" y="27843"/>
                </a:lnTo>
                <a:lnTo>
                  <a:pt x="27795" y="27691"/>
                </a:lnTo>
                <a:lnTo>
                  <a:pt x="27239" y="27514"/>
                </a:lnTo>
                <a:lnTo>
                  <a:pt x="26683" y="27337"/>
                </a:lnTo>
                <a:lnTo>
                  <a:pt x="26140" y="27148"/>
                </a:lnTo>
                <a:lnTo>
                  <a:pt x="25597" y="26946"/>
                </a:lnTo>
                <a:lnTo>
                  <a:pt x="25066" y="26731"/>
                </a:lnTo>
                <a:lnTo>
                  <a:pt x="24548" y="26504"/>
                </a:lnTo>
                <a:lnTo>
                  <a:pt x="24030" y="26264"/>
                </a:lnTo>
                <a:lnTo>
                  <a:pt x="23525" y="26011"/>
                </a:lnTo>
                <a:lnTo>
                  <a:pt x="23032" y="25758"/>
                </a:lnTo>
                <a:lnTo>
                  <a:pt x="22539" y="25480"/>
                </a:lnTo>
                <a:lnTo>
                  <a:pt x="22059" y="25190"/>
                </a:lnTo>
                <a:lnTo>
                  <a:pt x="21579" y="24899"/>
                </a:lnTo>
                <a:lnTo>
                  <a:pt x="21112" y="24584"/>
                </a:lnTo>
                <a:lnTo>
                  <a:pt x="20644" y="24268"/>
                </a:lnTo>
                <a:lnTo>
                  <a:pt x="20189" y="23927"/>
                </a:lnTo>
                <a:lnTo>
                  <a:pt x="19747" y="23586"/>
                </a:lnTo>
                <a:lnTo>
                  <a:pt x="19305" y="23232"/>
                </a:lnTo>
                <a:lnTo>
                  <a:pt x="18876" y="22866"/>
                </a:lnTo>
                <a:lnTo>
                  <a:pt x="18446" y="22487"/>
                </a:lnTo>
                <a:lnTo>
                  <a:pt x="18029" y="22095"/>
                </a:lnTo>
                <a:lnTo>
                  <a:pt x="17625" y="21703"/>
                </a:lnTo>
                <a:lnTo>
                  <a:pt x="17221" y="21286"/>
                </a:lnTo>
                <a:lnTo>
                  <a:pt x="16816" y="20870"/>
                </a:lnTo>
                <a:lnTo>
                  <a:pt x="16425" y="20440"/>
                </a:lnTo>
                <a:lnTo>
                  <a:pt x="16046" y="19998"/>
                </a:lnTo>
                <a:lnTo>
                  <a:pt x="15654" y="19543"/>
                </a:lnTo>
                <a:lnTo>
                  <a:pt x="15288" y="19088"/>
                </a:lnTo>
                <a:lnTo>
                  <a:pt x="15452" y="18709"/>
                </a:lnTo>
                <a:lnTo>
                  <a:pt x="16159" y="18962"/>
                </a:lnTo>
                <a:lnTo>
                  <a:pt x="16867" y="19215"/>
                </a:lnTo>
                <a:lnTo>
                  <a:pt x="18294" y="19720"/>
                </a:lnTo>
                <a:lnTo>
                  <a:pt x="19002" y="19985"/>
                </a:lnTo>
                <a:lnTo>
                  <a:pt x="19697" y="20263"/>
                </a:lnTo>
                <a:lnTo>
                  <a:pt x="20392" y="20566"/>
                </a:lnTo>
                <a:lnTo>
                  <a:pt x="20733" y="20731"/>
                </a:lnTo>
                <a:lnTo>
                  <a:pt x="21061" y="20895"/>
                </a:lnTo>
                <a:lnTo>
                  <a:pt x="21402" y="21084"/>
                </a:lnTo>
                <a:lnTo>
                  <a:pt x="21731" y="21274"/>
                </a:lnTo>
                <a:lnTo>
                  <a:pt x="22388" y="21665"/>
                </a:lnTo>
                <a:lnTo>
                  <a:pt x="23019" y="22082"/>
                </a:lnTo>
                <a:lnTo>
                  <a:pt x="23651" y="22512"/>
                </a:lnTo>
                <a:lnTo>
                  <a:pt x="24877" y="23396"/>
                </a:lnTo>
                <a:lnTo>
                  <a:pt x="25483" y="23826"/>
                </a:lnTo>
                <a:lnTo>
                  <a:pt x="26089" y="24242"/>
                </a:lnTo>
                <a:lnTo>
                  <a:pt x="26051" y="24141"/>
                </a:lnTo>
                <a:lnTo>
                  <a:pt x="26014" y="24040"/>
                </a:lnTo>
                <a:lnTo>
                  <a:pt x="25900" y="23826"/>
                </a:lnTo>
                <a:lnTo>
                  <a:pt x="25748" y="23598"/>
                </a:lnTo>
                <a:lnTo>
                  <a:pt x="25559" y="23346"/>
                </a:lnTo>
                <a:lnTo>
                  <a:pt x="25344" y="23093"/>
                </a:lnTo>
                <a:lnTo>
                  <a:pt x="25091" y="22840"/>
                </a:lnTo>
                <a:lnTo>
                  <a:pt x="24813" y="22575"/>
                </a:lnTo>
                <a:lnTo>
                  <a:pt x="24510" y="22310"/>
                </a:lnTo>
                <a:lnTo>
                  <a:pt x="24182" y="22032"/>
                </a:lnTo>
                <a:lnTo>
                  <a:pt x="23828" y="21766"/>
                </a:lnTo>
                <a:lnTo>
                  <a:pt x="23449" y="21501"/>
                </a:lnTo>
                <a:lnTo>
                  <a:pt x="23057" y="21249"/>
                </a:lnTo>
                <a:lnTo>
                  <a:pt x="22640" y="20996"/>
                </a:lnTo>
                <a:lnTo>
                  <a:pt x="22211" y="20756"/>
                </a:lnTo>
                <a:lnTo>
                  <a:pt x="21769" y="20528"/>
                </a:lnTo>
                <a:lnTo>
                  <a:pt x="21314" y="20314"/>
                </a:lnTo>
                <a:lnTo>
                  <a:pt x="20581" y="19998"/>
                </a:lnTo>
                <a:lnTo>
                  <a:pt x="19848" y="19695"/>
                </a:lnTo>
                <a:lnTo>
                  <a:pt x="19103" y="19404"/>
                </a:lnTo>
                <a:lnTo>
                  <a:pt x="18370" y="19114"/>
                </a:lnTo>
                <a:lnTo>
                  <a:pt x="16867" y="18545"/>
                </a:lnTo>
                <a:lnTo>
                  <a:pt x="15389" y="17977"/>
                </a:lnTo>
                <a:lnTo>
                  <a:pt x="15679" y="17876"/>
                </a:lnTo>
                <a:lnTo>
                  <a:pt x="15982" y="17775"/>
                </a:lnTo>
                <a:lnTo>
                  <a:pt x="16273" y="17674"/>
                </a:lnTo>
                <a:lnTo>
                  <a:pt x="16576" y="17598"/>
                </a:lnTo>
                <a:lnTo>
                  <a:pt x="16879" y="17522"/>
                </a:lnTo>
                <a:lnTo>
                  <a:pt x="17195" y="17459"/>
                </a:lnTo>
                <a:lnTo>
                  <a:pt x="17498" y="17408"/>
                </a:lnTo>
                <a:lnTo>
                  <a:pt x="17814" y="17370"/>
                </a:lnTo>
                <a:lnTo>
                  <a:pt x="18118" y="17332"/>
                </a:lnTo>
                <a:lnTo>
                  <a:pt x="18433" y="17320"/>
                </a:lnTo>
                <a:lnTo>
                  <a:pt x="18749" y="17307"/>
                </a:lnTo>
                <a:lnTo>
                  <a:pt x="19065" y="17295"/>
                </a:lnTo>
                <a:close/>
                <a:moveTo>
                  <a:pt x="13190" y="18659"/>
                </a:moveTo>
                <a:lnTo>
                  <a:pt x="13443" y="18671"/>
                </a:lnTo>
                <a:lnTo>
                  <a:pt x="13696" y="18684"/>
                </a:lnTo>
                <a:lnTo>
                  <a:pt x="13165" y="19101"/>
                </a:lnTo>
                <a:lnTo>
                  <a:pt x="12635" y="19518"/>
                </a:lnTo>
                <a:lnTo>
                  <a:pt x="12117" y="19935"/>
                </a:lnTo>
                <a:lnTo>
                  <a:pt x="11611" y="20364"/>
                </a:lnTo>
                <a:lnTo>
                  <a:pt x="11106" y="20794"/>
                </a:lnTo>
                <a:lnTo>
                  <a:pt x="10626" y="21236"/>
                </a:lnTo>
                <a:lnTo>
                  <a:pt x="10158" y="21678"/>
                </a:lnTo>
                <a:lnTo>
                  <a:pt x="9704" y="22133"/>
                </a:lnTo>
                <a:lnTo>
                  <a:pt x="9261" y="22600"/>
                </a:lnTo>
                <a:lnTo>
                  <a:pt x="8832" y="23080"/>
                </a:lnTo>
                <a:lnTo>
                  <a:pt x="8415" y="23573"/>
                </a:lnTo>
                <a:lnTo>
                  <a:pt x="8023" y="24066"/>
                </a:lnTo>
                <a:lnTo>
                  <a:pt x="7644" y="24584"/>
                </a:lnTo>
                <a:lnTo>
                  <a:pt x="7291" y="25114"/>
                </a:lnTo>
                <a:lnTo>
                  <a:pt x="6949" y="25670"/>
                </a:lnTo>
                <a:lnTo>
                  <a:pt x="6621" y="26238"/>
                </a:lnTo>
                <a:lnTo>
                  <a:pt x="6810" y="26491"/>
                </a:lnTo>
                <a:lnTo>
                  <a:pt x="7000" y="26365"/>
                </a:lnTo>
                <a:lnTo>
                  <a:pt x="7202" y="26238"/>
                </a:lnTo>
                <a:lnTo>
                  <a:pt x="7303" y="26175"/>
                </a:lnTo>
                <a:lnTo>
                  <a:pt x="7392" y="26112"/>
                </a:lnTo>
                <a:lnTo>
                  <a:pt x="7467" y="26036"/>
                </a:lnTo>
                <a:lnTo>
                  <a:pt x="7531" y="25948"/>
                </a:lnTo>
                <a:lnTo>
                  <a:pt x="7821" y="25493"/>
                </a:lnTo>
                <a:lnTo>
                  <a:pt x="8124" y="25038"/>
                </a:lnTo>
                <a:lnTo>
                  <a:pt x="8428" y="24609"/>
                </a:lnTo>
                <a:lnTo>
                  <a:pt x="8756" y="24179"/>
                </a:lnTo>
                <a:lnTo>
                  <a:pt x="9097" y="23762"/>
                </a:lnTo>
                <a:lnTo>
                  <a:pt x="9438" y="23358"/>
                </a:lnTo>
                <a:lnTo>
                  <a:pt x="9792" y="22967"/>
                </a:lnTo>
                <a:lnTo>
                  <a:pt x="10158" y="22575"/>
                </a:lnTo>
                <a:lnTo>
                  <a:pt x="10525" y="22196"/>
                </a:lnTo>
                <a:lnTo>
                  <a:pt x="10904" y="21817"/>
                </a:lnTo>
                <a:lnTo>
                  <a:pt x="11295" y="21451"/>
                </a:lnTo>
                <a:lnTo>
                  <a:pt x="11687" y="21084"/>
                </a:lnTo>
                <a:lnTo>
                  <a:pt x="12091" y="20731"/>
                </a:lnTo>
                <a:lnTo>
                  <a:pt x="12496" y="20390"/>
                </a:lnTo>
                <a:lnTo>
                  <a:pt x="13317" y="19695"/>
                </a:lnTo>
                <a:lnTo>
                  <a:pt x="13443" y="19606"/>
                </a:lnTo>
                <a:lnTo>
                  <a:pt x="13569" y="19531"/>
                </a:lnTo>
                <a:lnTo>
                  <a:pt x="13847" y="19354"/>
                </a:lnTo>
                <a:lnTo>
                  <a:pt x="13847" y="19619"/>
                </a:lnTo>
                <a:lnTo>
                  <a:pt x="13835" y="19872"/>
                </a:lnTo>
                <a:lnTo>
                  <a:pt x="13809" y="20124"/>
                </a:lnTo>
                <a:lnTo>
                  <a:pt x="13784" y="20377"/>
                </a:lnTo>
                <a:lnTo>
                  <a:pt x="13746" y="20642"/>
                </a:lnTo>
                <a:lnTo>
                  <a:pt x="13708" y="20895"/>
                </a:lnTo>
                <a:lnTo>
                  <a:pt x="13658" y="21147"/>
                </a:lnTo>
                <a:lnTo>
                  <a:pt x="13595" y="21413"/>
                </a:lnTo>
                <a:lnTo>
                  <a:pt x="13456" y="21931"/>
                </a:lnTo>
                <a:lnTo>
                  <a:pt x="13279" y="22436"/>
                </a:lnTo>
                <a:lnTo>
                  <a:pt x="13077" y="22941"/>
                </a:lnTo>
                <a:lnTo>
                  <a:pt x="12849" y="23447"/>
                </a:lnTo>
                <a:lnTo>
                  <a:pt x="12597" y="23952"/>
                </a:lnTo>
                <a:lnTo>
                  <a:pt x="12306" y="24445"/>
                </a:lnTo>
                <a:lnTo>
                  <a:pt x="12003" y="24925"/>
                </a:lnTo>
                <a:lnTo>
                  <a:pt x="11662" y="25405"/>
                </a:lnTo>
                <a:lnTo>
                  <a:pt x="11308" y="25859"/>
                </a:lnTo>
                <a:lnTo>
                  <a:pt x="10929" y="26302"/>
                </a:lnTo>
                <a:lnTo>
                  <a:pt x="10525" y="26744"/>
                </a:lnTo>
                <a:lnTo>
                  <a:pt x="10095" y="27161"/>
                </a:lnTo>
                <a:lnTo>
                  <a:pt x="9653" y="27565"/>
                </a:lnTo>
                <a:lnTo>
                  <a:pt x="9186" y="27944"/>
                </a:lnTo>
                <a:lnTo>
                  <a:pt x="8705" y="28310"/>
                </a:lnTo>
                <a:lnTo>
                  <a:pt x="8200" y="28651"/>
                </a:lnTo>
                <a:lnTo>
                  <a:pt x="7682" y="28967"/>
                </a:lnTo>
                <a:lnTo>
                  <a:pt x="7152" y="29258"/>
                </a:lnTo>
                <a:lnTo>
                  <a:pt x="6596" y="29523"/>
                </a:lnTo>
                <a:lnTo>
                  <a:pt x="6318" y="29649"/>
                </a:lnTo>
                <a:lnTo>
                  <a:pt x="6040" y="29776"/>
                </a:lnTo>
                <a:lnTo>
                  <a:pt x="5749" y="29877"/>
                </a:lnTo>
                <a:lnTo>
                  <a:pt x="5459" y="29990"/>
                </a:lnTo>
                <a:lnTo>
                  <a:pt x="5168" y="30079"/>
                </a:lnTo>
                <a:lnTo>
                  <a:pt x="4865" y="30167"/>
                </a:lnTo>
                <a:lnTo>
                  <a:pt x="4574" y="30256"/>
                </a:lnTo>
                <a:lnTo>
                  <a:pt x="4271" y="30319"/>
                </a:lnTo>
                <a:lnTo>
                  <a:pt x="3968" y="30382"/>
                </a:lnTo>
                <a:lnTo>
                  <a:pt x="3652" y="30445"/>
                </a:lnTo>
                <a:lnTo>
                  <a:pt x="3349" y="30496"/>
                </a:lnTo>
                <a:lnTo>
                  <a:pt x="3033" y="30534"/>
                </a:lnTo>
                <a:lnTo>
                  <a:pt x="2717" y="30559"/>
                </a:lnTo>
                <a:lnTo>
                  <a:pt x="2401" y="30584"/>
                </a:lnTo>
                <a:lnTo>
                  <a:pt x="2085" y="30597"/>
                </a:lnTo>
                <a:lnTo>
                  <a:pt x="1441" y="30597"/>
                </a:lnTo>
                <a:lnTo>
                  <a:pt x="1113" y="30584"/>
                </a:lnTo>
                <a:lnTo>
                  <a:pt x="1113" y="30319"/>
                </a:lnTo>
                <a:lnTo>
                  <a:pt x="1138" y="30066"/>
                </a:lnTo>
                <a:lnTo>
                  <a:pt x="1163" y="29801"/>
                </a:lnTo>
                <a:lnTo>
                  <a:pt x="1188" y="29548"/>
                </a:lnTo>
                <a:lnTo>
                  <a:pt x="1239" y="29283"/>
                </a:lnTo>
                <a:lnTo>
                  <a:pt x="1302" y="29018"/>
                </a:lnTo>
                <a:lnTo>
                  <a:pt x="1365" y="28752"/>
                </a:lnTo>
                <a:lnTo>
                  <a:pt x="1429" y="28487"/>
                </a:lnTo>
                <a:lnTo>
                  <a:pt x="1517" y="28222"/>
                </a:lnTo>
                <a:lnTo>
                  <a:pt x="1605" y="27956"/>
                </a:lnTo>
                <a:lnTo>
                  <a:pt x="1706" y="27691"/>
                </a:lnTo>
                <a:lnTo>
                  <a:pt x="1820" y="27426"/>
                </a:lnTo>
                <a:lnTo>
                  <a:pt x="2060" y="26895"/>
                </a:lnTo>
                <a:lnTo>
                  <a:pt x="2326" y="26365"/>
                </a:lnTo>
                <a:lnTo>
                  <a:pt x="2629" y="25834"/>
                </a:lnTo>
                <a:lnTo>
                  <a:pt x="2957" y="25316"/>
                </a:lnTo>
                <a:lnTo>
                  <a:pt x="3311" y="24811"/>
                </a:lnTo>
                <a:lnTo>
                  <a:pt x="3690" y="24306"/>
                </a:lnTo>
                <a:lnTo>
                  <a:pt x="4082" y="23813"/>
                </a:lnTo>
                <a:lnTo>
                  <a:pt x="4498" y="23333"/>
                </a:lnTo>
                <a:lnTo>
                  <a:pt x="4941" y="22866"/>
                </a:lnTo>
                <a:lnTo>
                  <a:pt x="5395" y="22423"/>
                </a:lnTo>
                <a:lnTo>
                  <a:pt x="5876" y="21994"/>
                </a:lnTo>
                <a:lnTo>
                  <a:pt x="6356" y="21577"/>
                </a:lnTo>
                <a:lnTo>
                  <a:pt x="6848" y="21185"/>
                </a:lnTo>
                <a:lnTo>
                  <a:pt x="7366" y="20819"/>
                </a:lnTo>
                <a:lnTo>
                  <a:pt x="7884" y="20465"/>
                </a:lnTo>
                <a:lnTo>
                  <a:pt x="8402" y="20150"/>
                </a:lnTo>
                <a:lnTo>
                  <a:pt x="8933" y="19846"/>
                </a:lnTo>
                <a:lnTo>
                  <a:pt x="9476" y="19581"/>
                </a:lnTo>
                <a:lnTo>
                  <a:pt x="10007" y="19354"/>
                </a:lnTo>
                <a:lnTo>
                  <a:pt x="10272" y="19240"/>
                </a:lnTo>
                <a:lnTo>
                  <a:pt x="10550" y="19152"/>
                </a:lnTo>
                <a:lnTo>
                  <a:pt x="10815" y="19050"/>
                </a:lnTo>
                <a:lnTo>
                  <a:pt x="11081" y="18975"/>
                </a:lnTo>
                <a:lnTo>
                  <a:pt x="11346" y="18899"/>
                </a:lnTo>
                <a:lnTo>
                  <a:pt x="11611" y="18836"/>
                </a:lnTo>
                <a:lnTo>
                  <a:pt x="11889" y="18785"/>
                </a:lnTo>
                <a:lnTo>
                  <a:pt x="12142" y="18747"/>
                </a:lnTo>
                <a:lnTo>
                  <a:pt x="12407" y="18709"/>
                </a:lnTo>
                <a:lnTo>
                  <a:pt x="12672" y="18684"/>
                </a:lnTo>
                <a:lnTo>
                  <a:pt x="12925" y="18671"/>
                </a:lnTo>
                <a:lnTo>
                  <a:pt x="13190" y="18659"/>
                </a:lnTo>
                <a:close/>
                <a:moveTo>
                  <a:pt x="17852" y="34424"/>
                </a:moveTo>
                <a:lnTo>
                  <a:pt x="18168" y="34450"/>
                </a:lnTo>
                <a:lnTo>
                  <a:pt x="18484" y="34475"/>
                </a:lnTo>
                <a:lnTo>
                  <a:pt x="18812" y="34513"/>
                </a:lnTo>
                <a:lnTo>
                  <a:pt x="19128" y="34576"/>
                </a:lnTo>
                <a:lnTo>
                  <a:pt x="11144" y="41827"/>
                </a:lnTo>
                <a:lnTo>
                  <a:pt x="11586" y="42295"/>
                </a:lnTo>
                <a:lnTo>
                  <a:pt x="19330" y="35195"/>
                </a:lnTo>
                <a:lnTo>
                  <a:pt x="19280" y="35448"/>
                </a:lnTo>
                <a:lnTo>
                  <a:pt x="19217" y="35700"/>
                </a:lnTo>
                <a:lnTo>
                  <a:pt x="19141" y="35940"/>
                </a:lnTo>
                <a:lnTo>
                  <a:pt x="19052" y="36193"/>
                </a:lnTo>
                <a:lnTo>
                  <a:pt x="18863" y="36698"/>
                </a:lnTo>
                <a:lnTo>
                  <a:pt x="18648" y="37191"/>
                </a:lnTo>
                <a:lnTo>
                  <a:pt x="18395" y="37696"/>
                </a:lnTo>
                <a:lnTo>
                  <a:pt x="18118" y="38189"/>
                </a:lnTo>
                <a:lnTo>
                  <a:pt x="17814" y="38682"/>
                </a:lnTo>
                <a:lnTo>
                  <a:pt x="17486" y="39174"/>
                </a:lnTo>
                <a:lnTo>
                  <a:pt x="17132" y="39642"/>
                </a:lnTo>
                <a:lnTo>
                  <a:pt x="16753" y="40122"/>
                </a:lnTo>
                <a:lnTo>
                  <a:pt x="16349" y="40576"/>
                </a:lnTo>
                <a:lnTo>
                  <a:pt x="15932" y="41019"/>
                </a:lnTo>
                <a:lnTo>
                  <a:pt x="15490" y="41461"/>
                </a:lnTo>
                <a:lnTo>
                  <a:pt x="15035" y="41878"/>
                </a:lnTo>
                <a:lnTo>
                  <a:pt x="14555" y="42269"/>
                </a:lnTo>
                <a:lnTo>
                  <a:pt x="14062" y="42661"/>
                </a:lnTo>
                <a:lnTo>
                  <a:pt x="13557" y="43027"/>
                </a:lnTo>
                <a:lnTo>
                  <a:pt x="13039" y="43368"/>
                </a:lnTo>
                <a:lnTo>
                  <a:pt x="12508" y="43684"/>
                </a:lnTo>
                <a:lnTo>
                  <a:pt x="11965" y="43987"/>
                </a:lnTo>
                <a:lnTo>
                  <a:pt x="11422" y="44265"/>
                </a:lnTo>
                <a:lnTo>
                  <a:pt x="10866" y="44505"/>
                </a:lnTo>
                <a:lnTo>
                  <a:pt x="10297" y="44720"/>
                </a:lnTo>
                <a:lnTo>
                  <a:pt x="9729" y="44909"/>
                </a:lnTo>
                <a:lnTo>
                  <a:pt x="9451" y="44998"/>
                </a:lnTo>
                <a:lnTo>
                  <a:pt x="9160" y="45074"/>
                </a:lnTo>
                <a:lnTo>
                  <a:pt x="8870" y="45137"/>
                </a:lnTo>
                <a:lnTo>
                  <a:pt x="8579" y="45200"/>
                </a:lnTo>
                <a:lnTo>
                  <a:pt x="8301" y="45251"/>
                </a:lnTo>
                <a:lnTo>
                  <a:pt x="8011" y="45288"/>
                </a:lnTo>
                <a:lnTo>
                  <a:pt x="7720" y="45326"/>
                </a:lnTo>
                <a:lnTo>
                  <a:pt x="7429" y="45339"/>
                </a:lnTo>
                <a:lnTo>
                  <a:pt x="7139" y="45364"/>
                </a:lnTo>
                <a:lnTo>
                  <a:pt x="6570" y="45364"/>
                </a:lnTo>
                <a:lnTo>
                  <a:pt x="6280" y="45352"/>
                </a:lnTo>
                <a:lnTo>
                  <a:pt x="6002" y="45326"/>
                </a:lnTo>
                <a:lnTo>
                  <a:pt x="5711" y="45288"/>
                </a:lnTo>
                <a:lnTo>
                  <a:pt x="5433" y="45238"/>
                </a:lnTo>
                <a:lnTo>
                  <a:pt x="5143" y="45187"/>
                </a:lnTo>
                <a:lnTo>
                  <a:pt x="5257" y="44872"/>
                </a:lnTo>
                <a:lnTo>
                  <a:pt x="5370" y="44568"/>
                </a:lnTo>
                <a:lnTo>
                  <a:pt x="5484" y="44265"/>
                </a:lnTo>
                <a:lnTo>
                  <a:pt x="5623" y="43962"/>
                </a:lnTo>
                <a:lnTo>
                  <a:pt x="5749" y="43659"/>
                </a:lnTo>
                <a:lnTo>
                  <a:pt x="5901" y="43368"/>
                </a:lnTo>
                <a:lnTo>
                  <a:pt x="6204" y="42800"/>
                </a:lnTo>
                <a:lnTo>
                  <a:pt x="6533" y="42244"/>
                </a:lnTo>
                <a:lnTo>
                  <a:pt x="6874" y="41688"/>
                </a:lnTo>
                <a:lnTo>
                  <a:pt x="7240" y="41158"/>
                </a:lnTo>
                <a:lnTo>
                  <a:pt x="7606" y="40627"/>
                </a:lnTo>
                <a:lnTo>
                  <a:pt x="7947" y="40197"/>
                </a:lnTo>
                <a:lnTo>
                  <a:pt x="8289" y="39768"/>
                </a:lnTo>
                <a:lnTo>
                  <a:pt x="8655" y="39364"/>
                </a:lnTo>
                <a:lnTo>
                  <a:pt x="9021" y="38959"/>
                </a:lnTo>
                <a:lnTo>
                  <a:pt x="9400" y="38581"/>
                </a:lnTo>
                <a:lnTo>
                  <a:pt x="9805" y="38214"/>
                </a:lnTo>
                <a:lnTo>
                  <a:pt x="10209" y="37848"/>
                </a:lnTo>
                <a:lnTo>
                  <a:pt x="10613" y="37507"/>
                </a:lnTo>
                <a:lnTo>
                  <a:pt x="11043" y="37178"/>
                </a:lnTo>
                <a:lnTo>
                  <a:pt x="11485" y="36862"/>
                </a:lnTo>
                <a:lnTo>
                  <a:pt x="11927" y="36547"/>
                </a:lnTo>
                <a:lnTo>
                  <a:pt x="12382" y="36256"/>
                </a:lnTo>
                <a:lnTo>
                  <a:pt x="12837" y="35966"/>
                </a:lnTo>
                <a:lnTo>
                  <a:pt x="13317" y="35700"/>
                </a:lnTo>
                <a:lnTo>
                  <a:pt x="13784" y="35435"/>
                </a:lnTo>
                <a:lnTo>
                  <a:pt x="14277" y="35182"/>
                </a:lnTo>
                <a:lnTo>
                  <a:pt x="14555" y="35043"/>
                </a:lnTo>
                <a:lnTo>
                  <a:pt x="14845" y="34930"/>
                </a:lnTo>
                <a:lnTo>
                  <a:pt x="15136" y="34816"/>
                </a:lnTo>
                <a:lnTo>
                  <a:pt x="15427" y="34728"/>
                </a:lnTo>
                <a:lnTo>
                  <a:pt x="15717" y="34639"/>
                </a:lnTo>
                <a:lnTo>
                  <a:pt x="16008" y="34576"/>
                </a:lnTo>
                <a:lnTo>
                  <a:pt x="16311" y="34513"/>
                </a:lnTo>
                <a:lnTo>
                  <a:pt x="16614" y="34475"/>
                </a:lnTo>
                <a:lnTo>
                  <a:pt x="16917" y="34450"/>
                </a:lnTo>
                <a:lnTo>
                  <a:pt x="17233" y="34424"/>
                </a:lnTo>
                <a:close/>
                <a:moveTo>
                  <a:pt x="22678" y="34045"/>
                </a:moveTo>
                <a:lnTo>
                  <a:pt x="22868" y="34058"/>
                </a:lnTo>
                <a:lnTo>
                  <a:pt x="23259" y="34096"/>
                </a:lnTo>
                <a:lnTo>
                  <a:pt x="23664" y="34159"/>
                </a:lnTo>
                <a:lnTo>
                  <a:pt x="24068" y="34248"/>
                </a:lnTo>
                <a:lnTo>
                  <a:pt x="24472" y="34361"/>
                </a:lnTo>
                <a:lnTo>
                  <a:pt x="24889" y="34513"/>
                </a:lnTo>
                <a:lnTo>
                  <a:pt x="25293" y="34664"/>
                </a:lnTo>
                <a:lnTo>
                  <a:pt x="25698" y="34854"/>
                </a:lnTo>
                <a:lnTo>
                  <a:pt x="26089" y="35056"/>
                </a:lnTo>
                <a:lnTo>
                  <a:pt x="26468" y="35271"/>
                </a:lnTo>
                <a:lnTo>
                  <a:pt x="26847" y="35498"/>
                </a:lnTo>
                <a:lnTo>
                  <a:pt x="27201" y="35738"/>
                </a:lnTo>
                <a:lnTo>
                  <a:pt x="27542" y="35991"/>
                </a:lnTo>
                <a:lnTo>
                  <a:pt x="27883" y="36269"/>
                </a:lnTo>
                <a:lnTo>
                  <a:pt x="28212" y="36559"/>
                </a:lnTo>
                <a:lnTo>
                  <a:pt x="28540" y="36850"/>
                </a:lnTo>
                <a:lnTo>
                  <a:pt x="28856" y="37140"/>
                </a:lnTo>
                <a:lnTo>
                  <a:pt x="29159" y="37431"/>
                </a:lnTo>
                <a:lnTo>
                  <a:pt x="29450" y="37747"/>
                </a:lnTo>
                <a:lnTo>
                  <a:pt x="29740" y="38050"/>
                </a:lnTo>
                <a:lnTo>
                  <a:pt x="30006" y="38366"/>
                </a:lnTo>
                <a:lnTo>
                  <a:pt x="30271" y="38682"/>
                </a:lnTo>
                <a:lnTo>
                  <a:pt x="30524" y="39010"/>
                </a:lnTo>
                <a:lnTo>
                  <a:pt x="30764" y="39351"/>
                </a:lnTo>
                <a:lnTo>
                  <a:pt x="31004" y="39680"/>
                </a:lnTo>
                <a:lnTo>
                  <a:pt x="31219" y="40021"/>
                </a:lnTo>
                <a:lnTo>
                  <a:pt x="31433" y="40374"/>
                </a:lnTo>
                <a:lnTo>
                  <a:pt x="31636" y="40728"/>
                </a:lnTo>
                <a:lnTo>
                  <a:pt x="31825" y="41082"/>
                </a:lnTo>
                <a:lnTo>
                  <a:pt x="32015" y="41448"/>
                </a:lnTo>
                <a:lnTo>
                  <a:pt x="32191" y="41814"/>
                </a:lnTo>
                <a:lnTo>
                  <a:pt x="32356" y="42193"/>
                </a:lnTo>
                <a:lnTo>
                  <a:pt x="32507" y="42572"/>
                </a:lnTo>
                <a:lnTo>
                  <a:pt x="32646" y="42951"/>
                </a:lnTo>
                <a:lnTo>
                  <a:pt x="32785" y="43343"/>
                </a:lnTo>
                <a:lnTo>
                  <a:pt x="32899" y="43735"/>
                </a:lnTo>
                <a:lnTo>
                  <a:pt x="33013" y="44139"/>
                </a:lnTo>
                <a:lnTo>
                  <a:pt x="33126" y="44543"/>
                </a:lnTo>
                <a:lnTo>
                  <a:pt x="33215" y="44947"/>
                </a:lnTo>
                <a:lnTo>
                  <a:pt x="33303" y="45364"/>
                </a:lnTo>
                <a:lnTo>
                  <a:pt x="33379" y="45781"/>
                </a:lnTo>
                <a:lnTo>
                  <a:pt x="33442" y="46211"/>
                </a:lnTo>
                <a:lnTo>
                  <a:pt x="33493" y="46640"/>
                </a:lnTo>
                <a:lnTo>
                  <a:pt x="33543" y="47070"/>
                </a:lnTo>
                <a:lnTo>
                  <a:pt x="33581" y="47512"/>
                </a:lnTo>
                <a:lnTo>
                  <a:pt x="33581" y="47638"/>
                </a:lnTo>
                <a:lnTo>
                  <a:pt x="33581" y="47752"/>
                </a:lnTo>
                <a:lnTo>
                  <a:pt x="33556" y="47992"/>
                </a:lnTo>
                <a:lnTo>
                  <a:pt x="33518" y="48232"/>
                </a:lnTo>
                <a:lnTo>
                  <a:pt x="33493" y="48472"/>
                </a:lnTo>
                <a:lnTo>
                  <a:pt x="33278" y="48434"/>
                </a:lnTo>
                <a:lnTo>
                  <a:pt x="33076" y="48383"/>
                </a:lnTo>
                <a:lnTo>
                  <a:pt x="32848" y="48320"/>
                </a:lnTo>
                <a:lnTo>
                  <a:pt x="32634" y="48244"/>
                </a:lnTo>
                <a:lnTo>
                  <a:pt x="32406" y="48156"/>
                </a:lnTo>
                <a:lnTo>
                  <a:pt x="32166" y="48055"/>
                </a:lnTo>
                <a:lnTo>
                  <a:pt x="31939" y="47954"/>
                </a:lnTo>
                <a:lnTo>
                  <a:pt x="31699" y="47840"/>
                </a:lnTo>
                <a:lnTo>
                  <a:pt x="31206" y="47575"/>
                </a:lnTo>
                <a:lnTo>
                  <a:pt x="30713" y="47272"/>
                </a:lnTo>
                <a:lnTo>
                  <a:pt x="30208" y="46943"/>
                </a:lnTo>
                <a:lnTo>
                  <a:pt x="29690" y="46577"/>
                </a:lnTo>
                <a:lnTo>
                  <a:pt x="29172" y="46173"/>
                </a:lnTo>
                <a:lnTo>
                  <a:pt x="28654" y="45756"/>
                </a:lnTo>
                <a:lnTo>
                  <a:pt x="28123" y="45301"/>
                </a:lnTo>
                <a:lnTo>
                  <a:pt x="27605" y="44834"/>
                </a:lnTo>
                <a:lnTo>
                  <a:pt x="27087" y="44354"/>
                </a:lnTo>
                <a:lnTo>
                  <a:pt x="26582" y="43848"/>
                </a:lnTo>
                <a:lnTo>
                  <a:pt x="26077" y="43318"/>
                </a:lnTo>
                <a:lnTo>
                  <a:pt x="25597" y="42787"/>
                </a:lnTo>
                <a:lnTo>
                  <a:pt x="25117" y="42244"/>
                </a:lnTo>
                <a:lnTo>
                  <a:pt x="24649" y="41701"/>
                </a:lnTo>
                <a:lnTo>
                  <a:pt x="24207" y="41145"/>
                </a:lnTo>
                <a:lnTo>
                  <a:pt x="23777" y="40589"/>
                </a:lnTo>
                <a:lnTo>
                  <a:pt x="23373" y="40033"/>
                </a:lnTo>
                <a:lnTo>
                  <a:pt x="22994" y="39477"/>
                </a:lnTo>
                <a:lnTo>
                  <a:pt x="22640" y="38922"/>
                </a:lnTo>
                <a:lnTo>
                  <a:pt x="22325" y="38378"/>
                </a:lnTo>
                <a:lnTo>
                  <a:pt x="22021" y="37848"/>
                </a:lnTo>
                <a:lnTo>
                  <a:pt x="21769" y="37330"/>
                </a:lnTo>
                <a:lnTo>
                  <a:pt x="21541" y="36825"/>
                </a:lnTo>
                <a:lnTo>
                  <a:pt x="21352" y="36332"/>
                </a:lnTo>
                <a:lnTo>
                  <a:pt x="21276" y="36092"/>
                </a:lnTo>
                <a:lnTo>
                  <a:pt x="21200" y="35864"/>
                </a:lnTo>
                <a:lnTo>
                  <a:pt x="21137" y="35637"/>
                </a:lnTo>
                <a:lnTo>
                  <a:pt x="21086" y="35422"/>
                </a:lnTo>
                <a:lnTo>
                  <a:pt x="21049" y="35208"/>
                </a:lnTo>
                <a:lnTo>
                  <a:pt x="21023" y="34993"/>
                </a:lnTo>
                <a:lnTo>
                  <a:pt x="21011" y="34791"/>
                </a:lnTo>
                <a:lnTo>
                  <a:pt x="21011" y="34601"/>
                </a:lnTo>
                <a:lnTo>
                  <a:pt x="21554" y="34955"/>
                </a:lnTo>
                <a:lnTo>
                  <a:pt x="22097" y="35283"/>
                </a:lnTo>
                <a:lnTo>
                  <a:pt x="23146" y="35940"/>
                </a:lnTo>
                <a:lnTo>
                  <a:pt x="23664" y="36269"/>
                </a:lnTo>
                <a:lnTo>
                  <a:pt x="24169" y="36610"/>
                </a:lnTo>
                <a:lnTo>
                  <a:pt x="24662" y="36951"/>
                </a:lnTo>
                <a:lnTo>
                  <a:pt x="25142" y="37317"/>
                </a:lnTo>
                <a:lnTo>
                  <a:pt x="25597" y="37684"/>
                </a:lnTo>
                <a:lnTo>
                  <a:pt x="26039" y="38063"/>
                </a:lnTo>
                <a:lnTo>
                  <a:pt x="26468" y="38467"/>
                </a:lnTo>
                <a:lnTo>
                  <a:pt x="26898" y="38884"/>
                </a:lnTo>
                <a:lnTo>
                  <a:pt x="27795" y="39755"/>
                </a:lnTo>
                <a:lnTo>
                  <a:pt x="28262" y="40210"/>
                </a:lnTo>
                <a:lnTo>
                  <a:pt x="28742" y="40690"/>
                </a:lnTo>
                <a:lnTo>
                  <a:pt x="28603" y="40349"/>
                </a:lnTo>
                <a:lnTo>
                  <a:pt x="28427" y="40008"/>
                </a:lnTo>
                <a:lnTo>
                  <a:pt x="28237" y="39667"/>
                </a:lnTo>
                <a:lnTo>
                  <a:pt x="28010" y="39313"/>
                </a:lnTo>
                <a:lnTo>
                  <a:pt x="27744" y="38972"/>
                </a:lnTo>
                <a:lnTo>
                  <a:pt x="27454" y="38618"/>
                </a:lnTo>
                <a:lnTo>
                  <a:pt x="27100" y="38252"/>
                </a:lnTo>
                <a:lnTo>
                  <a:pt x="26721" y="37873"/>
                </a:lnTo>
                <a:lnTo>
                  <a:pt x="26279" y="37481"/>
                </a:lnTo>
                <a:lnTo>
                  <a:pt x="25786" y="37077"/>
                </a:lnTo>
                <a:lnTo>
                  <a:pt x="25230" y="36660"/>
                </a:lnTo>
                <a:lnTo>
                  <a:pt x="24611" y="36231"/>
                </a:lnTo>
                <a:lnTo>
                  <a:pt x="23929" y="35763"/>
                </a:lnTo>
                <a:lnTo>
                  <a:pt x="23171" y="35283"/>
                </a:lnTo>
                <a:lnTo>
                  <a:pt x="22337" y="34778"/>
                </a:lnTo>
                <a:lnTo>
                  <a:pt x="21415" y="34248"/>
                </a:lnTo>
                <a:lnTo>
                  <a:pt x="21592" y="34184"/>
                </a:lnTo>
                <a:lnTo>
                  <a:pt x="21756" y="34146"/>
                </a:lnTo>
                <a:lnTo>
                  <a:pt x="21933" y="34109"/>
                </a:lnTo>
                <a:lnTo>
                  <a:pt x="22110" y="34083"/>
                </a:lnTo>
                <a:lnTo>
                  <a:pt x="22299" y="34058"/>
                </a:lnTo>
                <a:lnTo>
                  <a:pt x="22489" y="34045"/>
                </a:lnTo>
                <a:close/>
                <a:moveTo>
                  <a:pt x="17701" y="48270"/>
                </a:moveTo>
                <a:lnTo>
                  <a:pt x="18155" y="48282"/>
                </a:lnTo>
                <a:lnTo>
                  <a:pt x="18598" y="48320"/>
                </a:lnTo>
                <a:lnTo>
                  <a:pt x="19040" y="48371"/>
                </a:lnTo>
                <a:lnTo>
                  <a:pt x="19457" y="48459"/>
                </a:lnTo>
                <a:lnTo>
                  <a:pt x="19861" y="48560"/>
                </a:lnTo>
                <a:lnTo>
                  <a:pt x="20063" y="48636"/>
                </a:lnTo>
                <a:lnTo>
                  <a:pt x="20253" y="48699"/>
                </a:lnTo>
                <a:lnTo>
                  <a:pt x="19191" y="49015"/>
                </a:lnTo>
                <a:lnTo>
                  <a:pt x="18661" y="49179"/>
                </a:lnTo>
                <a:lnTo>
                  <a:pt x="18143" y="49356"/>
                </a:lnTo>
                <a:lnTo>
                  <a:pt x="17625" y="49533"/>
                </a:lnTo>
                <a:lnTo>
                  <a:pt x="17119" y="49735"/>
                </a:lnTo>
                <a:lnTo>
                  <a:pt x="16627" y="49950"/>
                </a:lnTo>
                <a:lnTo>
                  <a:pt x="16134" y="50177"/>
                </a:lnTo>
                <a:lnTo>
                  <a:pt x="15654" y="50417"/>
                </a:lnTo>
                <a:lnTo>
                  <a:pt x="15187" y="50670"/>
                </a:lnTo>
                <a:lnTo>
                  <a:pt x="14719" y="50960"/>
                </a:lnTo>
                <a:lnTo>
                  <a:pt x="14277" y="51264"/>
                </a:lnTo>
                <a:lnTo>
                  <a:pt x="13835" y="51579"/>
                </a:lnTo>
                <a:lnTo>
                  <a:pt x="13418" y="51933"/>
                </a:lnTo>
                <a:lnTo>
                  <a:pt x="13001" y="52312"/>
                </a:lnTo>
                <a:lnTo>
                  <a:pt x="12811" y="52514"/>
                </a:lnTo>
                <a:lnTo>
                  <a:pt x="12609" y="52716"/>
                </a:lnTo>
                <a:lnTo>
                  <a:pt x="12609" y="52716"/>
                </a:lnTo>
                <a:lnTo>
                  <a:pt x="13544" y="52198"/>
                </a:lnTo>
                <a:lnTo>
                  <a:pt x="14492" y="51681"/>
                </a:lnTo>
                <a:lnTo>
                  <a:pt x="15452" y="51175"/>
                </a:lnTo>
                <a:lnTo>
                  <a:pt x="15932" y="50935"/>
                </a:lnTo>
                <a:lnTo>
                  <a:pt x="16412" y="50708"/>
                </a:lnTo>
                <a:lnTo>
                  <a:pt x="16917" y="50480"/>
                </a:lnTo>
                <a:lnTo>
                  <a:pt x="17410" y="50266"/>
                </a:lnTo>
                <a:lnTo>
                  <a:pt x="17928" y="50064"/>
                </a:lnTo>
                <a:lnTo>
                  <a:pt x="18446" y="49874"/>
                </a:lnTo>
                <a:lnTo>
                  <a:pt x="18964" y="49697"/>
                </a:lnTo>
                <a:lnTo>
                  <a:pt x="19507" y="49533"/>
                </a:lnTo>
                <a:lnTo>
                  <a:pt x="20050" y="49394"/>
                </a:lnTo>
                <a:lnTo>
                  <a:pt x="20606" y="49268"/>
                </a:lnTo>
                <a:lnTo>
                  <a:pt x="20328" y="49685"/>
                </a:lnTo>
                <a:lnTo>
                  <a:pt x="20025" y="50101"/>
                </a:lnTo>
                <a:lnTo>
                  <a:pt x="19697" y="50493"/>
                </a:lnTo>
                <a:lnTo>
                  <a:pt x="19356" y="50885"/>
                </a:lnTo>
                <a:lnTo>
                  <a:pt x="19002" y="51238"/>
                </a:lnTo>
                <a:lnTo>
                  <a:pt x="18636" y="51592"/>
                </a:lnTo>
                <a:lnTo>
                  <a:pt x="18244" y="51921"/>
                </a:lnTo>
                <a:lnTo>
                  <a:pt x="17852" y="52224"/>
                </a:lnTo>
                <a:lnTo>
                  <a:pt x="17448" y="52527"/>
                </a:lnTo>
                <a:lnTo>
                  <a:pt x="17031" y="52805"/>
                </a:lnTo>
                <a:lnTo>
                  <a:pt x="16602" y="53057"/>
                </a:lnTo>
                <a:lnTo>
                  <a:pt x="16172" y="53310"/>
                </a:lnTo>
                <a:lnTo>
                  <a:pt x="15730" y="53525"/>
                </a:lnTo>
                <a:lnTo>
                  <a:pt x="15275" y="53740"/>
                </a:lnTo>
                <a:lnTo>
                  <a:pt x="14833" y="53917"/>
                </a:lnTo>
                <a:lnTo>
                  <a:pt x="14378" y="54093"/>
                </a:lnTo>
                <a:lnTo>
                  <a:pt x="13911" y="54245"/>
                </a:lnTo>
                <a:lnTo>
                  <a:pt x="13456" y="54371"/>
                </a:lnTo>
                <a:lnTo>
                  <a:pt x="12988" y="54485"/>
                </a:lnTo>
                <a:lnTo>
                  <a:pt x="12533" y="54573"/>
                </a:lnTo>
                <a:lnTo>
                  <a:pt x="12079" y="54649"/>
                </a:lnTo>
                <a:lnTo>
                  <a:pt x="11624" y="54712"/>
                </a:lnTo>
                <a:lnTo>
                  <a:pt x="11169" y="54738"/>
                </a:lnTo>
                <a:lnTo>
                  <a:pt x="10714" y="54763"/>
                </a:lnTo>
                <a:lnTo>
                  <a:pt x="10285" y="54750"/>
                </a:lnTo>
                <a:lnTo>
                  <a:pt x="9843" y="54725"/>
                </a:lnTo>
                <a:lnTo>
                  <a:pt x="9426" y="54674"/>
                </a:lnTo>
                <a:lnTo>
                  <a:pt x="9009" y="54611"/>
                </a:lnTo>
                <a:lnTo>
                  <a:pt x="8592" y="54523"/>
                </a:lnTo>
                <a:lnTo>
                  <a:pt x="8200" y="54422"/>
                </a:lnTo>
                <a:lnTo>
                  <a:pt x="7821" y="54295"/>
                </a:lnTo>
                <a:lnTo>
                  <a:pt x="7455" y="54144"/>
                </a:lnTo>
                <a:lnTo>
                  <a:pt x="7531" y="53954"/>
                </a:lnTo>
                <a:lnTo>
                  <a:pt x="7606" y="53765"/>
                </a:lnTo>
                <a:lnTo>
                  <a:pt x="7695" y="53575"/>
                </a:lnTo>
                <a:lnTo>
                  <a:pt x="7796" y="53399"/>
                </a:lnTo>
                <a:lnTo>
                  <a:pt x="8011" y="53032"/>
                </a:lnTo>
                <a:lnTo>
                  <a:pt x="8263" y="52679"/>
                </a:lnTo>
                <a:lnTo>
                  <a:pt x="8541" y="52337"/>
                </a:lnTo>
                <a:lnTo>
                  <a:pt x="8844" y="52009"/>
                </a:lnTo>
                <a:lnTo>
                  <a:pt x="9160" y="51681"/>
                </a:lnTo>
                <a:lnTo>
                  <a:pt x="9514" y="51365"/>
                </a:lnTo>
                <a:lnTo>
                  <a:pt x="9880" y="51062"/>
                </a:lnTo>
                <a:lnTo>
                  <a:pt x="10272" y="50771"/>
                </a:lnTo>
                <a:lnTo>
                  <a:pt x="10664" y="50493"/>
                </a:lnTo>
                <a:lnTo>
                  <a:pt x="11093" y="50228"/>
                </a:lnTo>
                <a:lnTo>
                  <a:pt x="11523" y="49975"/>
                </a:lnTo>
                <a:lnTo>
                  <a:pt x="11965" y="49748"/>
                </a:lnTo>
                <a:lnTo>
                  <a:pt x="12420" y="49520"/>
                </a:lnTo>
                <a:lnTo>
                  <a:pt x="12887" y="49318"/>
                </a:lnTo>
                <a:lnTo>
                  <a:pt x="13367" y="49129"/>
                </a:lnTo>
                <a:lnTo>
                  <a:pt x="13847" y="48952"/>
                </a:lnTo>
                <a:lnTo>
                  <a:pt x="14327" y="48800"/>
                </a:lnTo>
                <a:lnTo>
                  <a:pt x="14820" y="48661"/>
                </a:lnTo>
                <a:lnTo>
                  <a:pt x="15300" y="48548"/>
                </a:lnTo>
                <a:lnTo>
                  <a:pt x="15793" y="48459"/>
                </a:lnTo>
                <a:lnTo>
                  <a:pt x="16273" y="48371"/>
                </a:lnTo>
                <a:lnTo>
                  <a:pt x="16753" y="48320"/>
                </a:lnTo>
                <a:lnTo>
                  <a:pt x="17233" y="48282"/>
                </a:lnTo>
                <a:lnTo>
                  <a:pt x="17701" y="48270"/>
                </a:lnTo>
                <a:close/>
                <a:moveTo>
                  <a:pt x="22211" y="48661"/>
                </a:moveTo>
                <a:lnTo>
                  <a:pt x="22413" y="48674"/>
                </a:lnTo>
                <a:lnTo>
                  <a:pt x="22628" y="48687"/>
                </a:lnTo>
                <a:lnTo>
                  <a:pt x="22830" y="48725"/>
                </a:lnTo>
                <a:lnTo>
                  <a:pt x="23032" y="48762"/>
                </a:lnTo>
                <a:lnTo>
                  <a:pt x="23247" y="48826"/>
                </a:lnTo>
                <a:lnTo>
                  <a:pt x="23449" y="48889"/>
                </a:lnTo>
                <a:lnTo>
                  <a:pt x="23651" y="48965"/>
                </a:lnTo>
                <a:lnTo>
                  <a:pt x="23853" y="49053"/>
                </a:lnTo>
                <a:lnTo>
                  <a:pt x="24055" y="49141"/>
                </a:lnTo>
                <a:lnTo>
                  <a:pt x="24245" y="49255"/>
                </a:lnTo>
                <a:lnTo>
                  <a:pt x="24447" y="49369"/>
                </a:lnTo>
                <a:lnTo>
                  <a:pt x="24636" y="49482"/>
                </a:lnTo>
                <a:lnTo>
                  <a:pt x="24839" y="49621"/>
                </a:lnTo>
                <a:lnTo>
                  <a:pt x="25028" y="49760"/>
                </a:lnTo>
                <a:lnTo>
                  <a:pt x="25395" y="50064"/>
                </a:lnTo>
                <a:lnTo>
                  <a:pt x="25761" y="50392"/>
                </a:lnTo>
                <a:lnTo>
                  <a:pt x="26115" y="50746"/>
                </a:lnTo>
                <a:lnTo>
                  <a:pt x="26456" y="51137"/>
                </a:lnTo>
                <a:lnTo>
                  <a:pt x="26784" y="51542"/>
                </a:lnTo>
                <a:lnTo>
                  <a:pt x="27087" y="51958"/>
                </a:lnTo>
                <a:lnTo>
                  <a:pt x="27391" y="52413"/>
                </a:lnTo>
                <a:lnTo>
                  <a:pt x="27669" y="52868"/>
                </a:lnTo>
                <a:lnTo>
                  <a:pt x="27934" y="53335"/>
                </a:lnTo>
                <a:lnTo>
                  <a:pt x="28174" y="53815"/>
                </a:lnTo>
                <a:lnTo>
                  <a:pt x="28401" y="54308"/>
                </a:lnTo>
                <a:lnTo>
                  <a:pt x="28603" y="54801"/>
                </a:lnTo>
                <a:lnTo>
                  <a:pt x="28780" y="55306"/>
                </a:lnTo>
                <a:lnTo>
                  <a:pt x="28945" y="55811"/>
                </a:lnTo>
                <a:lnTo>
                  <a:pt x="29071" y="56317"/>
                </a:lnTo>
                <a:lnTo>
                  <a:pt x="29185" y="56809"/>
                </a:lnTo>
                <a:lnTo>
                  <a:pt x="29273" y="57302"/>
                </a:lnTo>
                <a:lnTo>
                  <a:pt x="29324" y="57782"/>
                </a:lnTo>
                <a:lnTo>
                  <a:pt x="29361" y="58262"/>
                </a:lnTo>
                <a:lnTo>
                  <a:pt x="29361" y="58730"/>
                </a:lnTo>
                <a:lnTo>
                  <a:pt x="29349" y="58944"/>
                </a:lnTo>
                <a:lnTo>
                  <a:pt x="29324" y="59172"/>
                </a:lnTo>
                <a:lnTo>
                  <a:pt x="29298" y="59386"/>
                </a:lnTo>
                <a:lnTo>
                  <a:pt x="29273" y="59601"/>
                </a:lnTo>
                <a:lnTo>
                  <a:pt x="29222" y="59816"/>
                </a:lnTo>
                <a:lnTo>
                  <a:pt x="29172" y="60018"/>
                </a:lnTo>
                <a:lnTo>
                  <a:pt x="29121" y="60208"/>
                </a:lnTo>
                <a:lnTo>
                  <a:pt x="29046" y="60397"/>
                </a:lnTo>
                <a:lnTo>
                  <a:pt x="28970" y="60587"/>
                </a:lnTo>
                <a:lnTo>
                  <a:pt x="28894" y="60763"/>
                </a:lnTo>
                <a:lnTo>
                  <a:pt x="28540" y="60498"/>
                </a:lnTo>
                <a:lnTo>
                  <a:pt x="28187" y="60220"/>
                </a:lnTo>
                <a:lnTo>
                  <a:pt x="27858" y="59942"/>
                </a:lnTo>
                <a:lnTo>
                  <a:pt x="27517" y="59652"/>
                </a:lnTo>
                <a:lnTo>
                  <a:pt x="27201" y="59361"/>
                </a:lnTo>
                <a:lnTo>
                  <a:pt x="26885" y="59071"/>
                </a:lnTo>
                <a:lnTo>
                  <a:pt x="26582" y="58767"/>
                </a:lnTo>
                <a:lnTo>
                  <a:pt x="26279" y="58464"/>
                </a:lnTo>
                <a:lnTo>
                  <a:pt x="25988" y="58148"/>
                </a:lnTo>
                <a:lnTo>
                  <a:pt x="25710" y="57845"/>
                </a:lnTo>
                <a:lnTo>
                  <a:pt x="25432" y="57517"/>
                </a:lnTo>
                <a:lnTo>
                  <a:pt x="25167" y="57201"/>
                </a:lnTo>
                <a:lnTo>
                  <a:pt x="24914" y="56860"/>
                </a:lnTo>
                <a:lnTo>
                  <a:pt x="24662" y="56531"/>
                </a:lnTo>
                <a:lnTo>
                  <a:pt x="24422" y="56190"/>
                </a:lnTo>
                <a:lnTo>
                  <a:pt x="24194" y="55837"/>
                </a:lnTo>
                <a:lnTo>
                  <a:pt x="23980" y="55496"/>
                </a:lnTo>
                <a:lnTo>
                  <a:pt x="23765" y="55129"/>
                </a:lnTo>
                <a:lnTo>
                  <a:pt x="23575" y="54763"/>
                </a:lnTo>
                <a:lnTo>
                  <a:pt x="23386" y="54397"/>
                </a:lnTo>
                <a:lnTo>
                  <a:pt x="23196" y="54018"/>
                </a:lnTo>
                <a:lnTo>
                  <a:pt x="23032" y="53639"/>
                </a:lnTo>
                <a:lnTo>
                  <a:pt x="22868" y="53247"/>
                </a:lnTo>
                <a:lnTo>
                  <a:pt x="22716" y="52855"/>
                </a:lnTo>
                <a:lnTo>
                  <a:pt x="22577" y="52451"/>
                </a:lnTo>
                <a:lnTo>
                  <a:pt x="22451" y="52047"/>
                </a:lnTo>
                <a:lnTo>
                  <a:pt x="22337" y="51630"/>
                </a:lnTo>
                <a:lnTo>
                  <a:pt x="22223" y="51213"/>
                </a:lnTo>
                <a:lnTo>
                  <a:pt x="22135" y="50784"/>
                </a:lnTo>
                <a:lnTo>
                  <a:pt x="22047" y="50354"/>
                </a:lnTo>
                <a:lnTo>
                  <a:pt x="21971" y="49912"/>
                </a:lnTo>
                <a:lnTo>
                  <a:pt x="21908" y="49457"/>
                </a:lnTo>
                <a:lnTo>
                  <a:pt x="22261" y="49735"/>
                </a:lnTo>
                <a:lnTo>
                  <a:pt x="22590" y="50026"/>
                </a:lnTo>
                <a:lnTo>
                  <a:pt x="22906" y="50329"/>
                </a:lnTo>
                <a:lnTo>
                  <a:pt x="23209" y="50632"/>
                </a:lnTo>
                <a:lnTo>
                  <a:pt x="23499" y="50960"/>
                </a:lnTo>
                <a:lnTo>
                  <a:pt x="23765" y="51302"/>
                </a:lnTo>
                <a:lnTo>
                  <a:pt x="24030" y="51643"/>
                </a:lnTo>
                <a:lnTo>
                  <a:pt x="24283" y="51996"/>
                </a:lnTo>
                <a:lnTo>
                  <a:pt x="24523" y="52363"/>
                </a:lnTo>
                <a:lnTo>
                  <a:pt x="24763" y="52742"/>
                </a:lnTo>
                <a:lnTo>
                  <a:pt x="24990" y="53121"/>
                </a:lnTo>
                <a:lnTo>
                  <a:pt x="25205" y="53500"/>
                </a:lnTo>
                <a:lnTo>
                  <a:pt x="25635" y="54283"/>
                </a:lnTo>
                <a:lnTo>
                  <a:pt x="26051" y="55091"/>
                </a:lnTo>
                <a:lnTo>
                  <a:pt x="26089" y="54965"/>
                </a:lnTo>
                <a:lnTo>
                  <a:pt x="26102" y="54826"/>
                </a:lnTo>
                <a:lnTo>
                  <a:pt x="26115" y="54687"/>
                </a:lnTo>
                <a:lnTo>
                  <a:pt x="26115" y="54536"/>
                </a:lnTo>
                <a:lnTo>
                  <a:pt x="26102" y="54384"/>
                </a:lnTo>
                <a:lnTo>
                  <a:pt x="26077" y="54220"/>
                </a:lnTo>
                <a:lnTo>
                  <a:pt x="26039" y="54055"/>
                </a:lnTo>
                <a:lnTo>
                  <a:pt x="26001" y="53891"/>
                </a:lnTo>
                <a:lnTo>
                  <a:pt x="25938" y="53714"/>
                </a:lnTo>
                <a:lnTo>
                  <a:pt x="25875" y="53525"/>
                </a:lnTo>
                <a:lnTo>
                  <a:pt x="25723" y="53146"/>
                </a:lnTo>
                <a:lnTo>
                  <a:pt x="25521" y="52754"/>
                </a:lnTo>
                <a:lnTo>
                  <a:pt x="25281" y="52337"/>
                </a:lnTo>
                <a:lnTo>
                  <a:pt x="25015" y="51921"/>
                </a:lnTo>
                <a:lnTo>
                  <a:pt x="24712" y="51478"/>
                </a:lnTo>
                <a:lnTo>
                  <a:pt x="24371" y="51024"/>
                </a:lnTo>
                <a:lnTo>
                  <a:pt x="24005" y="50569"/>
                </a:lnTo>
                <a:lnTo>
                  <a:pt x="23601" y="50101"/>
                </a:lnTo>
                <a:lnTo>
                  <a:pt x="23158" y="49621"/>
                </a:lnTo>
                <a:lnTo>
                  <a:pt x="22704" y="49141"/>
                </a:lnTo>
                <a:lnTo>
                  <a:pt x="22211" y="48661"/>
                </a:lnTo>
                <a:close/>
                <a:moveTo>
                  <a:pt x="15275" y="58174"/>
                </a:moveTo>
                <a:lnTo>
                  <a:pt x="15667" y="58186"/>
                </a:lnTo>
                <a:lnTo>
                  <a:pt x="16033" y="58199"/>
                </a:lnTo>
                <a:lnTo>
                  <a:pt x="16399" y="58250"/>
                </a:lnTo>
                <a:lnTo>
                  <a:pt x="16766" y="58300"/>
                </a:lnTo>
                <a:lnTo>
                  <a:pt x="17107" y="58376"/>
                </a:lnTo>
                <a:lnTo>
                  <a:pt x="17448" y="58464"/>
                </a:lnTo>
                <a:lnTo>
                  <a:pt x="17486" y="58793"/>
                </a:lnTo>
                <a:lnTo>
                  <a:pt x="9464" y="61926"/>
                </a:lnTo>
                <a:lnTo>
                  <a:pt x="9956" y="61913"/>
                </a:lnTo>
                <a:lnTo>
                  <a:pt x="10436" y="61875"/>
                </a:lnTo>
                <a:lnTo>
                  <a:pt x="10916" y="61799"/>
                </a:lnTo>
                <a:lnTo>
                  <a:pt x="11396" y="61711"/>
                </a:lnTo>
                <a:lnTo>
                  <a:pt x="11864" y="61610"/>
                </a:lnTo>
                <a:lnTo>
                  <a:pt x="12319" y="61483"/>
                </a:lnTo>
                <a:lnTo>
                  <a:pt x="12786" y="61345"/>
                </a:lnTo>
                <a:lnTo>
                  <a:pt x="13228" y="61180"/>
                </a:lnTo>
                <a:lnTo>
                  <a:pt x="13683" y="61016"/>
                </a:lnTo>
                <a:lnTo>
                  <a:pt x="14138" y="60839"/>
                </a:lnTo>
                <a:lnTo>
                  <a:pt x="15022" y="60485"/>
                </a:lnTo>
                <a:lnTo>
                  <a:pt x="15919" y="60119"/>
                </a:lnTo>
                <a:lnTo>
                  <a:pt x="16361" y="59942"/>
                </a:lnTo>
                <a:lnTo>
                  <a:pt x="16804" y="59765"/>
                </a:lnTo>
                <a:lnTo>
                  <a:pt x="16804" y="59765"/>
                </a:lnTo>
                <a:lnTo>
                  <a:pt x="16513" y="60031"/>
                </a:lnTo>
                <a:lnTo>
                  <a:pt x="16210" y="60283"/>
                </a:lnTo>
                <a:lnTo>
                  <a:pt x="15907" y="60523"/>
                </a:lnTo>
                <a:lnTo>
                  <a:pt x="15603" y="60751"/>
                </a:lnTo>
                <a:lnTo>
                  <a:pt x="15288" y="60978"/>
                </a:lnTo>
                <a:lnTo>
                  <a:pt x="14972" y="61180"/>
                </a:lnTo>
                <a:lnTo>
                  <a:pt x="14656" y="61382"/>
                </a:lnTo>
                <a:lnTo>
                  <a:pt x="14340" y="61572"/>
                </a:lnTo>
                <a:lnTo>
                  <a:pt x="14024" y="61761"/>
                </a:lnTo>
                <a:lnTo>
                  <a:pt x="13696" y="61926"/>
                </a:lnTo>
                <a:lnTo>
                  <a:pt x="13367" y="62090"/>
                </a:lnTo>
                <a:lnTo>
                  <a:pt x="13026" y="62229"/>
                </a:lnTo>
                <a:lnTo>
                  <a:pt x="12698" y="62380"/>
                </a:lnTo>
                <a:lnTo>
                  <a:pt x="12357" y="62507"/>
                </a:lnTo>
                <a:lnTo>
                  <a:pt x="12015" y="62620"/>
                </a:lnTo>
                <a:lnTo>
                  <a:pt x="11674" y="62734"/>
                </a:lnTo>
                <a:lnTo>
                  <a:pt x="11321" y="62835"/>
                </a:lnTo>
                <a:lnTo>
                  <a:pt x="10967" y="62924"/>
                </a:lnTo>
                <a:lnTo>
                  <a:pt x="10613" y="62999"/>
                </a:lnTo>
                <a:lnTo>
                  <a:pt x="10259" y="63063"/>
                </a:lnTo>
                <a:lnTo>
                  <a:pt x="9893" y="63126"/>
                </a:lnTo>
                <a:lnTo>
                  <a:pt x="9527" y="63176"/>
                </a:lnTo>
                <a:lnTo>
                  <a:pt x="9160" y="63214"/>
                </a:lnTo>
                <a:lnTo>
                  <a:pt x="8781" y="63239"/>
                </a:lnTo>
                <a:lnTo>
                  <a:pt x="8402" y="63265"/>
                </a:lnTo>
                <a:lnTo>
                  <a:pt x="8023" y="63277"/>
                </a:lnTo>
                <a:lnTo>
                  <a:pt x="7644" y="63277"/>
                </a:lnTo>
                <a:lnTo>
                  <a:pt x="7265" y="63265"/>
                </a:lnTo>
                <a:lnTo>
                  <a:pt x="6874" y="63252"/>
                </a:lnTo>
                <a:lnTo>
                  <a:pt x="6469" y="63214"/>
                </a:lnTo>
                <a:lnTo>
                  <a:pt x="6078" y="63176"/>
                </a:lnTo>
                <a:lnTo>
                  <a:pt x="5673" y="63126"/>
                </a:lnTo>
                <a:lnTo>
                  <a:pt x="5939" y="62785"/>
                </a:lnTo>
                <a:lnTo>
                  <a:pt x="6217" y="62444"/>
                </a:lnTo>
                <a:lnTo>
                  <a:pt x="6507" y="62128"/>
                </a:lnTo>
                <a:lnTo>
                  <a:pt x="6810" y="61812"/>
                </a:lnTo>
                <a:lnTo>
                  <a:pt x="7126" y="61509"/>
                </a:lnTo>
                <a:lnTo>
                  <a:pt x="7455" y="61218"/>
                </a:lnTo>
                <a:lnTo>
                  <a:pt x="7796" y="60940"/>
                </a:lnTo>
                <a:lnTo>
                  <a:pt x="8150" y="60662"/>
                </a:lnTo>
                <a:lnTo>
                  <a:pt x="8516" y="60410"/>
                </a:lnTo>
                <a:lnTo>
                  <a:pt x="8882" y="60170"/>
                </a:lnTo>
                <a:lnTo>
                  <a:pt x="9261" y="59942"/>
                </a:lnTo>
                <a:lnTo>
                  <a:pt x="9653" y="59728"/>
                </a:lnTo>
                <a:lnTo>
                  <a:pt x="10045" y="59525"/>
                </a:lnTo>
                <a:lnTo>
                  <a:pt x="10436" y="59336"/>
                </a:lnTo>
                <a:lnTo>
                  <a:pt x="10841" y="59159"/>
                </a:lnTo>
                <a:lnTo>
                  <a:pt x="11245" y="58995"/>
                </a:lnTo>
                <a:lnTo>
                  <a:pt x="11649" y="58843"/>
                </a:lnTo>
                <a:lnTo>
                  <a:pt x="12053" y="58704"/>
                </a:lnTo>
                <a:lnTo>
                  <a:pt x="12470" y="58591"/>
                </a:lnTo>
                <a:lnTo>
                  <a:pt x="12875" y="58490"/>
                </a:lnTo>
                <a:lnTo>
                  <a:pt x="13291" y="58388"/>
                </a:lnTo>
                <a:lnTo>
                  <a:pt x="13696" y="58325"/>
                </a:lnTo>
                <a:lnTo>
                  <a:pt x="14100" y="58262"/>
                </a:lnTo>
                <a:lnTo>
                  <a:pt x="14492" y="58212"/>
                </a:lnTo>
                <a:lnTo>
                  <a:pt x="14896" y="58186"/>
                </a:lnTo>
                <a:lnTo>
                  <a:pt x="15275" y="58174"/>
                </a:lnTo>
                <a:close/>
                <a:moveTo>
                  <a:pt x="19520" y="58591"/>
                </a:moveTo>
                <a:lnTo>
                  <a:pt x="19798" y="58742"/>
                </a:lnTo>
                <a:lnTo>
                  <a:pt x="20050" y="58919"/>
                </a:lnTo>
                <a:lnTo>
                  <a:pt x="20303" y="59121"/>
                </a:lnTo>
                <a:lnTo>
                  <a:pt x="20556" y="59336"/>
                </a:lnTo>
                <a:lnTo>
                  <a:pt x="20783" y="59576"/>
                </a:lnTo>
                <a:lnTo>
                  <a:pt x="21011" y="59841"/>
                </a:lnTo>
                <a:lnTo>
                  <a:pt x="21225" y="60132"/>
                </a:lnTo>
                <a:lnTo>
                  <a:pt x="21428" y="60435"/>
                </a:lnTo>
                <a:lnTo>
                  <a:pt x="21617" y="60751"/>
                </a:lnTo>
                <a:lnTo>
                  <a:pt x="21794" y="61092"/>
                </a:lnTo>
                <a:lnTo>
                  <a:pt x="21971" y="61433"/>
                </a:lnTo>
                <a:lnTo>
                  <a:pt x="22122" y="61799"/>
                </a:lnTo>
                <a:lnTo>
                  <a:pt x="22274" y="62178"/>
                </a:lnTo>
                <a:lnTo>
                  <a:pt x="22413" y="62570"/>
                </a:lnTo>
                <a:lnTo>
                  <a:pt x="22539" y="62961"/>
                </a:lnTo>
                <a:lnTo>
                  <a:pt x="22653" y="63378"/>
                </a:lnTo>
                <a:lnTo>
                  <a:pt x="22754" y="63795"/>
                </a:lnTo>
                <a:lnTo>
                  <a:pt x="22843" y="64212"/>
                </a:lnTo>
                <a:lnTo>
                  <a:pt x="22918" y="64642"/>
                </a:lnTo>
                <a:lnTo>
                  <a:pt x="22981" y="65071"/>
                </a:lnTo>
                <a:lnTo>
                  <a:pt x="23045" y="65513"/>
                </a:lnTo>
                <a:lnTo>
                  <a:pt x="23083" y="65943"/>
                </a:lnTo>
                <a:lnTo>
                  <a:pt x="23108" y="66385"/>
                </a:lnTo>
                <a:lnTo>
                  <a:pt x="23133" y="66827"/>
                </a:lnTo>
                <a:lnTo>
                  <a:pt x="23133" y="67269"/>
                </a:lnTo>
                <a:lnTo>
                  <a:pt x="23120" y="67699"/>
                </a:lnTo>
                <a:lnTo>
                  <a:pt x="23095" y="68128"/>
                </a:lnTo>
                <a:lnTo>
                  <a:pt x="23070" y="68558"/>
                </a:lnTo>
                <a:lnTo>
                  <a:pt x="23019" y="68987"/>
                </a:lnTo>
                <a:lnTo>
                  <a:pt x="22956" y="69404"/>
                </a:lnTo>
                <a:lnTo>
                  <a:pt x="22880" y="69808"/>
                </a:lnTo>
                <a:lnTo>
                  <a:pt x="22792" y="70200"/>
                </a:lnTo>
                <a:lnTo>
                  <a:pt x="22501" y="70074"/>
                </a:lnTo>
                <a:lnTo>
                  <a:pt x="22198" y="69909"/>
                </a:lnTo>
                <a:lnTo>
                  <a:pt x="21920" y="69733"/>
                </a:lnTo>
                <a:lnTo>
                  <a:pt x="21630" y="69530"/>
                </a:lnTo>
                <a:lnTo>
                  <a:pt x="21364" y="69290"/>
                </a:lnTo>
                <a:lnTo>
                  <a:pt x="21099" y="69038"/>
                </a:lnTo>
                <a:lnTo>
                  <a:pt x="20846" y="68772"/>
                </a:lnTo>
                <a:lnTo>
                  <a:pt x="20594" y="68482"/>
                </a:lnTo>
                <a:lnTo>
                  <a:pt x="20366" y="68166"/>
                </a:lnTo>
                <a:lnTo>
                  <a:pt x="20139" y="67838"/>
                </a:lnTo>
                <a:lnTo>
                  <a:pt x="19924" y="67497"/>
                </a:lnTo>
                <a:lnTo>
                  <a:pt x="19722" y="67143"/>
                </a:lnTo>
                <a:lnTo>
                  <a:pt x="19520" y="66777"/>
                </a:lnTo>
                <a:lnTo>
                  <a:pt x="19343" y="66398"/>
                </a:lnTo>
                <a:lnTo>
                  <a:pt x="19179" y="65993"/>
                </a:lnTo>
                <a:lnTo>
                  <a:pt x="19027" y="65602"/>
                </a:lnTo>
                <a:lnTo>
                  <a:pt x="18888" y="65185"/>
                </a:lnTo>
                <a:lnTo>
                  <a:pt x="18762" y="64768"/>
                </a:lnTo>
                <a:lnTo>
                  <a:pt x="18648" y="64351"/>
                </a:lnTo>
                <a:lnTo>
                  <a:pt x="18547" y="63922"/>
                </a:lnTo>
                <a:lnTo>
                  <a:pt x="18471" y="63479"/>
                </a:lnTo>
                <a:lnTo>
                  <a:pt x="18408" y="63050"/>
                </a:lnTo>
                <a:lnTo>
                  <a:pt x="18358" y="62620"/>
                </a:lnTo>
                <a:lnTo>
                  <a:pt x="18332" y="62178"/>
                </a:lnTo>
                <a:lnTo>
                  <a:pt x="18320" y="61749"/>
                </a:lnTo>
                <a:lnTo>
                  <a:pt x="18332" y="61319"/>
                </a:lnTo>
                <a:lnTo>
                  <a:pt x="18358" y="60890"/>
                </a:lnTo>
                <a:lnTo>
                  <a:pt x="18395" y="60473"/>
                </a:lnTo>
                <a:lnTo>
                  <a:pt x="18471" y="60056"/>
                </a:lnTo>
                <a:lnTo>
                  <a:pt x="18547" y="59652"/>
                </a:lnTo>
                <a:lnTo>
                  <a:pt x="18661" y="59247"/>
                </a:lnTo>
                <a:lnTo>
                  <a:pt x="18787" y="58856"/>
                </a:lnTo>
                <a:lnTo>
                  <a:pt x="19002" y="59386"/>
                </a:lnTo>
                <a:lnTo>
                  <a:pt x="19204" y="59917"/>
                </a:lnTo>
                <a:lnTo>
                  <a:pt x="19394" y="60460"/>
                </a:lnTo>
                <a:lnTo>
                  <a:pt x="19583" y="61003"/>
                </a:lnTo>
                <a:lnTo>
                  <a:pt x="19924" y="62090"/>
                </a:lnTo>
                <a:lnTo>
                  <a:pt x="20265" y="63176"/>
                </a:lnTo>
                <a:lnTo>
                  <a:pt x="20442" y="63719"/>
                </a:lnTo>
                <a:lnTo>
                  <a:pt x="20619" y="64250"/>
                </a:lnTo>
                <a:lnTo>
                  <a:pt x="20809" y="64793"/>
                </a:lnTo>
                <a:lnTo>
                  <a:pt x="21023" y="65311"/>
                </a:lnTo>
                <a:lnTo>
                  <a:pt x="21238" y="65842"/>
                </a:lnTo>
                <a:lnTo>
                  <a:pt x="21478" y="66347"/>
                </a:lnTo>
                <a:lnTo>
                  <a:pt x="21731" y="66852"/>
                </a:lnTo>
                <a:lnTo>
                  <a:pt x="22009" y="67358"/>
                </a:lnTo>
                <a:lnTo>
                  <a:pt x="22413" y="67206"/>
                </a:lnTo>
                <a:lnTo>
                  <a:pt x="19520" y="58591"/>
                </a:lnTo>
                <a:close/>
                <a:moveTo>
                  <a:pt x="13708" y="67433"/>
                </a:moveTo>
                <a:lnTo>
                  <a:pt x="8844" y="73232"/>
                </a:lnTo>
                <a:lnTo>
                  <a:pt x="9110" y="73484"/>
                </a:lnTo>
                <a:lnTo>
                  <a:pt x="9464" y="73244"/>
                </a:lnTo>
                <a:lnTo>
                  <a:pt x="9805" y="72992"/>
                </a:lnTo>
                <a:lnTo>
                  <a:pt x="10120" y="72726"/>
                </a:lnTo>
                <a:lnTo>
                  <a:pt x="10424" y="72436"/>
                </a:lnTo>
                <a:lnTo>
                  <a:pt x="10727" y="72145"/>
                </a:lnTo>
                <a:lnTo>
                  <a:pt x="11005" y="71842"/>
                </a:lnTo>
                <a:lnTo>
                  <a:pt x="11283" y="71526"/>
                </a:lnTo>
                <a:lnTo>
                  <a:pt x="11561" y="71198"/>
                </a:lnTo>
                <a:lnTo>
                  <a:pt x="12091" y="70528"/>
                </a:lnTo>
                <a:lnTo>
                  <a:pt x="12622" y="69859"/>
                </a:lnTo>
                <a:lnTo>
                  <a:pt x="13153" y="69177"/>
                </a:lnTo>
                <a:lnTo>
                  <a:pt x="13430" y="68848"/>
                </a:lnTo>
                <a:lnTo>
                  <a:pt x="13708" y="68507"/>
                </a:lnTo>
                <a:lnTo>
                  <a:pt x="13708" y="68507"/>
                </a:lnTo>
                <a:lnTo>
                  <a:pt x="13671" y="68874"/>
                </a:lnTo>
                <a:lnTo>
                  <a:pt x="13620" y="69227"/>
                </a:lnTo>
                <a:lnTo>
                  <a:pt x="13544" y="69594"/>
                </a:lnTo>
                <a:lnTo>
                  <a:pt x="13468" y="69947"/>
                </a:lnTo>
                <a:lnTo>
                  <a:pt x="13367" y="70314"/>
                </a:lnTo>
                <a:lnTo>
                  <a:pt x="13254" y="70693"/>
                </a:lnTo>
                <a:lnTo>
                  <a:pt x="13115" y="71059"/>
                </a:lnTo>
                <a:lnTo>
                  <a:pt x="12963" y="71425"/>
                </a:lnTo>
                <a:lnTo>
                  <a:pt x="12811" y="71792"/>
                </a:lnTo>
                <a:lnTo>
                  <a:pt x="12622" y="72158"/>
                </a:lnTo>
                <a:lnTo>
                  <a:pt x="12432" y="72524"/>
                </a:lnTo>
                <a:lnTo>
                  <a:pt x="12218" y="72878"/>
                </a:lnTo>
                <a:lnTo>
                  <a:pt x="12003" y="73232"/>
                </a:lnTo>
                <a:lnTo>
                  <a:pt x="11763" y="73586"/>
                </a:lnTo>
                <a:lnTo>
                  <a:pt x="11510" y="73939"/>
                </a:lnTo>
                <a:lnTo>
                  <a:pt x="11232" y="74280"/>
                </a:lnTo>
                <a:lnTo>
                  <a:pt x="10954" y="74621"/>
                </a:lnTo>
                <a:lnTo>
                  <a:pt x="10651" y="74950"/>
                </a:lnTo>
                <a:lnTo>
                  <a:pt x="10348" y="75266"/>
                </a:lnTo>
                <a:lnTo>
                  <a:pt x="10019" y="75581"/>
                </a:lnTo>
                <a:lnTo>
                  <a:pt x="9678" y="75885"/>
                </a:lnTo>
                <a:lnTo>
                  <a:pt x="9325" y="76188"/>
                </a:lnTo>
                <a:lnTo>
                  <a:pt x="8958" y="76466"/>
                </a:lnTo>
                <a:lnTo>
                  <a:pt x="8567" y="76744"/>
                </a:lnTo>
                <a:lnTo>
                  <a:pt x="8175" y="77009"/>
                </a:lnTo>
                <a:lnTo>
                  <a:pt x="7771" y="77249"/>
                </a:lnTo>
                <a:lnTo>
                  <a:pt x="7341" y="77489"/>
                </a:lnTo>
                <a:lnTo>
                  <a:pt x="6912" y="77716"/>
                </a:lnTo>
                <a:lnTo>
                  <a:pt x="6457" y="77919"/>
                </a:lnTo>
                <a:lnTo>
                  <a:pt x="5989" y="78121"/>
                </a:lnTo>
                <a:lnTo>
                  <a:pt x="5522" y="78297"/>
                </a:lnTo>
                <a:lnTo>
                  <a:pt x="5029" y="78462"/>
                </a:lnTo>
                <a:lnTo>
                  <a:pt x="5004" y="78297"/>
                </a:lnTo>
                <a:lnTo>
                  <a:pt x="4991" y="78146"/>
                </a:lnTo>
                <a:lnTo>
                  <a:pt x="4979" y="77805"/>
                </a:lnTo>
                <a:lnTo>
                  <a:pt x="4991" y="77451"/>
                </a:lnTo>
                <a:lnTo>
                  <a:pt x="5029" y="77085"/>
                </a:lnTo>
                <a:lnTo>
                  <a:pt x="5105" y="76693"/>
                </a:lnTo>
                <a:lnTo>
                  <a:pt x="5193" y="76302"/>
                </a:lnTo>
                <a:lnTo>
                  <a:pt x="5320" y="75897"/>
                </a:lnTo>
                <a:lnTo>
                  <a:pt x="5459" y="75480"/>
                </a:lnTo>
                <a:lnTo>
                  <a:pt x="5623" y="75051"/>
                </a:lnTo>
                <a:lnTo>
                  <a:pt x="5812" y="74621"/>
                </a:lnTo>
                <a:lnTo>
                  <a:pt x="6027" y="74192"/>
                </a:lnTo>
                <a:lnTo>
                  <a:pt x="6255" y="73762"/>
                </a:lnTo>
                <a:lnTo>
                  <a:pt x="6495" y="73320"/>
                </a:lnTo>
                <a:lnTo>
                  <a:pt x="6760" y="72891"/>
                </a:lnTo>
                <a:lnTo>
                  <a:pt x="7050" y="72461"/>
                </a:lnTo>
                <a:lnTo>
                  <a:pt x="7341" y="72044"/>
                </a:lnTo>
                <a:lnTo>
                  <a:pt x="7670" y="71627"/>
                </a:lnTo>
                <a:lnTo>
                  <a:pt x="7998" y="71211"/>
                </a:lnTo>
                <a:lnTo>
                  <a:pt x="8339" y="70819"/>
                </a:lnTo>
                <a:lnTo>
                  <a:pt x="8693" y="70427"/>
                </a:lnTo>
                <a:lnTo>
                  <a:pt x="9072" y="70061"/>
                </a:lnTo>
                <a:lnTo>
                  <a:pt x="9451" y="69707"/>
                </a:lnTo>
                <a:lnTo>
                  <a:pt x="9843" y="69366"/>
                </a:lnTo>
                <a:lnTo>
                  <a:pt x="10247" y="69050"/>
                </a:lnTo>
                <a:lnTo>
                  <a:pt x="10651" y="68760"/>
                </a:lnTo>
                <a:lnTo>
                  <a:pt x="11081" y="68482"/>
                </a:lnTo>
                <a:lnTo>
                  <a:pt x="11498" y="68242"/>
                </a:lnTo>
                <a:lnTo>
                  <a:pt x="11940" y="68015"/>
                </a:lnTo>
                <a:lnTo>
                  <a:pt x="12369" y="67825"/>
                </a:lnTo>
                <a:lnTo>
                  <a:pt x="12597" y="67737"/>
                </a:lnTo>
                <a:lnTo>
                  <a:pt x="12811" y="67661"/>
                </a:lnTo>
                <a:lnTo>
                  <a:pt x="13039" y="67585"/>
                </a:lnTo>
                <a:lnTo>
                  <a:pt x="13266" y="67522"/>
                </a:lnTo>
                <a:lnTo>
                  <a:pt x="13481" y="67471"/>
                </a:lnTo>
                <a:lnTo>
                  <a:pt x="13708" y="67433"/>
                </a:lnTo>
                <a:close/>
                <a:moveTo>
                  <a:pt x="14416" y="0"/>
                </a:moveTo>
                <a:lnTo>
                  <a:pt x="14188" y="544"/>
                </a:lnTo>
                <a:lnTo>
                  <a:pt x="13986" y="1100"/>
                </a:lnTo>
                <a:lnTo>
                  <a:pt x="13784" y="1643"/>
                </a:lnTo>
                <a:lnTo>
                  <a:pt x="13607" y="2199"/>
                </a:lnTo>
                <a:lnTo>
                  <a:pt x="13443" y="2754"/>
                </a:lnTo>
                <a:lnTo>
                  <a:pt x="13291" y="3298"/>
                </a:lnTo>
                <a:lnTo>
                  <a:pt x="13153" y="3853"/>
                </a:lnTo>
                <a:lnTo>
                  <a:pt x="13039" y="4409"/>
                </a:lnTo>
                <a:lnTo>
                  <a:pt x="12925" y="4952"/>
                </a:lnTo>
                <a:lnTo>
                  <a:pt x="12837" y="5508"/>
                </a:lnTo>
                <a:lnTo>
                  <a:pt x="12748" y="6064"/>
                </a:lnTo>
                <a:lnTo>
                  <a:pt x="12685" y="6620"/>
                </a:lnTo>
                <a:lnTo>
                  <a:pt x="12635" y="7176"/>
                </a:lnTo>
                <a:lnTo>
                  <a:pt x="12597" y="7732"/>
                </a:lnTo>
                <a:lnTo>
                  <a:pt x="12571" y="8275"/>
                </a:lnTo>
                <a:lnTo>
                  <a:pt x="12559" y="8831"/>
                </a:lnTo>
                <a:lnTo>
                  <a:pt x="12559" y="9387"/>
                </a:lnTo>
                <a:lnTo>
                  <a:pt x="12571" y="9955"/>
                </a:lnTo>
                <a:lnTo>
                  <a:pt x="12597" y="10511"/>
                </a:lnTo>
                <a:lnTo>
                  <a:pt x="12635" y="11067"/>
                </a:lnTo>
                <a:lnTo>
                  <a:pt x="12698" y="11622"/>
                </a:lnTo>
                <a:lnTo>
                  <a:pt x="12761" y="12178"/>
                </a:lnTo>
                <a:lnTo>
                  <a:pt x="12837" y="12734"/>
                </a:lnTo>
                <a:lnTo>
                  <a:pt x="12925" y="13303"/>
                </a:lnTo>
                <a:lnTo>
                  <a:pt x="13026" y="13858"/>
                </a:lnTo>
                <a:lnTo>
                  <a:pt x="13140" y="14414"/>
                </a:lnTo>
                <a:lnTo>
                  <a:pt x="13279" y="14983"/>
                </a:lnTo>
                <a:lnTo>
                  <a:pt x="13418" y="15539"/>
                </a:lnTo>
                <a:lnTo>
                  <a:pt x="13569" y="16107"/>
                </a:lnTo>
                <a:lnTo>
                  <a:pt x="13734" y="16663"/>
                </a:lnTo>
                <a:lnTo>
                  <a:pt x="13898" y="17231"/>
                </a:lnTo>
                <a:lnTo>
                  <a:pt x="14087" y="17800"/>
                </a:lnTo>
                <a:lnTo>
                  <a:pt x="13620" y="17812"/>
                </a:lnTo>
                <a:lnTo>
                  <a:pt x="13178" y="17838"/>
                </a:lnTo>
                <a:lnTo>
                  <a:pt x="12774" y="17863"/>
                </a:lnTo>
                <a:lnTo>
                  <a:pt x="12571" y="17876"/>
                </a:lnTo>
                <a:lnTo>
                  <a:pt x="12369" y="17901"/>
                </a:lnTo>
                <a:lnTo>
                  <a:pt x="11813" y="18002"/>
                </a:lnTo>
                <a:lnTo>
                  <a:pt x="11270" y="18116"/>
                </a:lnTo>
                <a:lnTo>
                  <a:pt x="10739" y="18242"/>
                </a:lnTo>
                <a:lnTo>
                  <a:pt x="10234" y="18394"/>
                </a:lnTo>
                <a:lnTo>
                  <a:pt x="9729" y="18558"/>
                </a:lnTo>
                <a:lnTo>
                  <a:pt x="9249" y="18747"/>
                </a:lnTo>
                <a:lnTo>
                  <a:pt x="8781" y="18937"/>
                </a:lnTo>
                <a:lnTo>
                  <a:pt x="8326" y="19152"/>
                </a:lnTo>
                <a:lnTo>
                  <a:pt x="7884" y="19392"/>
                </a:lnTo>
                <a:lnTo>
                  <a:pt x="7455" y="19632"/>
                </a:lnTo>
                <a:lnTo>
                  <a:pt x="7050" y="19897"/>
                </a:lnTo>
                <a:lnTo>
                  <a:pt x="6646" y="20175"/>
                </a:lnTo>
                <a:lnTo>
                  <a:pt x="6255" y="20453"/>
                </a:lnTo>
                <a:lnTo>
                  <a:pt x="5888" y="20756"/>
                </a:lnTo>
                <a:lnTo>
                  <a:pt x="5522" y="21072"/>
                </a:lnTo>
                <a:lnTo>
                  <a:pt x="5168" y="21413"/>
                </a:lnTo>
                <a:lnTo>
                  <a:pt x="4827" y="21754"/>
                </a:lnTo>
                <a:lnTo>
                  <a:pt x="4498" y="22108"/>
                </a:lnTo>
                <a:lnTo>
                  <a:pt x="4183" y="22474"/>
                </a:lnTo>
                <a:lnTo>
                  <a:pt x="3867" y="22853"/>
                </a:lnTo>
                <a:lnTo>
                  <a:pt x="3576" y="23245"/>
                </a:lnTo>
                <a:lnTo>
                  <a:pt x="3286" y="23636"/>
                </a:lnTo>
                <a:lnTo>
                  <a:pt x="3008" y="24053"/>
                </a:lnTo>
                <a:lnTo>
                  <a:pt x="2742" y="24470"/>
                </a:lnTo>
                <a:lnTo>
                  <a:pt x="2477" y="24899"/>
                </a:lnTo>
                <a:lnTo>
                  <a:pt x="2224" y="25342"/>
                </a:lnTo>
                <a:lnTo>
                  <a:pt x="1984" y="25796"/>
                </a:lnTo>
                <a:lnTo>
                  <a:pt x="1744" y="26264"/>
                </a:lnTo>
                <a:lnTo>
                  <a:pt x="1517" y="26731"/>
                </a:lnTo>
                <a:lnTo>
                  <a:pt x="1302" y="27199"/>
                </a:lnTo>
                <a:lnTo>
                  <a:pt x="1087" y="27691"/>
                </a:lnTo>
                <a:lnTo>
                  <a:pt x="885" y="28184"/>
                </a:lnTo>
                <a:lnTo>
                  <a:pt x="645" y="28790"/>
                </a:lnTo>
                <a:lnTo>
                  <a:pt x="430" y="29397"/>
                </a:lnTo>
                <a:lnTo>
                  <a:pt x="1" y="30635"/>
                </a:lnTo>
                <a:lnTo>
                  <a:pt x="1" y="31127"/>
                </a:lnTo>
                <a:lnTo>
                  <a:pt x="468" y="31140"/>
                </a:lnTo>
                <a:lnTo>
                  <a:pt x="936" y="31153"/>
                </a:lnTo>
                <a:lnTo>
                  <a:pt x="1858" y="31190"/>
                </a:lnTo>
                <a:lnTo>
                  <a:pt x="2326" y="31203"/>
                </a:lnTo>
                <a:lnTo>
                  <a:pt x="2793" y="31203"/>
                </a:lnTo>
                <a:lnTo>
                  <a:pt x="3248" y="31165"/>
                </a:lnTo>
                <a:lnTo>
                  <a:pt x="3475" y="31140"/>
                </a:lnTo>
                <a:lnTo>
                  <a:pt x="3703" y="31115"/>
                </a:lnTo>
                <a:lnTo>
                  <a:pt x="4132" y="31026"/>
                </a:lnTo>
                <a:lnTo>
                  <a:pt x="4562" y="30938"/>
                </a:lnTo>
                <a:lnTo>
                  <a:pt x="4979" y="30837"/>
                </a:lnTo>
                <a:lnTo>
                  <a:pt x="5383" y="30736"/>
                </a:lnTo>
                <a:lnTo>
                  <a:pt x="5787" y="30609"/>
                </a:lnTo>
                <a:lnTo>
                  <a:pt x="6179" y="30483"/>
                </a:lnTo>
                <a:lnTo>
                  <a:pt x="6570" y="30344"/>
                </a:lnTo>
                <a:lnTo>
                  <a:pt x="6949" y="30192"/>
                </a:lnTo>
                <a:lnTo>
                  <a:pt x="7328" y="30028"/>
                </a:lnTo>
                <a:lnTo>
                  <a:pt x="7682" y="29851"/>
                </a:lnTo>
                <a:lnTo>
                  <a:pt x="8036" y="29662"/>
                </a:lnTo>
                <a:lnTo>
                  <a:pt x="8390" y="29472"/>
                </a:lnTo>
                <a:lnTo>
                  <a:pt x="8731" y="29270"/>
                </a:lnTo>
                <a:lnTo>
                  <a:pt x="9059" y="29056"/>
                </a:lnTo>
                <a:lnTo>
                  <a:pt x="9388" y="28828"/>
                </a:lnTo>
                <a:lnTo>
                  <a:pt x="9704" y="28588"/>
                </a:lnTo>
                <a:lnTo>
                  <a:pt x="10007" y="28348"/>
                </a:lnTo>
                <a:lnTo>
                  <a:pt x="10310" y="28095"/>
                </a:lnTo>
                <a:lnTo>
                  <a:pt x="10601" y="27818"/>
                </a:lnTo>
                <a:lnTo>
                  <a:pt x="10878" y="27540"/>
                </a:lnTo>
                <a:lnTo>
                  <a:pt x="11156" y="27249"/>
                </a:lnTo>
                <a:lnTo>
                  <a:pt x="11422" y="26958"/>
                </a:lnTo>
                <a:lnTo>
                  <a:pt x="11674" y="26643"/>
                </a:lnTo>
                <a:lnTo>
                  <a:pt x="11927" y="26327"/>
                </a:lnTo>
                <a:lnTo>
                  <a:pt x="12167" y="25998"/>
                </a:lnTo>
                <a:lnTo>
                  <a:pt x="12407" y="25657"/>
                </a:lnTo>
                <a:lnTo>
                  <a:pt x="12622" y="25304"/>
                </a:lnTo>
                <a:lnTo>
                  <a:pt x="12849" y="24937"/>
                </a:lnTo>
                <a:lnTo>
                  <a:pt x="13051" y="24558"/>
                </a:lnTo>
                <a:lnTo>
                  <a:pt x="13254" y="24179"/>
                </a:lnTo>
                <a:lnTo>
                  <a:pt x="13443" y="23788"/>
                </a:lnTo>
                <a:lnTo>
                  <a:pt x="13620" y="23371"/>
                </a:lnTo>
                <a:lnTo>
                  <a:pt x="13923" y="22638"/>
                </a:lnTo>
                <a:lnTo>
                  <a:pt x="14226" y="21868"/>
                </a:lnTo>
                <a:lnTo>
                  <a:pt x="14871" y="20200"/>
                </a:lnTo>
                <a:lnTo>
                  <a:pt x="19747" y="33982"/>
                </a:lnTo>
                <a:lnTo>
                  <a:pt x="19381" y="33919"/>
                </a:lnTo>
                <a:lnTo>
                  <a:pt x="19015" y="33869"/>
                </a:lnTo>
                <a:lnTo>
                  <a:pt x="18661" y="33831"/>
                </a:lnTo>
                <a:lnTo>
                  <a:pt x="18307" y="33805"/>
                </a:lnTo>
                <a:lnTo>
                  <a:pt x="17953" y="33793"/>
                </a:lnTo>
                <a:lnTo>
                  <a:pt x="17612" y="33793"/>
                </a:lnTo>
                <a:lnTo>
                  <a:pt x="17271" y="33805"/>
                </a:lnTo>
                <a:lnTo>
                  <a:pt x="16930" y="33831"/>
                </a:lnTo>
                <a:lnTo>
                  <a:pt x="16602" y="33869"/>
                </a:lnTo>
                <a:lnTo>
                  <a:pt x="16286" y="33906"/>
                </a:lnTo>
                <a:lnTo>
                  <a:pt x="15957" y="33970"/>
                </a:lnTo>
                <a:lnTo>
                  <a:pt x="15641" y="34033"/>
                </a:lnTo>
                <a:lnTo>
                  <a:pt x="15338" y="34109"/>
                </a:lnTo>
                <a:lnTo>
                  <a:pt x="15022" y="34197"/>
                </a:lnTo>
                <a:lnTo>
                  <a:pt x="14719" y="34298"/>
                </a:lnTo>
                <a:lnTo>
                  <a:pt x="14416" y="34399"/>
                </a:lnTo>
                <a:lnTo>
                  <a:pt x="14125" y="34513"/>
                </a:lnTo>
                <a:lnTo>
                  <a:pt x="13835" y="34639"/>
                </a:lnTo>
                <a:lnTo>
                  <a:pt x="13544" y="34765"/>
                </a:lnTo>
                <a:lnTo>
                  <a:pt x="13254" y="34904"/>
                </a:lnTo>
                <a:lnTo>
                  <a:pt x="12963" y="35056"/>
                </a:lnTo>
                <a:lnTo>
                  <a:pt x="12685" y="35208"/>
                </a:lnTo>
                <a:lnTo>
                  <a:pt x="12129" y="35536"/>
                </a:lnTo>
                <a:lnTo>
                  <a:pt x="11586" y="35890"/>
                </a:lnTo>
                <a:lnTo>
                  <a:pt x="11055" y="36269"/>
                </a:lnTo>
                <a:lnTo>
                  <a:pt x="10525" y="36673"/>
                </a:lnTo>
                <a:lnTo>
                  <a:pt x="10007" y="37090"/>
                </a:lnTo>
                <a:lnTo>
                  <a:pt x="9489" y="37519"/>
                </a:lnTo>
                <a:lnTo>
                  <a:pt x="9009" y="37962"/>
                </a:lnTo>
                <a:lnTo>
                  <a:pt x="8529" y="38429"/>
                </a:lnTo>
                <a:lnTo>
                  <a:pt x="8086" y="38896"/>
                </a:lnTo>
                <a:lnTo>
                  <a:pt x="7644" y="39376"/>
                </a:lnTo>
                <a:lnTo>
                  <a:pt x="7240" y="39869"/>
                </a:lnTo>
                <a:lnTo>
                  <a:pt x="6848" y="40374"/>
                </a:lnTo>
                <a:lnTo>
                  <a:pt x="6469" y="40905"/>
                </a:lnTo>
                <a:lnTo>
                  <a:pt x="6116" y="41435"/>
                </a:lnTo>
                <a:lnTo>
                  <a:pt x="5787" y="41991"/>
                </a:lnTo>
                <a:lnTo>
                  <a:pt x="5471" y="42547"/>
                </a:lnTo>
                <a:lnTo>
                  <a:pt x="5181" y="43128"/>
                </a:lnTo>
                <a:lnTo>
                  <a:pt x="4903" y="43722"/>
                </a:lnTo>
                <a:lnTo>
                  <a:pt x="4650" y="44328"/>
                </a:lnTo>
                <a:lnTo>
                  <a:pt x="4423" y="44947"/>
                </a:lnTo>
                <a:lnTo>
                  <a:pt x="4221" y="45579"/>
                </a:lnTo>
                <a:lnTo>
                  <a:pt x="4473" y="45680"/>
                </a:lnTo>
                <a:lnTo>
                  <a:pt x="4739" y="45756"/>
                </a:lnTo>
                <a:lnTo>
                  <a:pt x="5004" y="45832"/>
                </a:lnTo>
                <a:lnTo>
                  <a:pt x="5257" y="45895"/>
                </a:lnTo>
                <a:lnTo>
                  <a:pt x="5534" y="45945"/>
                </a:lnTo>
                <a:lnTo>
                  <a:pt x="5800" y="45996"/>
                </a:lnTo>
                <a:lnTo>
                  <a:pt x="6065" y="46034"/>
                </a:lnTo>
                <a:lnTo>
                  <a:pt x="6343" y="46059"/>
                </a:lnTo>
                <a:lnTo>
                  <a:pt x="6608" y="46084"/>
                </a:lnTo>
                <a:lnTo>
                  <a:pt x="6886" y="46084"/>
                </a:lnTo>
                <a:lnTo>
                  <a:pt x="7152" y="46097"/>
                </a:lnTo>
                <a:lnTo>
                  <a:pt x="7429" y="46084"/>
                </a:lnTo>
                <a:lnTo>
                  <a:pt x="7707" y="46072"/>
                </a:lnTo>
                <a:lnTo>
                  <a:pt x="7985" y="46046"/>
                </a:lnTo>
                <a:lnTo>
                  <a:pt x="8263" y="46008"/>
                </a:lnTo>
                <a:lnTo>
                  <a:pt x="8541" y="45971"/>
                </a:lnTo>
                <a:lnTo>
                  <a:pt x="8819" y="45920"/>
                </a:lnTo>
                <a:lnTo>
                  <a:pt x="9097" y="45870"/>
                </a:lnTo>
                <a:lnTo>
                  <a:pt x="9375" y="45794"/>
                </a:lnTo>
                <a:lnTo>
                  <a:pt x="9653" y="45731"/>
                </a:lnTo>
                <a:lnTo>
                  <a:pt x="9931" y="45642"/>
                </a:lnTo>
                <a:lnTo>
                  <a:pt x="10209" y="45554"/>
                </a:lnTo>
                <a:lnTo>
                  <a:pt x="10752" y="45352"/>
                </a:lnTo>
                <a:lnTo>
                  <a:pt x="11308" y="45124"/>
                </a:lnTo>
                <a:lnTo>
                  <a:pt x="11851" y="44859"/>
                </a:lnTo>
                <a:lnTo>
                  <a:pt x="12395" y="44568"/>
                </a:lnTo>
                <a:lnTo>
                  <a:pt x="12938" y="44253"/>
                </a:lnTo>
                <a:lnTo>
                  <a:pt x="13468" y="43899"/>
                </a:lnTo>
                <a:lnTo>
                  <a:pt x="13986" y="43532"/>
                </a:lnTo>
                <a:lnTo>
                  <a:pt x="14504" y="43128"/>
                </a:lnTo>
                <a:lnTo>
                  <a:pt x="15022" y="42699"/>
                </a:lnTo>
                <a:lnTo>
                  <a:pt x="15515" y="42244"/>
                </a:lnTo>
                <a:lnTo>
                  <a:pt x="15995" y="41764"/>
                </a:lnTo>
                <a:lnTo>
                  <a:pt x="16475" y="41271"/>
                </a:lnTo>
                <a:lnTo>
                  <a:pt x="16943" y="40741"/>
                </a:lnTo>
                <a:lnTo>
                  <a:pt x="17385" y="40185"/>
                </a:lnTo>
                <a:lnTo>
                  <a:pt x="17827" y="39616"/>
                </a:lnTo>
                <a:lnTo>
                  <a:pt x="18244" y="39023"/>
                </a:lnTo>
                <a:lnTo>
                  <a:pt x="18636" y="38404"/>
                </a:lnTo>
                <a:lnTo>
                  <a:pt x="19027" y="37772"/>
                </a:lnTo>
                <a:lnTo>
                  <a:pt x="19394" y="37115"/>
                </a:lnTo>
                <a:lnTo>
                  <a:pt x="19747" y="36433"/>
                </a:lnTo>
                <a:lnTo>
                  <a:pt x="20063" y="35738"/>
                </a:lnTo>
                <a:lnTo>
                  <a:pt x="20265" y="36496"/>
                </a:lnTo>
                <a:lnTo>
                  <a:pt x="20442" y="37254"/>
                </a:lnTo>
                <a:lnTo>
                  <a:pt x="20594" y="38012"/>
                </a:lnTo>
                <a:lnTo>
                  <a:pt x="20720" y="38783"/>
                </a:lnTo>
                <a:lnTo>
                  <a:pt x="20834" y="39541"/>
                </a:lnTo>
                <a:lnTo>
                  <a:pt x="20922" y="40299"/>
                </a:lnTo>
                <a:lnTo>
                  <a:pt x="20998" y="41069"/>
                </a:lnTo>
                <a:lnTo>
                  <a:pt x="21061" y="41840"/>
                </a:lnTo>
                <a:lnTo>
                  <a:pt x="21099" y="42610"/>
                </a:lnTo>
                <a:lnTo>
                  <a:pt x="21124" y="43381"/>
                </a:lnTo>
                <a:lnTo>
                  <a:pt x="21150" y="44151"/>
                </a:lnTo>
                <a:lnTo>
                  <a:pt x="21150" y="44935"/>
                </a:lnTo>
                <a:lnTo>
                  <a:pt x="21137" y="45705"/>
                </a:lnTo>
                <a:lnTo>
                  <a:pt x="21124" y="46489"/>
                </a:lnTo>
                <a:lnTo>
                  <a:pt x="21099" y="47272"/>
                </a:lnTo>
                <a:lnTo>
                  <a:pt x="21061" y="48055"/>
                </a:lnTo>
                <a:lnTo>
                  <a:pt x="20606" y="47929"/>
                </a:lnTo>
                <a:lnTo>
                  <a:pt x="20152" y="47815"/>
                </a:lnTo>
                <a:lnTo>
                  <a:pt x="19697" y="47727"/>
                </a:lnTo>
                <a:lnTo>
                  <a:pt x="19255" y="47651"/>
                </a:lnTo>
                <a:lnTo>
                  <a:pt x="18800" y="47600"/>
                </a:lnTo>
                <a:lnTo>
                  <a:pt x="18345" y="47562"/>
                </a:lnTo>
                <a:lnTo>
                  <a:pt x="17903" y="47537"/>
                </a:lnTo>
                <a:lnTo>
                  <a:pt x="17461" y="47524"/>
                </a:lnTo>
                <a:lnTo>
                  <a:pt x="17006" y="47537"/>
                </a:lnTo>
                <a:lnTo>
                  <a:pt x="16564" y="47575"/>
                </a:lnTo>
                <a:lnTo>
                  <a:pt x="16121" y="47625"/>
                </a:lnTo>
                <a:lnTo>
                  <a:pt x="15679" y="47689"/>
                </a:lnTo>
                <a:lnTo>
                  <a:pt x="15237" y="47764"/>
                </a:lnTo>
                <a:lnTo>
                  <a:pt x="14795" y="47853"/>
                </a:lnTo>
                <a:lnTo>
                  <a:pt x="14365" y="47967"/>
                </a:lnTo>
                <a:lnTo>
                  <a:pt x="13923" y="48106"/>
                </a:lnTo>
                <a:lnTo>
                  <a:pt x="13405" y="48270"/>
                </a:lnTo>
                <a:lnTo>
                  <a:pt x="12900" y="48459"/>
                </a:lnTo>
                <a:lnTo>
                  <a:pt x="12395" y="48649"/>
                </a:lnTo>
                <a:lnTo>
                  <a:pt x="11902" y="48863"/>
                </a:lnTo>
                <a:lnTo>
                  <a:pt x="11434" y="49103"/>
                </a:lnTo>
                <a:lnTo>
                  <a:pt x="10967" y="49344"/>
                </a:lnTo>
                <a:lnTo>
                  <a:pt x="10512" y="49609"/>
                </a:lnTo>
                <a:lnTo>
                  <a:pt x="10070" y="49899"/>
                </a:lnTo>
                <a:lnTo>
                  <a:pt x="9640" y="50203"/>
                </a:lnTo>
                <a:lnTo>
                  <a:pt x="9223" y="50531"/>
                </a:lnTo>
                <a:lnTo>
                  <a:pt x="8832" y="50872"/>
                </a:lnTo>
                <a:lnTo>
                  <a:pt x="8453" y="51238"/>
                </a:lnTo>
                <a:lnTo>
                  <a:pt x="8086" y="51630"/>
                </a:lnTo>
                <a:lnTo>
                  <a:pt x="7733" y="52047"/>
                </a:lnTo>
                <a:lnTo>
                  <a:pt x="7404" y="52476"/>
                </a:lnTo>
                <a:lnTo>
                  <a:pt x="7088" y="52944"/>
                </a:lnTo>
                <a:lnTo>
                  <a:pt x="6949" y="53184"/>
                </a:lnTo>
                <a:lnTo>
                  <a:pt x="6823" y="53399"/>
                </a:lnTo>
                <a:lnTo>
                  <a:pt x="6735" y="53613"/>
                </a:lnTo>
                <a:lnTo>
                  <a:pt x="6659" y="53790"/>
                </a:lnTo>
                <a:lnTo>
                  <a:pt x="6621" y="53967"/>
                </a:lnTo>
                <a:lnTo>
                  <a:pt x="6596" y="54131"/>
                </a:lnTo>
                <a:lnTo>
                  <a:pt x="6608" y="54270"/>
                </a:lnTo>
                <a:lnTo>
                  <a:pt x="6646" y="54409"/>
                </a:lnTo>
                <a:lnTo>
                  <a:pt x="6709" y="54536"/>
                </a:lnTo>
                <a:lnTo>
                  <a:pt x="6798" y="54649"/>
                </a:lnTo>
                <a:lnTo>
                  <a:pt x="6924" y="54750"/>
                </a:lnTo>
                <a:lnTo>
                  <a:pt x="7076" y="54851"/>
                </a:lnTo>
                <a:lnTo>
                  <a:pt x="7253" y="54940"/>
                </a:lnTo>
                <a:lnTo>
                  <a:pt x="7467" y="55016"/>
                </a:lnTo>
                <a:lnTo>
                  <a:pt x="7707" y="55091"/>
                </a:lnTo>
                <a:lnTo>
                  <a:pt x="7973" y="55167"/>
                </a:lnTo>
                <a:lnTo>
                  <a:pt x="8402" y="55256"/>
                </a:lnTo>
                <a:lnTo>
                  <a:pt x="8819" y="55344"/>
                </a:lnTo>
                <a:lnTo>
                  <a:pt x="9249" y="55407"/>
                </a:lnTo>
                <a:lnTo>
                  <a:pt x="9666" y="55445"/>
                </a:lnTo>
                <a:lnTo>
                  <a:pt x="10095" y="55483"/>
                </a:lnTo>
                <a:lnTo>
                  <a:pt x="10512" y="55496"/>
                </a:lnTo>
                <a:lnTo>
                  <a:pt x="10929" y="55496"/>
                </a:lnTo>
                <a:lnTo>
                  <a:pt x="11359" y="55483"/>
                </a:lnTo>
                <a:lnTo>
                  <a:pt x="11775" y="55445"/>
                </a:lnTo>
                <a:lnTo>
                  <a:pt x="12192" y="55407"/>
                </a:lnTo>
                <a:lnTo>
                  <a:pt x="12609" y="55344"/>
                </a:lnTo>
                <a:lnTo>
                  <a:pt x="13026" y="55256"/>
                </a:lnTo>
                <a:lnTo>
                  <a:pt x="13443" y="55167"/>
                </a:lnTo>
                <a:lnTo>
                  <a:pt x="13860" y="55053"/>
                </a:lnTo>
                <a:lnTo>
                  <a:pt x="14277" y="54927"/>
                </a:lnTo>
                <a:lnTo>
                  <a:pt x="14694" y="54788"/>
                </a:lnTo>
                <a:lnTo>
                  <a:pt x="15123" y="54624"/>
                </a:lnTo>
                <a:lnTo>
                  <a:pt x="15553" y="54447"/>
                </a:lnTo>
                <a:lnTo>
                  <a:pt x="15957" y="54258"/>
                </a:lnTo>
                <a:lnTo>
                  <a:pt x="16374" y="54055"/>
                </a:lnTo>
                <a:lnTo>
                  <a:pt x="16766" y="53841"/>
                </a:lnTo>
                <a:lnTo>
                  <a:pt x="17157" y="53601"/>
                </a:lnTo>
                <a:lnTo>
                  <a:pt x="17536" y="53361"/>
                </a:lnTo>
                <a:lnTo>
                  <a:pt x="17915" y="53095"/>
                </a:lnTo>
                <a:lnTo>
                  <a:pt x="18282" y="52817"/>
                </a:lnTo>
                <a:lnTo>
                  <a:pt x="18648" y="52527"/>
                </a:lnTo>
                <a:lnTo>
                  <a:pt x="19002" y="52211"/>
                </a:lnTo>
                <a:lnTo>
                  <a:pt x="19356" y="51895"/>
                </a:lnTo>
                <a:lnTo>
                  <a:pt x="19697" y="51554"/>
                </a:lnTo>
                <a:lnTo>
                  <a:pt x="20038" y="51188"/>
                </a:lnTo>
                <a:lnTo>
                  <a:pt x="20379" y="50822"/>
                </a:lnTo>
                <a:lnTo>
                  <a:pt x="20707" y="50430"/>
                </a:lnTo>
                <a:lnTo>
                  <a:pt x="20707" y="50430"/>
                </a:lnTo>
                <a:lnTo>
                  <a:pt x="20518" y="51339"/>
                </a:lnTo>
                <a:lnTo>
                  <a:pt x="20442" y="51706"/>
                </a:lnTo>
                <a:lnTo>
                  <a:pt x="20354" y="52022"/>
                </a:lnTo>
                <a:lnTo>
                  <a:pt x="19735" y="53992"/>
                </a:lnTo>
                <a:lnTo>
                  <a:pt x="19419" y="54978"/>
                </a:lnTo>
                <a:lnTo>
                  <a:pt x="19065" y="55950"/>
                </a:lnTo>
                <a:lnTo>
                  <a:pt x="18876" y="56481"/>
                </a:lnTo>
                <a:lnTo>
                  <a:pt x="18787" y="56683"/>
                </a:lnTo>
                <a:lnTo>
                  <a:pt x="18699" y="56873"/>
                </a:lnTo>
                <a:lnTo>
                  <a:pt x="18623" y="57024"/>
                </a:lnTo>
                <a:lnTo>
                  <a:pt x="18534" y="57138"/>
                </a:lnTo>
                <a:lnTo>
                  <a:pt x="18433" y="57239"/>
                </a:lnTo>
                <a:lnTo>
                  <a:pt x="18332" y="57315"/>
                </a:lnTo>
                <a:lnTo>
                  <a:pt x="18219" y="57378"/>
                </a:lnTo>
                <a:lnTo>
                  <a:pt x="18080" y="57416"/>
                </a:lnTo>
                <a:lnTo>
                  <a:pt x="17928" y="57441"/>
                </a:lnTo>
                <a:lnTo>
                  <a:pt x="17751" y="57454"/>
                </a:lnTo>
                <a:lnTo>
                  <a:pt x="17549" y="57454"/>
                </a:lnTo>
                <a:lnTo>
                  <a:pt x="17309" y="57441"/>
                </a:lnTo>
                <a:lnTo>
                  <a:pt x="16740" y="57416"/>
                </a:lnTo>
                <a:lnTo>
                  <a:pt x="16298" y="57403"/>
                </a:lnTo>
                <a:lnTo>
                  <a:pt x="15869" y="57390"/>
                </a:lnTo>
                <a:lnTo>
                  <a:pt x="15439" y="57390"/>
                </a:lnTo>
                <a:lnTo>
                  <a:pt x="15010" y="57416"/>
                </a:lnTo>
                <a:lnTo>
                  <a:pt x="14593" y="57441"/>
                </a:lnTo>
                <a:lnTo>
                  <a:pt x="14176" y="57479"/>
                </a:lnTo>
                <a:lnTo>
                  <a:pt x="13759" y="57529"/>
                </a:lnTo>
                <a:lnTo>
                  <a:pt x="13355" y="57593"/>
                </a:lnTo>
                <a:lnTo>
                  <a:pt x="12963" y="57668"/>
                </a:lnTo>
                <a:lnTo>
                  <a:pt x="12559" y="57757"/>
                </a:lnTo>
                <a:lnTo>
                  <a:pt x="12167" y="57845"/>
                </a:lnTo>
                <a:lnTo>
                  <a:pt x="11788" y="57959"/>
                </a:lnTo>
                <a:lnTo>
                  <a:pt x="11409" y="58073"/>
                </a:lnTo>
                <a:lnTo>
                  <a:pt x="11030" y="58212"/>
                </a:lnTo>
                <a:lnTo>
                  <a:pt x="10664" y="58351"/>
                </a:lnTo>
                <a:lnTo>
                  <a:pt x="10297" y="58502"/>
                </a:lnTo>
                <a:lnTo>
                  <a:pt x="9931" y="58666"/>
                </a:lnTo>
                <a:lnTo>
                  <a:pt x="9577" y="58843"/>
                </a:lnTo>
                <a:lnTo>
                  <a:pt x="9223" y="59033"/>
                </a:lnTo>
                <a:lnTo>
                  <a:pt x="8882" y="59235"/>
                </a:lnTo>
                <a:lnTo>
                  <a:pt x="8541" y="59450"/>
                </a:lnTo>
                <a:lnTo>
                  <a:pt x="8200" y="59664"/>
                </a:lnTo>
                <a:lnTo>
                  <a:pt x="7872" y="59904"/>
                </a:lnTo>
                <a:lnTo>
                  <a:pt x="7543" y="60144"/>
                </a:lnTo>
                <a:lnTo>
                  <a:pt x="7227" y="60397"/>
                </a:lnTo>
                <a:lnTo>
                  <a:pt x="6912" y="60662"/>
                </a:lnTo>
                <a:lnTo>
                  <a:pt x="6596" y="60940"/>
                </a:lnTo>
                <a:lnTo>
                  <a:pt x="6292" y="61231"/>
                </a:lnTo>
                <a:lnTo>
                  <a:pt x="5989" y="61534"/>
                </a:lnTo>
                <a:lnTo>
                  <a:pt x="5686" y="61837"/>
                </a:lnTo>
                <a:lnTo>
                  <a:pt x="5395" y="62166"/>
                </a:lnTo>
                <a:lnTo>
                  <a:pt x="5105" y="62494"/>
                </a:lnTo>
                <a:lnTo>
                  <a:pt x="4890" y="62772"/>
                </a:lnTo>
                <a:lnTo>
                  <a:pt x="4802" y="62898"/>
                </a:lnTo>
                <a:lnTo>
                  <a:pt x="4739" y="62999"/>
                </a:lnTo>
                <a:lnTo>
                  <a:pt x="4701" y="63100"/>
                </a:lnTo>
                <a:lnTo>
                  <a:pt x="4675" y="63201"/>
                </a:lnTo>
                <a:lnTo>
                  <a:pt x="4675" y="63290"/>
                </a:lnTo>
                <a:lnTo>
                  <a:pt x="4688" y="63366"/>
                </a:lnTo>
                <a:lnTo>
                  <a:pt x="4726" y="63429"/>
                </a:lnTo>
                <a:lnTo>
                  <a:pt x="4789" y="63505"/>
                </a:lnTo>
                <a:lnTo>
                  <a:pt x="4865" y="63555"/>
                </a:lnTo>
                <a:lnTo>
                  <a:pt x="4966" y="63618"/>
                </a:lnTo>
                <a:lnTo>
                  <a:pt x="5092" y="63669"/>
                </a:lnTo>
                <a:lnTo>
                  <a:pt x="5231" y="63719"/>
                </a:lnTo>
                <a:lnTo>
                  <a:pt x="5598" y="63820"/>
                </a:lnTo>
                <a:lnTo>
                  <a:pt x="6002" y="63909"/>
                </a:lnTo>
                <a:lnTo>
                  <a:pt x="6406" y="63985"/>
                </a:lnTo>
                <a:lnTo>
                  <a:pt x="6810" y="64035"/>
                </a:lnTo>
                <a:lnTo>
                  <a:pt x="7215" y="64073"/>
                </a:lnTo>
                <a:lnTo>
                  <a:pt x="7619" y="64098"/>
                </a:lnTo>
                <a:lnTo>
                  <a:pt x="8023" y="64111"/>
                </a:lnTo>
                <a:lnTo>
                  <a:pt x="8415" y="64111"/>
                </a:lnTo>
                <a:lnTo>
                  <a:pt x="8819" y="64086"/>
                </a:lnTo>
                <a:lnTo>
                  <a:pt x="9223" y="64061"/>
                </a:lnTo>
                <a:lnTo>
                  <a:pt x="9615" y="64010"/>
                </a:lnTo>
                <a:lnTo>
                  <a:pt x="10019" y="63947"/>
                </a:lnTo>
                <a:lnTo>
                  <a:pt x="10411" y="63871"/>
                </a:lnTo>
                <a:lnTo>
                  <a:pt x="10803" y="63783"/>
                </a:lnTo>
                <a:lnTo>
                  <a:pt x="11194" y="63682"/>
                </a:lnTo>
                <a:lnTo>
                  <a:pt x="11586" y="63568"/>
                </a:lnTo>
                <a:lnTo>
                  <a:pt x="11965" y="63442"/>
                </a:lnTo>
                <a:lnTo>
                  <a:pt x="12571" y="63214"/>
                </a:lnTo>
                <a:lnTo>
                  <a:pt x="13178" y="62961"/>
                </a:lnTo>
                <a:lnTo>
                  <a:pt x="13772" y="62696"/>
                </a:lnTo>
                <a:lnTo>
                  <a:pt x="14365" y="62418"/>
                </a:lnTo>
                <a:lnTo>
                  <a:pt x="15566" y="61837"/>
                </a:lnTo>
                <a:lnTo>
                  <a:pt x="16185" y="61534"/>
                </a:lnTo>
                <a:lnTo>
                  <a:pt x="16804" y="61243"/>
                </a:lnTo>
                <a:lnTo>
                  <a:pt x="16804" y="61243"/>
                </a:lnTo>
                <a:lnTo>
                  <a:pt x="16248" y="62431"/>
                </a:lnTo>
                <a:lnTo>
                  <a:pt x="15970" y="63012"/>
                </a:lnTo>
                <a:lnTo>
                  <a:pt x="15679" y="63606"/>
                </a:lnTo>
                <a:lnTo>
                  <a:pt x="15515" y="63896"/>
                </a:lnTo>
                <a:lnTo>
                  <a:pt x="15351" y="64199"/>
                </a:lnTo>
                <a:lnTo>
                  <a:pt x="15187" y="64477"/>
                </a:lnTo>
                <a:lnTo>
                  <a:pt x="15010" y="64743"/>
                </a:lnTo>
                <a:lnTo>
                  <a:pt x="14820" y="65008"/>
                </a:lnTo>
                <a:lnTo>
                  <a:pt x="14631" y="65261"/>
                </a:lnTo>
                <a:lnTo>
                  <a:pt x="14429" y="65501"/>
                </a:lnTo>
                <a:lnTo>
                  <a:pt x="14214" y="65728"/>
                </a:lnTo>
                <a:lnTo>
                  <a:pt x="13974" y="65955"/>
                </a:lnTo>
                <a:lnTo>
                  <a:pt x="13734" y="66158"/>
                </a:lnTo>
                <a:lnTo>
                  <a:pt x="13481" y="66360"/>
                </a:lnTo>
                <a:lnTo>
                  <a:pt x="13203" y="66549"/>
                </a:lnTo>
                <a:lnTo>
                  <a:pt x="12912" y="66726"/>
                </a:lnTo>
                <a:lnTo>
                  <a:pt x="12597" y="66903"/>
                </a:lnTo>
                <a:lnTo>
                  <a:pt x="12268" y="67054"/>
                </a:lnTo>
                <a:lnTo>
                  <a:pt x="11927" y="67206"/>
                </a:lnTo>
                <a:lnTo>
                  <a:pt x="11548" y="67358"/>
                </a:lnTo>
                <a:lnTo>
                  <a:pt x="11182" y="67534"/>
                </a:lnTo>
                <a:lnTo>
                  <a:pt x="10828" y="67711"/>
                </a:lnTo>
                <a:lnTo>
                  <a:pt x="10487" y="67888"/>
                </a:lnTo>
                <a:lnTo>
                  <a:pt x="10158" y="68090"/>
                </a:lnTo>
                <a:lnTo>
                  <a:pt x="9830" y="68292"/>
                </a:lnTo>
                <a:lnTo>
                  <a:pt x="9514" y="68507"/>
                </a:lnTo>
                <a:lnTo>
                  <a:pt x="9211" y="68735"/>
                </a:lnTo>
                <a:lnTo>
                  <a:pt x="8920" y="68962"/>
                </a:lnTo>
                <a:lnTo>
                  <a:pt x="8630" y="69202"/>
                </a:lnTo>
                <a:lnTo>
                  <a:pt x="8352" y="69455"/>
                </a:lnTo>
                <a:lnTo>
                  <a:pt x="8086" y="69707"/>
                </a:lnTo>
                <a:lnTo>
                  <a:pt x="7821" y="69985"/>
                </a:lnTo>
                <a:lnTo>
                  <a:pt x="7568" y="70251"/>
                </a:lnTo>
                <a:lnTo>
                  <a:pt x="7328" y="70541"/>
                </a:lnTo>
                <a:lnTo>
                  <a:pt x="7101" y="70832"/>
                </a:lnTo>
                <a:lnTo>
                  <a:pt x="6874" y="71122"/>
                </a:lnTo>
                <a:lnTo>
                  <a:pt x="6659" y="71425"/>
                </a:lnTo>
                <a:lnTo>
                  <a:pt x="6444" y="71741"/>
                </a:lnTo>
                <a:lnTo>
                  <a:pt x="6255" y="72057"/>
                </a:lnTo>
                <a:lnTo>
                  <a:pt x="6052" y="72385"/>
                </a:lnTo>
                <a:lnTo>
                  <a:pt x="5876" y="72714"/>
                </a:lnTo>
                <a:lnTo>
                  <a:pt x="5699" y="73042"/>
                </a:lnTo>
                <a:lnTo>
                  <a:pt x="5534" y="73396"/>
                </a:lnTo>
                <a:lnTo>
                  <a:pt x="5370" y="73737"/>
                </a:lnTo>
                <a:lnTo>
                  <a:pt x="5219" y="74091"/>
                </a:lnTo>
                <a:lnTo>
                  <a:pt x="5067" y="74457"/>
                </a:lnTo>
                <a:lnTo>
                  <a:pt x="4928" y="74824"/>
                </a:lnTo>
                <a:lnTo>
                  <a:pt x="4802" y="75190"/>
                </a:lnTo>
                <a:lnTo>
                  <a:pt x="4675" y="75556"/>
                </a:lnTo>
                <a:lnTo>
                  <a:pt x="4549" y="75935"/>
                </a:lnTo>
                <a:lnTo>
                  <a:pt x="4448" y="76327"/>
                </a:lnTo>
                <a:lnTo>
                  <a:pt x="4397" y="76491"/>
                </a:lnTo>
                <a:lnTo>
                  <a:pt x="4372" y="76668"/>
                </a:lnTo>
                <a:lnTo>
                  <a:pt x="4347" y="76857"/>
                </a:lnTo>
                <a:lnTo>
                  <a:pt x="4334" y="77034"/>
                </a:lnTo>
                <a:lnTo>
                  <a:pt x="4322" y="77401"/>
                </a:lnTo>
                <a:lnTo>
                  <a:pt x="4334" y="77767"/>
                </a:lnTo>
                <a:lnTo>
                  <a:pt x="4385" y="78525"/>
                </a:lnTo>
                <a:lnTo>
                  <a:pt x="4410" y="78904"/>
                </a:lnTo>
                <a:lnTo>
                  <a:pt x="4423" y="79283"/>
                </a:lnTo>
                <a:lnTo>
                  <a:pt x="5408" y="79283"/>
                </a:lnTo>
                <a:lnTo>
                  <a:pt x="5699" y="79093"/>
                </a:lnTo>
                <a:lnTo>
                  <a:pt x="5850" y="79005"/>
                </a:lnTo>
                <a:lnTo>
                  <a:pt x="6015" y="78942"/>
                </a:lnTo>
                <a:lnTo>
                  <a:pt x="6457" y="78752"/>
                </a:lnTo>
                <a:lnTo>
                  <a:pt x="6886" y="78563"/>
                </a:lnTo>
                <a:lnTo>
                  <a:pt x="7303" y="78361"/>
                </a:lnTo>
                <a:lnTo>
                  <a:pt x="7707" y="78159"/>
                </a:lnTo>
                <a:lnTo>
                  <a:pt x="8112" y="77944"/>
                </a:lnTo>
                <a:lnTo>
                  <a:pt x="8503" y="77716"/>
                </a:lnTo>
                <a:lnTo>
                  <a:pt x="8870" y="77476"/>
                </a:lnTo>
                <a:lnTo>
                  <a:pt x="9236" y="77236"/>
                </a:lnTo>
                <a:lnTo>
                  <a:pt x="9590" y="76971"/>
                </a:lnTo>
                <a:lnTo>
                  <a:pt x="9931" y="76718"/>
                </a:lnTo>
                <a:lnTo>
                  <a:pt x="10259" y="76440"/>
                </a:lnTo>
                <a:lnTo>
                  <a:pt x="10588" y="76163"/>
                </a:lnTo>
                <a:lnTo>
                  <a:pt x="10891" y="75872"/>
                </a:lnTo>
                <a:lnTo>
                  <a:pt x="11194" y="75569"/>
                </a:lnTo>
                <a:lnTo>
                  <a:pt x="11472" y="75253"/>
                </a:lnTo>
                <a:lnTo>
                  <a:pt x="11750" y="74937"/>
                </a:lnTo>
                <a:lnTo>
                  <a:pt x="12015" y="74609"/>
                </a:lnTo>
                <a:lnTo>
                  <a:pt x="12268" y="74268"/>
                </a:lnTo>
                <a:lnTo>
                  <a:pt x="12508" y="73927"/>
                </a:lnTo>
                <a:lnTo>
                  <a:pt x="12736" y="73560"/>
                </a:lnTo>
                <a:lnTo>
                  <a:pt x="12950" y="73194"/>
                </a:lnTo>
                <a:lnTo>
                  <a:pt x="13165" y="72828"/>
                </a:lnTo>
                <a:lnTo>
                  <a:pt x="13355" y="72436"/>
                </a:lnTo>
                <a:lnTo>
                  <a:pt x="13544" y="72044"/>
                </a:lnTo>
                <a:lnTo>
                  <a:pt x="13708" y="71640"/>
                </a:lnTo>
                <a:lnTo>
                  <a:pt x="13873" y="71223"/>
                </a:lnTo>
                <a:lnTo>
                  <a:pt x="14024" y="70806"/>
                </a:lnTo>
                <a:lnTo>
                  <a:pt x="14163" y="70377"/>
                </a:lnTo>
                <a:lnTo>
                  <a:pt x="14290" y="69935"/>
                </a:lnTo>
                <a:lnTo>
                  <a:pt x="14403" y="69480"/>
                </a:lnTo>
                <a:lnTo>
                  <a:pt x="14504" y="69013"/>
                </a:lnTo>
                <a:lnTo>
                  <a:pt x="14593" y="68545"/>
                </a:lnTo>
                <a:lnTo>
                  <a:pt x="14631" y="68280"/>
                </a:lnTo>
                <a:lnTo>
                  <a:pt x="14656" y="68002"/>
                </a:lnTo>
                <a:lnTo>
                  <a:pt x="14694" y="67446"/>
                </a:lnTo>
                <a:lnTo>
                  <a:pt x="14732" y="67168"/>
                </a:lnTo>
                <a:lnTo>
                  <a:pt x="14770" y="66903"/>
                </a:lnTo>
                <a:lnTo>
                  <a:pt x="14833" y="66650"/>
                </a:lnTo>
                <a:lnTo>
                  <a:pt x="14871" y="66537"/>
                </a:lnTo>
                <a:lnTo>
                  <a:pt x="14934" y="66410"/>
                </a:lnTo>
                <a:lnTo>
                  <a:pt x="15212" y="65842"/>
                </a:lnTo>
                <a:lnTo>
                  <a:pt x="15502" y="65286"/>
                </a:lnTo>
                <a:lnTo>
                  <a:pt x="15806" y="64730"/>
                </a:lnTo>
                <a:lnTo>
                  <a:pt x="16121" y="64174"/>
                </a:lnTo>
                <a:lnTo>
                  <a:pt x="16766" y="63063"/>
                </a:lnTo>
                <a:lnTo>
                  <a:pt x="17397" y="61951"/>
                </a:lnTo>
                <a:lnTo>
                  <a:pt x="17524" y="62128"/>
                </a:lnTo>
                <a:lnTo>
                  <a:pt x="17574" y="62204"/>
                </a:lnTo>
                <a:lnTo>
                  <a:pt x="17600" y="62292"/>
                </a:lnTo>
                <a:lnTo>
                  <a:pt x="17625" y="62532"/>
                </a:lnTo>
                <a:lnTo>
                  <a:pt x="17650" y="62772"/>
                </a:lnTo>
                <a:lnTo>
                  <a:pt x="17688" y="63265"/>
                </a:lnTo>
                <a:lnTo>
                  <a:pt x="17764" y="63846"/>
                </a:lnTo>
                <a:lnTo>
                  <a:pt x="17865" y="64427"/>
                </a:lnTo>
                <a:lnTo>
                  <a:pt x="17991" y="64983"/>
                </a:lnTo>
                <a:lnTo>
                  <a:pt x="18155" y="65526"/>
                </a:lnTo>
                <a:lnTo>
                  <a:pt x="18332" y="66056"/>
                </a:lnTo>
                <a:lnTo>
                  <a:pt x="18433" y="66309"/>
                </a:lnTo>
                <a:lnTo>
                  <a:pt x="18547" y="66562"/>
                </a:lnTo>
                <a:lnTo>
                  <a:pt x="18661" y="66814"/>
                </a:lnTo>
                <a:lnTo>
                  <a:pt x="18774" y="67054"/>
                </a:lnTo>
                <a:lnTo>
                  <a:pt x="18901" y="67307"/>
                </a:lnTo>
                <a:lnTo>
                  <a:pt x="19040" y="67534"/>
                </a:lnTo>
                <a:lnTo>
                  <a:pt x="19179" y="67775"/>
                </a:lnTo>
                <a:lnTo>
                  <a:pt x="19330" y="68002"/>
                </a:lnTo>
                <a:lnTo>
                  <a:pt x="19482" y="68229"/>
                </a:lnTo>
                <a:lnTo>
                  <a:pt x="19646" y="68457"/>
                </a:lnTo>
                <a:lnTo>
                  <a:pt x="19810" y="68671"/>
                </a:lnTo>
                <a:lnTo>
                  <a:pt x="19987" y="68886"/>
                </a:lnTo>
                <a:lnTo>
                  <a:pt x="20164" y="69101"/>
                </a:lnTo>
                <a:lnTo>
                  <a:pt x="20354" y="69303"/>
                </a:lnTo>
                <a:lnTo>
                  <a:pt x="20543" y="69505"/>
                </a:lnTo>
                <a:lnTo>
                  <a:pt x="20745" y="69707"/>
                </a:lnTo>
                <a:lnTo>
                  <a:pt x="20960" y="69897"/>
                </a:lnTo>
                <a:lnTo>
                  <a:pt x="21175" y="70086"/>
                </a:lnTo>
                <a:lnTo>
                  <a:pt x="21390" y="70276"/>
                </a:lnTo>
                <a:lnTo>
                  <a:pt x="21617" y="70453"/>
                </a:lnTo>
                <a:lnTo>
                  <a:pt x="22097" y="70806"/>
                </a:lnTo>
                <a:lnTo>
                  <a:pt x="22249" y="70907"/>
                </a:lnTo>
                <a:lnTo>
                  <a:pt x="22388" y="70983"/>
                </a:lnTo>
                <a:lnTo>
                  <a:pt x="22527" y="71046"/>
                </a:lnTo>
                <a:lnTo>
                  <a:pt x="22653" y="71097"/>
                </a:lnTo>
                <a:lnTo>
                  <a:pt x="22767" y="71122"/>
                </a:lnTo>
                <a:lnTo>
                  <a:pt x="22981" y="71122"/>
                </a:lnTo>
                <a:lnTo>
                  <a:pt x="23083" y="71097"/>
                </a:lnTo>
                <a:lnTo>
                  <a:pt x="23171" y="71046"/>
                </a:lnTo>
                <a:lnTo>
                  <a:pt x="23247" y="70983"/>
                </a:lnTo>
                <a:lnTo>
                  <a:pt x="23323" y="70907"/>
                </a:lnTo>
                <a:lnTo>
                  <a:pt x="23386" y="70806"/>
                </a:lnTo>
                <a:lnTo>
                  <a:pt x="23436" y="70680"/>
                </a:lnTo>
                <a:lnTo>
                  <a:pt x="23487" y="70554"/>
                </a:lnTo>
                <a:lnTo>
                  <a:pt x="23525" y="70389"/>
                </a:lnTo>
                <a:lnTo>
                  <a:pt x="23550" y="70225"/>
                </a:lnTo>
                <a:lnTo>
                  <a:pt x="23702" y="69063"/>
                </a:lnTo>
                <a:lnTo>
                  <a:pt x="23752" y="68495"/>
                </a:lnTo>
                <a:lnTo>
                  <a:pt x="23803" y="67913"/>
                </a:lnTo>
                <a:lnTo>
                  <a:pt x="23828" y="67332"/>
                </a:lnTo>
                <a:lnTo>
                  <a:pt x="23841" y="66751"/>
                </a:lnTo>
                <a:lnTo>
                  <a:pt x="23828" y="66170"/>
                </a:lnTo>
                <a:lnTo>
                  <a:pt x="23790" y="65602"/>
                </a:lnTo>
                <a:lnTo>
                  <a:pt x="23727" y="64995"/>
                </a:lnTo>
                <a:lnTo>
                  <a:pt x="23638" y="64389"/>
                </a:lnTo>
                <a:lnTo>
                  <a:pt x="23537" y="63783"/>
                </a:lnTo>
                <a:lnTo>
                  <a:pt x="23411" y="63201"/>
                </a:lnTo>
                <a:lnTo>
                  <a:pt x="23272" y="62620"/>
                </a:lnTo>
                <a:lnTo>
                  <a:pt x="23184" y="62342"/>
                </a:lnTo>
                <a:lnTo>
                  <a:pt x="23095" y="62065"/>
                </a:lnTo>
                <a:lnTo>
                  <a:pt x="22994" y="61787"/>
                </a:lnTo>
                <a:lnTo>
                  <a:pt x="22893" y="61521"/>
                </a:lnTo>
                <a:lnTo>
                  <a:pt x="22779" y="61256"/>
                </a:lnTo>
                <a:lnTo>
                  <a:pt x="22653" y="60991"/>
                </a:lnTo>
                <a:lnTo>
                  <a:pt x="22527" y="60726"/>
                </a:lnTo>
                <a:lnTo>
                  <a:pt x="22375" y="60473"/>
                </a:lnTo>
                <a:lnTo>
                  <a:pt x="22236" y="60233"/>
                </a:lnTo>
                <a:lnTo>
                  <a:pt x="22072" y="59993"/>
                </a:lnTo>
                <a:lnTo>
                  <a:pt x="21908" y="59753"/>
                </a:lnTo>
                <a:lnTo>
                  <a:pt x="21731" y="59513"/>
                </a:lnTo>
                <a:lnTo>
                  <a:pt x="21541" y="59285"/>
                </a:lnTo>
                <a:lnTo>
                  <a:pt x="21339" y="59071"/>
                </a:lnTo>
                <a:lnTo>
                  <a:pt x="21124" y="58856"/>
                </a:lnTo>
                <a:lnTo>
                  <a:pt x="20910" y="58654"/>
                </a:lnTo>
                <a:lnTo>
                  <a:pt x="20670" y="58452"/>
                </a:lnTo>
                <a:lnTo>
                  <a:pt x="20429" y="58250"/>
                </a:lnTo>
                <a:lnTo>
                  <a:pt x="20164" y="58060"/>
                </a:lnTo>
                <a:lnTo>
                  <a:pt x="19899" y="57883"/>
                </a:lnTo>
                <a:lnTo>
                  <a:pt x="19608" y="57706"/>
                </a:lnTo>
                <a:lnTo>
                  <a:pt x="19305" y="57542"/>
                </a:lnTo>
                <a:lnTo>
                  <a:pt x="21415" y="51264"/>
                </a:lnTo>
                <a:lnTo>
                  <a:pt x="21541" y="51693"/>
                </a:lnTo>
                <a:lnTo>
                  <a:pt x="21680" y="52123"/>
                </a:lnTo>
                <a:lnTo>
                  <a:pt x="21832" y="52540"/>
                </a:lnTo>
                <a:lnTo>
                  <a:pt x="21983" y="52956"/>
                </a:lnTo>
                <a:lnTo>
                  <a:pt x="22148" y="53361"/>
                </a:lnTo>
                <a:lnTo>
                  <a:pt x="22325" y="53752"/>
                </a:lnTo>
                <a:lnTo>
                  <a:pt x="22501" y="54144"/>
                </a:lnTo>
                <a:lnTo>
                  <a:pt x="22691" y="54523"/>
                </a:lnTo>
                <a:lnTo>
                  <a:pt x="22880" y="54889"/>
                </a:lnTo>
                <a:lnTo>
                  <a:pt x="23083" y="55256"/>
                </a:lnTo>
                <a:lnTo>
                  <a:pt x="23297" y="55609"/>
                </a:lnTo>
                <a:lnTo>
                  <a:pt x="23512" y="55963"/>
                </a:lnTo>
                <a:lnTo>
                  <a:pt x="23740" y="56304"/>
                </a:lnTo>
                <a:lnTo>
                  <a:pt x="23967" y="56645"/>
                </a:lnTo>
                <a:lnTo>
                  <a:pt x="24220" y="56974"/>
                </a:lnTo>
                <a:lnTo>
                  <a:pt x="24460" y="57289"/>
                </a:lnTo>
                <a:lnTo>
                  <a:pt x="24725" y="57605"/>
                </a:lnTo>
                <a:lnTo>
                  <a:pt x="24990" y="57908"/>
                </a:lnTo>
                <a:lnTo>
                  <a:pt x="25256" y="58212"/>
                </a:lnTo>
                <a:lnTo>
                  <a:pt x="25546" y="58515"/>
                </a:lnTo>
                <a:lnTo>
                  <a:pt x="25824" y="58793"/>
                </a:lnTo>
                <a:lnTo>
                  <a:pt x="26127" y="59083"/>
                </a:lnTo>
                <a:lnTo>
                  <a:pt x="26430" y="59361"/>
                </a:lnTo>
                <a:lnTo>
                  <a:pt x="26746" y="59626"/>
                </a:lnTo>
                <a:lnTo>
                  <a:pt x="27062" y="59892"/>
                </a:lnTo>
                <a:lnTo>
                  <a:pt x="27391" y="60144"/>
                </a:lnTo>
                <a:lnTo>
                  <a:pt x="27732" y="60397"/>
                </a:lnTo>
                <a:lnTo>
                  <a:pt x="28073" y="60637"/>
                </a:lnTo>
                <a:lnTo>
                  <a:pt x="28427" y="60877"/>
                </a:lnTo>
                <a:lnTo>
                  <a:pt x="28780" y="61117"/>
                </a:lnTo>
                <a:lnTo>
                  <a:pt x="29147" y="61345"/>
                </a:lnTo>
                <a:lnTo>
                  <a:pt x="29526" y="61572"/>
                </a:lnTo>
                <a:lnTo>
                  <a:pt x="29778" y="60688"/>
                </a:lnTo>
                <a:lnTo>
                  <a:pt x="29905" y="60258"/>
                </a:lnTo>
                <a:lnTo>
                  <a:pt x="30006" y="59816"/>
                </a:lnTo>
                <a:lnTo>
                  <a:pt x="30082" y="59386"/>
                </a:lnTo>
                <a:lnTo>
                  <a:pt x="30145" y="58957"/>
                </a:lnTo>
                <a:lnTo>
                  <a:pt x="30157" y="58742"/>
                </a:lnTo>
                <a:lnTo>
                  <a:pt x="30170" y="58540"/>
                </a:lnTo>
                <a:lnTo>
                  <a:pt x="30170" y="58325"/>
                </a:lnTo>
                <a:lnTo>
                  <a:pt x="30157" y="58111"/>
                </a:lnTo>
                <a:lnTo>
                  <a:pt x="30119" y="57656"/>
                </a:lnTo>
                <a:lnTo>
                  <a:pt x="30069" y="57201"/>
                </a:lnTo>
                <a:lnTo>
                  <a:pt x="30006" y="56759"/>
                </a:lnTo>
                <a:lnTo>
                  <a:pt x="29917" y="56317"/>
                </a:lnTo>
                <a:lnTo>
                  <a:pt x="29816" y="55887"/>
                </a:lnTo>
                <a:lnTo>
                  <a:pt x="29703" y="55445"/>
                </a:lnTo>
                <a:lnTo>
                  <a:pt x="29576" y="55028"/>
                </a:lnTo>
                <a:lnTo>
                  <a:pt x="29437" y="54599"/>
                </a:lnTo>
                <a:lnTo>
                  <a:pt x="29273" y="54182"/>
                </a:lnTo>
                <a:lnTo>
                  <a:pt x="29096" y="53778"/>
                </a:lnTo>
                <a:lnTo>
                  <a:pt x="28907" y="53373"/>
                </a:lnTo>
                <a:lnTo>
                  <a:pt x="28705" y="52969"/>
                </a:lnTo>
                <a:lnTo>
                  <a:pt x="28477" y="52577"/>
                </a:lnTo>
                <a:lnTo>
                  <a:pt x="28250" y="52186"/>
                </a:lnTo>
                <a:lnTo>
                  <a:pt x="27997" y="51807"/>
                </a:lnTo>
                <a:lnTo>
                  <a:pt x="27744" y="51428"/>
                </a:lnTo>
                <a:lnTo>
                  <a:pt x="27466" y="51062"/>
                </a:lnTo>
                <a:lnTo>
                  <a:pt x="27188" y="50708"/>
                </a:lnTo>
                <a:lnTo>
                  <a:pt x="26911" y="50367"/>
                </a:lnTo>
                <a:lnTo>
                  <a:pt x="26607" y="50038"/>
                </a:lnTo>
                <a:lnTo>
                  <a:pt x="26304" y="49722"/>
                </a:lnTo>
                <a:lnTo>
                  <a:pt x="25988" y="49432"/>
                </a:lnTo>
                <a:lnTo>
                  <a:pt x="25660" y="49167"/>
                </a:lnTo>
                <a:lnTo>
                  <a:pt x="25319" y="48914"/>
                </a:lnTo>
                <a:lnTo>
                  <a:pt x="24952" y="48687"/>
                </a:lnTo>
                <a:lnTo>
                  <a:pt x="24775" y="48586"/>
                </a:lnTo>
                <a:lnTo>
                  <a:pt x="24586" y="48484"/>
                </a:lnTo>
                <a:lnTo>
                  <a:pt x="24396" y="48396"/>
                </a:lnTo>
                <a:lnTo>
                  <a:pt x="24194" y="48320"/>
                </a:lnTo>
                <a:lnTo>
                  <a:pt x="23992" y="48244"/>
                </a:lnTo>
                <a:lnTo>
                  <a:pt x="23790" y="48169"/>
                </a:lnTo>
                <a:lnTo>
                  <a:pt x="23575" y="48118"/>
                </a:lnTo>
                <a:lnTo>
                  <a:pt x="23360" y="48068"/>
                </a:lnTo>
                <a:lnTo>
                  <a:pt x="23146" y="48017"/>
                </a:lnTo>
                <a:lnTo>
                  <a:pt x="22918" y="47992"/>
                </a:lnTo>
                <a:lnTo>
                  <a:pt x="22691" y="47967"/>
                </a:lnTo>
                <a:lnTo>
                  <a:pt x="22464" y="47954"/>
                </a:lnTo>
                <a:lnTo>
                  <a:pt x="22223" y="47941"/>
                </a:lnTo>
                <a:lnTo>
                  <a:pt x="21971" y="47941"/>
                </a:lnTo>
                <a:lnTo>
                  <a:pt x="21630" y="38770"/>
                </a:lnTo>
                <a:lnTo>
                  <a:pt x="21680" y="38821"/>
                </a:lnTo>
                <a:lnTo>
                  <a:pt x="21832" y="38985"/>
                </a:lnTo>
                <a:lnTo>
                  <a:pt x="22426" y="39730"/>
                </a:lnTo>
                <a:lnTo>
                  <a:pt x="23019" y="40488"/>
                </a:lnTo>
                <a:lnTo>
                  <a:pt x="24194" y="42004"/>
                </a:lnTo>
                <a:lnTo>
                  <a:pt x="24801" y="42762"/>
                </a:lnTo>
                <a:lnTo>
                  <a:pt x="25407" y="43507"/>
                </a:lnTo>
                <a:lnTo>
                  <a:pt x="26026" y="44240"/>
                </a:lnTo>
                <a:lnTo>
                  <a:pt x="26658" y="44960"/>
                </a:lnTo>
                <a:lnTo>
                  <a:pt x="26974" y="45301"/>
                </a:lnTo>
                <a:lnTo>
                  <a:pt x="27302" y="45630"/>
                </a:lnTo>
                <a:lnTo>
                  <a:pt x="27656" y="45945"/>
                </a:lnTo>
                <a:lnTo>
                  <a:pt x="27997" y="46249"/>
                </a:lnTo>
                <a:lnTo>
                  <a:pt x="28363" y="46539"/>
                </a:lnTo>
                <a:lnTo>
                  <a:pt x="28730" y="46817"/>
                </a:lnTo>
                <a:lnTo>
                  <a:pt x="29109" y="47082"/>
                </a:lnTo>
                <a:lnTo>
                  <a:pt x="29500" y="47348"/>
                </a:lnTo>
                <a:lnTo>
                  <a:pt x="29892" y="47600"/>
                </a:lnTo>
                <a:lnTo>
                  <a:pt x="30296" y="47840"/>
                </a:lnTo>
                <a:lnTo>
                  <a:pt x="30701" y="48068"/>
                </a:lnTo>
                <a:lnTo>
                  <a:pt x="31105" y="48295"/>
                </a:lnTo>
                <a:lnTo>
                  <a:pt x="31939" y="48725"/>
                </a:lnTo>
                <a:lnTo>
                  <a:pt x="32785" y="49129"/>
                </a:lnTo>
                <a:lnTo>
                  <a:pt x="33013" y="49242"/>
                </a:lnTo>
                <a:lnTo>
                  <a:pt x="33240" y="49318"/>
                </a:lnTo>
                <a:lnTo>
                  <a:pt x="33354" y="49344"/>
                </a:lnTo>
                <a:lnTo>
                  <a:pt x="33467" y="49369"/>
                </a:lnTo>
                <a:lnTo>
                  <a:pt x="33568" y="49381"/>
                </a:lnTo>
                <a:lnTo>
                  <a:pt x="33670" y="49369"/>
                </a:lnTo>
                <a:lnTo>
                  <a:pt x="33771" y="49356"/>
                </a:lnTo>
                <a:lnTo>
                  <a:pt x="33872" y="49331"/>
                </a:lnTo>
                <a:lnTo>
                  <a:pt x="33960" y="49293"/>
                </a:lnTo>
                <a:lnTo>
                  <a:pt x="34061" y="49230"/>
                </a:lnTo>
                <a:lnTo>
                  <a:pt x="34150" y="49154"/>
                </a:lnTo>
                <a:lnTo>
                  <a:pt x="34238" y="49066"/>
                </a:lnTo>
                <a:lnTo>
                  <a:pt x="34314" y="48952"/>
                </a:lnTo>
                <a:lnTo>
                  <a:pt x="34390" y="48813"/>
                </a:lnTo>
                <a:lnTo>
                  <a:pt x="34390" y="46602"/>
                </a:lnTo>
                <a:lnTo>
                  <a:pt x="34326" y="46501"/>
                </a:lnTo>
                <a:lnTo>
                  <a:pt x="34263" y="46400"/>
                </a:lnTo>
                <a:lnTo>
                  <a:pt x="34213" y="46286"/>
                </a:lnTo>
                <a:lnTo>
                  <a:pt x="34200" y="46236"/>
                </a:lnTo>
                <a:lnTo>
                  <a:pt x="34188" y="46185"/>
                </a:lnTo>
                <a:lnTo>
                  <a:pt x="34137" y="45667"/>
                </a:lnTo>
                <a:lnTo>
                  <a:pt x="34061" y="45162"/>
                </a:lnTo>
                <a:lnTo>
                  <a:pt x="33960" y="44669"/>
                </a:lnTo>
                <a:lnTo>
                  <a:pt x="33846" y="44177"/>
                </a:lnTo>
                <a:lnTo>
                  <a:pt x="33720" y="43684"/>
                </a:lnTo>
                <a:lnTo>
                  <a:pt x="33581" y="43204"/>
                </a:lnTo>
                <a:lnTo>
                  <a:pt x="33417" y="42737"/>
                </a:lnTo>
                <a:lnTo>
                  <a:pt x="33240" y="42269"/>
                </a:lnTo>
                <a:lnTo>
                  <a:pt x="33038" y="41814"/>
                </a:lnTo>
                <a:lnTo>
                  <a:pt x="32836" y="41360"/>
                </a:lnTo>
                <a:lnTo>
                  <a:pt x="32608" y="40918"/>
                </a:lnTo>
                <a:lnTo>
                  <a:pt x="32368" y="40475"/>
                </a:lnTo>
                <a:lnTo>
                  <a:pt x="32116" y="40046"/>
                </a:lnTo>
                <a:lnTo>
                  <a:pt x="31838" y="39616"/>
                </a:lnTo>
                <a:lnTo>
                  <a:pt x="31560" y="39200"/>
                </a:lnTo>
                <a:lnTo>
                  <a:pt x="31257" y="38795"/>
                </a:lnTo>
                <a:lnTo>
                  <a:pt x="30751" y="38126"/>
                </a:lnTo>
                <a:lnTo>
                  <a:pt x="30486" y="37810"/>
                </a:lnTo>
                <a:lnTo>
                  <a:pt x="30221" y="37494"/>
                </a:lnTo>
                <a:lnTo>
                  <a:pt x="29955" y="37191"/>
                </a:lnTo>
                <a:lnTo>
                  <a:pt x="29677" y="36900"/>
                </a:lnTo>
                <a:lnTo>
                  <a:pt x="29399" y="36610"/>
                </a:lnTo>
                <a:lnTo>
                  <a:pt x="29121" y="36332"/>
                </a:lnTo>
                <a:lnTo>
                  <a:pt x="28831" y="36067"/>
                </a:lnTo>
                <a:lnTo>
                  <a:pt x="28528" y="35814"/>
                </a:lnTo>
                <a:lnTo>
                  <a:pt x="28237" y="35561"/>
                </a:lnTo>
                <a:lnTo>
                  <a:pt x="27934" y="35334"/>
                </a:lnTo>
                <a:lnTo>
                  <a:pt x="27618" y="35107"/>
                </a:lnTo>
                <a:lnTo>
                  <a:pt x="27302" y="34892"/>
                </a:lnTo>
                <a:lnTo>
                  <a:pt x="26986" y="34702"/>
                </a:lnTo>
                <a:lnTo>
                  <a:pt x="26658" y="34513"/>
                </a:lnTo>
                <a:lnTo>
                  <a:pt x="26317" y="34336"/>
                </a:lnTo>
                <a:lnTo>
                  <a:pt x="25976" y="34184"/>
                </a:lnTo>
                <a:lnTo>
                  <a:pt x="25635" y="34033"/>
                </a:lnTo>
                <a:lnTo>
                  <a:pt x="25281" y="33906"/>
                </a:lnTo>
                <a:lnTo>
                  <a:pt x="24914" y="33793"/>
                </a:lnTo>
                <a:lnTo>
                  <a:pt x="24548" y="33692"/>
                </a:lnTo>
                <a:lnTo>
                  <a:pt x="24169" y="33603"/>
                </a:lnTo>
                <a:lnTo>
                  <a:pt x="23777" y="33527"/>
                </a:lnTo>
                <a:lnTo>
                  <a:pt x="23386" y="33477"/>
                </a:lnTo>
                <a:lnTo>
                  <a:pt x="22994" y="33439"/>
                </a:lnTo>
                <a:lnTo>
                  <a:pt x="22577" y="33414"/>
                </a:lnTo>
                <a:lnTo>
                  <a:pt x="22160" y="33414"/>
                </a:lnTo>
                <a:lnTo>
                  <a:pt x="21743" y="33439"/>
                </a:lnTo>
                <a:lnTo>
                  <a:pt x="21301" y="33464"/>
                </a:lnTo>
                <a:lnTo>
                  <a:pt x="20859" y="33515"/>
                </a:lnTo>
                <a:lnTo>
                  <a:pt x="20417" y="33591"/>
                </a:lnTo>
                <a:lnTo>
                  <a:pt x="16121" y="21312"/>
                </a:lnTo>
                <a:lnTo>
                  <a:pt x="16121" y="21312"/>
                </a:lnTo>
                <a:lnTo>
                  <a:pt x="16602" y="21766"/>
                </a:lnTo>
                <a:lnTo>
                  <a:pt x="16917" y="22057"/>
                </a:lnTo>
                <a:lnTo>
                  <a:pt x="17536" y="22638"/>
                </a:lnTo>
                <a:lnTo>
                  <a:pt x="18168" y="23194"/>
                </a:lnTo>
                <a:lnTo>
                  <a:pt x="18812" y="23737"/>
                </a:lnTo>
                <a:lnTo>
                  <a:pt x="19457" y="24242"/>
                </a:lnTo>
                <a:lnTo>
                  <a:pt x="20126" y="24748"/>
                </a:lnTo>
                <a:lnTo>
                  <a:pt x="20796" y="25215"/>
                </a:lnTo>
                <a:lnTo>
                  <a:pt x="21491" y="25657"/>
                </a:lnTo>
                <a:lnTo>
                  <a:pt x="22198" y="26087"/>
                </a:lnTo>
                <a:lnTo>
                  <a:pt x="22906" y="26478"/>
                </a:lnTo>
                <a:lnTo>
                  <a:pt x="23638" y="26857"/>
                </a:lnTo>
                <a:lnTo>
                  <a:pt x="24384" y="27199"/>
                </a:lnTo>
                <a:lnTo>
                  <a:pt x="24763" y="27363"/>
                </a:lnTo>
                <a:lnTo>
                  <a:pt x="25154" y="27527"/>
                </a:lnTo>
                <a:lnTo>
                  <a:pt x="25533" y="27679"/>
                </a:lnTo>
                <a:lnTo>
                  <a:pt x="25925" y="27818"/>
                </a:lnTo>
                <a:lnTo>
                  <a:pt x="26317" y="27956"/>
                </a:lnTo>
                <a:lnTo>
                  <a:pt x="26721" y="28083"/>
                </a:lnTo>
                <a:lnTo>
                  <a:pt x="27113" y="28209"/>
                </a:lnTo>
                <a:lnTo>
                  <a:pt x="27530" y="28323"/>
                </a:lnTo>
                <a:lnTo>
                  <a:pt x="27934" y="28437"/>
                </a:lnTo>
                <a:lnTo>
                  <a:pt x="28351" y="28538"/>
                </a:lnTo>
                <a:lnTo>
                  <a:pt x="28654" y="28601"/>
                </a:lnTo>
                <a:lnTo>
                  <a:pt x="28970" y="28664"/>
                </a:lnTo>
                <a:lnTo>
                  <a:pt x="29602" y="28765"/>
                </a:lnTo>
                <a:lnTo>
                  <a:pt x="30233" y="28853"/>
                </a:lnTo>
                <a:lnTo>
                  <a:pt x="30865" y="28917"/>
                </a:lnTo>
                <a:lnTo>
                  <a:pt x="31054" y="28929"/>
                </a:lnTo>
                <a:lnTo>
                  <a:pt x="31143" y="28917"/>
                </a:lnTo>
                <a:lnTo>
                  <a:pt x="31206" y="28904"/>
                </a:lnTo>
                <a:lnTo>
                  <a:pt x="31282" y="28879"/>
                </a:lnTo>
                <a:lnTo>
                  <a:pt x="31332" y="28853"/>
                </a:lnTo>
                <a:lnTo>
                  <a:pt x="31395" y="28815"/>
                </a:lnTo>
                <a:lnTo>
                  <a:pt x="31433" y="28778"/>
                </a:lnTo>
                <a:lnTo>
                  <a:pt x="31471" y="28714"/>
                </a:lnTo>
                <a:lnTo>
                  <a:pt x="31497" y="28651"/>
                </a:lnTo>
                <a:lnTo>
                  <a:pt x="31522" y="28588"/>
                </a:lnTo>
                <a:lnTo>
                  <a:pt x="31534" y="28512"/>
                </a:lnTo>
                <a:lnTo>
                  <a:pt x="31547" y="28323"/>
                </a:lnTo>
                <a:lnTo>
                  <a:pt x="31534" y="28095"/>
                </a:lnTo>
                <a:lnTo>
                  <a:pt x="31471" y="27729"/>
                </a:lnTo>
                <a:lnTo>
                  <a:pt x="31421" y="27363"/>
                </a:lnTo>
                <a:lnTo>
                  <a:pt x="31345" y="27009"/>
                </a:lnTo>
                <a:lnTo>
                  <a:pt x="31282" y="26643"/>
                </a:lnTo>
                <a:lnTo>
                  <a:pt x="31193" y="26289"/>
                </a:lnTo>
                <a:lnTo>
                  <a:pt x="31105" y="25948"/>
                </a:lnTo>
                <a:lnTo>
                  <a:pt x="31016" y="25607"/>
                </a:lnTo>
                <a:lnTo>
                  <a:pt x="30903" y="25266"/>
                </a:lnTo>
                <a:lnTo>
                  <a:pt x="30802" y="24925"/>
                </a:lnTo>
                <a:lnTo>
                  <a:pt x="30675" y="24596"/>
                </a:lnTo>
                <a:lnTo>
                  <a:pt x="30549" y="24280"/>
                </a:lnTo>
                <a:lnTo>
                  <a:pt x="30423" y="23952"/>
                </a:lnTo>
                <a:lnTo>
                  <a:pt x="30271" y="23636"/>
                </a:lnTo>
                <a:lnTo>
                  <a:pt x="30119" y="23333"/>
                </a:lnTo>
                <a:lnTo>
                  <a:pt x="29968" y="23030"/>
                </a:lnTo>
                <a:lnTo>
                  <a:pt x="29804" y="22727"/>
                </a:lnTo>
                <a:lnTo>
                  <a:pt x="29627" y="22423"/>
                </a:lnTo>
                <a:lnTo>
                  <a:pt x="29437" y="22133"/>
                </a:lnTo>
                <a:lnTo>
                  <a:pt x="29248" y="21855"/>
                </a:lnTo>
                <a:lnTo>
                  <a:pt x="29046" y="21577"/>
                </a:lnTo>
                <a:lnTo>
                  <a:pt x="28831" y="21299"/>
                </a:lnTo>
                <a:lnTo>
                  <a:pt x="28616" y="21034"/>
                </a:lnTo>
                <a:lnTo>
                  <a:pt x="28389" y="20769"/>
                </a:lnTo>
                <a:lnTo>
                  <a:pt x="28149" y="20516"/>
                </a:lnTo>
                <a:lnTo>
                  <a:pt x="27896" y="20263"/>
                </a:lnTo>
                <a:lnTo>
                  <a:pt x="27643" y="20011"/>
                </a:lnTo>
                <a:lnTo>
                  <a:pt x="27378" y="19771"/>
                </a:lnTo>
                <a:lnTo>
                  <a:pt x="27100" y="19543"/>
                </a:lnTo>
                <a:lnTo>
                  <a:pt x="26822" y="19316"/>
                </a:lnTo>
                <a:lnTo>
                  <a:pt x="26532" y="19088"/>
                </a:lnTo>
                <a:lnTo>
                  <a:pt x="26228" y="18874"/>
                </a:lnTo>
                <a:lnTo>
                  <a:pt x="25912" y="18659"/>
                </a:lnTo>
                <a:lnTo>
                  <a:pt x="25584" y="18457"/>
                </a:lnTo>
                <a:lnTo>
                  <a:pt x="25256" y="18255"/>
                </a:lnTo>
                <a:lnTo>
                  <a:pt x="24927" y="18065"/>
                </a:lnTo>
                <a:lnTo>
                  <a:pt x="24599" y="17901"/>
                </a:lnTo>
                <a:lnTo>
                  <a:pt x="24257" y="17737"/>
                </a:lnTo>
                <a:lnTo>
                  <a:pt x="23929" y="17572"/>
                </a:lnTo>
                <a:lnTo>
                  <a:pt x="23601" y="17433"/>
                </a:lnTo>
                <a:lnTo>
                  <a:pt x="23259" y="17307"/>
                </a:lnTo>
                <a:lnTo>
                  <a:pt x="22918" y="17181"/>
                </a:lnTo>
                <a:lnTo>
                  <a:pt x="22577" y="17067"/>
                </a:lnTo>
                <a:lnTo>
                  <a:pt x="22236" y="16966"/>
                </a:lnTo>
                <a:lnTo>
                  <a:pt x="21895" y="16878"/>
                </a:lnTo>
                <a:lnTo>
                  <a:pt x="21554" y="16802"/>
                </a:lnTo>
                <a:lnTo>
                  <a:pt x="21213" y="16739"/>
                </a:lnTo>
                <a:lnTo>
                  <a:pt x="20859" y="16676"/>
                </a:lnTo>
                <a:lnTo>
                  <a:pt x="20518" y="16638"/>
                </a:lnTo>
                <a:lnTo>
                  <a:pt x="20164" y="16600"/>
                </a:lnTo>
                <a:lnTo>
                  <a:pt x="19810" y="16574"/>
                </a:lnTo>
                <a:lnTo>
                  <a:pt x="19116" y="16574"/>
                </a:lnTo>
                <a:lnTo>
                  <a:pt x="18749" y="16587"/>
                </a:lnTo>
                <a:lnTo>
                  <a:pt x="18395" y="16600"/>
                </a:lnTo>
                <a:lnTo>
                  <a:pt x="18042" y="16638"/>
                </a:lnTo>
                <a:lnTo>
                  <a:pt x="17675" y="16688"/>
                </a:lnTo>
                <a:lnTo>
                  <a:pt x="17322" y="16751"/>
                </a:lnTo>
                <a:lnTo>
                  <a:pt x="16955" y="16814"/>
                </a:lnTo>
                <a:lnTo>
                  <a:pt x="16589" y="16903"/>
                </a:lnTo>
                <a:lnTo>
                  <a:pt x="16222" y="16991"/>
                </a:lnTo>
                <a:lnTo>
                  <a:pt x="15856" y="17105"/>
                </a:lnTo>
                <a:lnTo>
                  <a:pt x="15490" y="17219"/>
                </a:lnTo>
                <a:lnTo>
                  <a:pt x="15123" y="17345"/>
                </a:lnTo>
                <a:lnTo>
                  <a:pt x="14744" y="17497"/>
                </a:lnTo>
                <a:lnTo>
                  <a:pt x="14479" y="16410"/>
                </a:lnTo>
                <a:lnTo>
                  <a:pt x="14201" y="15336"/>
                </a:lnTo>
                <a:lnTo>
                  <a:pt x="13923" y="14250"/>
                </a:lnTo>
                <a:lnTo>
                  <a:pt x="13797" y="13720"/>
                </a:lnTo>
                <a:lnTo>
                  <a:pt x="13671" y="13176"/>
                </a:lnTo>
                <a:lnTo>
                  <a:pt x="13557" y="12633"/>
                </a:lnTo>
                <a:lnTo>
                  <a:pt x="13468" y="12077"/>
                </a:lnTo>
                <a:lnTo>
                  <a:pt x="13380" y="11534"/>
                </a:lnTo>
                <a:lnTo>
                  <a:pt x="13317" y="10991"/>
                </a:lnTo>
                <a:lnTo>
                  <a:pt x="13279" y="10435"/>
                </a:lnTo>
                <a:lnTo>
                  <a:pt x="13254" y="9879"/>
                </a:lnTo>
                <a:lnTo>
                  <a:pt x="13266" y="9323"/>
                </a:lnTo>
                <a:lnTo>
                  <a:pt x="13291" y="8755"/>
                </a:lnTo>
                <a:lnTo>
                  <a:pt x="13405" y="7656"/>
                </a:lnTo>
                <a:lnTo>
                  <a:pt x="13519" y="6569"/>
                </a:lnTo>
                <a:lnTo>
                  <a:pt x="13658" y="5470"/>
                </a:lnTo>
                <a:lnTo>
                  <a:pt x="13809" y="4371"/>
                </a:lnTo>
                <a:lnTo>
                  <a:pt x="14113" y="2186"/>
                </a:lnTo>
                <a:lnTo>
                  <a:pt x="14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2"/>
          <p:cNvSpPr/>
          <p:nvPr/>
        </p:nvSpPr>
        <p:spPr>
          <a:xfrm rot="10800000">
            <a:off x="2339804" y="1432550"/>
            <a:ext cx="222092" cy="791475"/>
          </a:xfrm>
          <a:custGeom>
            <a:avLst/>
            <a:gdLst/>
            <a:ahLst/>
            <a:cxnLst/>
            <a:rect l="l" t="t" r="r" b="b"/>
            <a:pathLst>
              <a:path w="24725" h="88113" extrusionOk="0">
                <a:moveTo>
                  <a:pt x="19659" y="39515"/>
                </a:moveTo>
                <a:lnTo>
                  <a:pt x="19848" y="39565"/>
                </a:lnTo>
                <a:lnTo>
                  <a:pt x="20050" y="39616"/>
                </a:lnTo>
                <a:lnTo>
                  <a:pt x="20240" y="39692"/>
                </a:lnTo>
                <a:lnTo>
                  <a:pt x="20430" y="39780"/>
                </a:lnTo>
                <a:lnTo>
                  <a:pt x="20619" y="39881"/>
                </a:lnTo>
                <a:lnTo>
                  <a:pt x="20809" y="39982"/>
                </a:lnTo>
                <a:lnTo>
                  <a:pt x="20998" y="40096"/>
                </a:lnTo>
                <a:lnTo>
                  <a:pt x="21175" y="40235"/>
                </a:lnTo>
                <a:lnTo>
                  <a:pt x="21352" y="40374"/>
                </a:lnTo>
                <a:lnTo>
                  <a:pt x="21529" y="40513"/>
                </a:lnTo>
                <a:lnTo>
                  <a:pt x="21693" y="40677"/>
                </a:lnTo>
                <a:lnTo>
                  <a:pt x="21857" y="40841"/>
                </a:lnTo>
                <a:lnTo>
                  <a:pt x="22021" y="41018"/>
                </a:lnTo>
                <a:lnTo>
                  <a:pt x="22173" y="41208"/>
                </a:lnTo>
                <a:lnTo>
                  <a:pt x="22325" y="41397"/>
                </a:lnTo>
                <a:lnTo>
                  <a:pt x="22464" y="41599"/>
                </a:lnTo>
                <a:lnTo>
                  <a:pt x="22602" y="41814"/>
                </a:lnTo>
                <a:lnTo>
                  <a:pt x="22741" y="42029"/>
                </a:lnTo>
                <a:lnTo>
                  <a:pt x="22868" y="42244"/>
                </a:lnTo>
                <a:lnTo>
                  <a:pt x="22981" y="42484"/>
                </a:lnTo>
                <a:lnTo>
                  <a:pt x="23095" y="42711"/>
                </a:lnTo>
                <a:lnTo>
                  <a:pt x="23209" y="42951"/>
                </a:lnTo>
                <a:lnTo>
                  <a:pt x="23310" y="43204"/>
                </a:lnTo>
                <a:lnTo>
                  <a:pt x="23398" y="43456"/>
                </a:lnTo>
                <a:lnTo>
                  <a:pt x="23487" y="43709"/>
                </a:lnTo>
                <a:lnTo>
                  <a:pt x="23563" y="43974"/>
                </a:lnTo>
                <a:lnTo>
                  <a:pt x="23626" y="44240"/>
                </a:lnTo>
                <a:lnTo>
                  <a:pt x="23689" y="44517"/>
                </a:lnTo>
                <a:lnTo>
                  <a:pt x="23740" y="44783"/>
                </a:lnTo>
                <a:lnTo>
                  <a:pt x="23790" y="45061"/>
                </a:lnTo>
                <a:lnTo>
                  <a:pt x="23815" y="45351"/>
                </a:lnTo>
                <a:lnTo>
                  <a:pt x="23841" y="45629"/>
                </a:lnTo>
                <a:lnTo>
                  <a:pt x="19659" y="39515"/>
                </a:lnTo>
                <a:close/>
                <a:moveTo>
                  <a:pt x="19495" y="39780"/>
                </a:moveTo>
                <a:lnTo>
                  <a:pt x="23487" y="45755"/>
                </a:lnTo>
                <a:lnTo>
                  <a:pt x="23297" y="45718"/>
                </a:lnTo>
                <a:lnTo>
                  <a:pt x="23108" y="45654"/>
                </a:lnTo>
                <a:lnTo>
                  <a:pt x="22918" y="45579"/>
                </a:lnTo>
                <a:lnTo>
                  <a:pt x="22741" y="45503"/>
                </a:lnTo>
                <a:lnTo>
                  <a:pt x="22565" y="45402"/>
                </a:lnTo>
                <a:lnTo>
                  <a:pt x="22388" y="45301"/>
                </a:lnTo>
                <a:lnTo>
                  <a:pt x="22211" y="45187"/>
                </a:lnTo>
                <a:lnTo>
                  <a:pt x="22034" y="45061"/>
                </a:lnTo>
                <a:lnTo>
                  <a:pt x="21870" y="44922"/>
                </a:lnTo>
                <a:lnTo>
                  <a:pt x="21705" y="44770"/>
                </a:lnTo>
                <a:lnTo>
                  <a:pt x="21541" y="44619"/>
                </a:lnTo>
                <a:lnTo>
                  <a:pt x="21377" y="44454"/>
                </a:lnTo>
                <a:lnTo>
                  <a:pt x="21225" y="44290"/>
                </a:lnTo>
                <a:lnTo>
                  <a:pt x="21086" y="44101"/>
                </a:lnTo>
                <a:lnTo>
                  <a:pt x="20935" y="43911"/>
                </a:lnTo>
                <a:lnTo>
                  <a:pt x="20796" y="43722"/>
                </a:lnTo>
                <a:lnTo>
                  <a:pt x="20670" y="43507"/>
                </a:lnTo>
                <a:lnTo>
                  <a:pt x="20543" y="43305"/>
                </a:lnTo>
                <a:lnTo>
                  <a:pt x="20417" y="43077"/>
                </a:lnTo>
                <a:lnTo>
                  <a:pt x="20303" y="42863"/>
                </a:lnTo>
                <a:lnTo>
                  <a:pt x="20202" y="42623"/>
                </a:lnTo>
                <a:lnTo>
                  <a:pt x="20088" y="42395"/>
                </a:lnTo>
                <a:lnTo>
                  <a:pt x="20000" y="42143"/>
                </a:lnTo>
                <a:lnTo>
                  <a:pt x="19912" y="41903"/>
                </a:lnTo>
                <a:lnTo>
                  <a:pt x="19836" y="41650"/>
                </a:lnTo>
                <a:lnTo>
                  <a:pt x="19760" y="41397"/>
                </a:lnTo>
                <a:lnTo>
                  <a:pt x="19697" y="41132"/>
                </a:lnTo>
                <a:lnTo>
                  <a:pt x="19634" y="40867"/>
                </a:lnTo>
                <a:lnTo>
                  <a:pt x="19583" y="40601"/>
                </a:lnTo>
                <a:lnTo>
                  <a:pt x="19545" y="40323"/>
                </a:lnTo>
                <a:lnTo>
                  <a:pt x="19507" y="40058"/>
                </a:lnTo>
                <a:lnTo>
                  <a:pt x="19495" y="39780"/>
                </a:lnTo>
                <a:close/>
                <a:moveTo>
                  <a:pt x="5648" y="38972"/>
                </a:moveTo>
                <a:lnTo>
                  <a:pt x="4423" y="48282"/>
                </a:lnTo>
                <a:lnTo>
                  <a:pt x="4309" y="47966"/>
                </a:lnTo>
                <a:lnTo>
                  <a:pt x="4208" y="47638"/>
                </a:lnTo>
                <a:lnTo>
                  <a:pt x="4107" y="47322"/>
                </a:lnTo>
                <a:lnTo>
                  <a:pt x="4031" y="47006"/>
                </a:lnTo>
                <a:lnTo>
                  <a:pt x="3968" y="46690"/>
                </a:lnTo>
                <a:lnTo>
                  <a:pt x="3917" y="46387"/>
                </a:lnTo>
                <a:lnTo>
                  <a:pt x="3879" y="46084"/>
                </a:lnTo>
                <a:lnTo>
                  <a:pt x="3854" y="45768"/>
                </a:lnTo>
                <a:lnTo>
                  <a:pt x="3829" y="45478"/>
                </a:lnTo>
                <a:lnTo>
                  <a:pt x="3829" y="45174"/>
                </a:lnTo>
                <a:lnTo>
                  <a:pt x="3829" y="44871"/>
                </a:lnTo>
                <a:lnTo>
                  <a:pt x="3842" y="44581"/>
                </a:lnTo>
                <a:lnTo>
                  <a:pt x="3867" y="44290"/>
                </a:lnTo>
                <a:lnTo>
                  <a:pt x="3905" y="43987"/>
                </a:lnTo>
                <a:lnTo>
                  <a:pt x="3943" y="43709"/>
                </a:lnTo>
                <a:lnTo>
                  <a:pt x="3993" y="43418"/>
                </a:lnTo>
                <a:lnTo>
                  <a:pt x="4056" y="43128"/>
                </a:lnTo>
                <a:lnTo>
                  <a:pt x="4119" y="42850"/>
                </a:lnTo>
                <a:lnTo>
                  <a:pt x="4271" y="42282"/>
                </a:lnTo>
                <a:lnTo>
                  <a:pt x="4461" y="41713"/>
                </a:lnTo>
                <a:lnTo>
                  <a:pt x="4663" y="41170"/>
                </a:lnTo>
                <a:lnTo>
                  <a:pt x="4890" y="40614"/>
                </a:lnTo>
                <a:lnTo>
                  <a:pt x="5130" y="40071"/>
                </a:lnTo>
                <a:lnTo>
                  <a:pt x="5383" y="39515"/>
                </a:lnTo>
                <a:lnTo>
                  <a:pt x="5648" y="38972"/>
                </a:lnTo>
                <a:close/>
                <a:moveTo>
                  <a:pt x="6255" y="38845"/>
                </a:moveTo>
                <a:lnTo>
                  <a:pt x="6368" y="39111"/>
                </a:lnTo>
                <a:lnTo>
                  <a:pt x="6469" y="39389"/>
                </a:lnTo>
                <a:lnTo>
                  <a:pt x="6570" y="39654"/>
                </a:lnTo>
                <a:lnTo>
                  <a:pt x="6646" y="39932"/>
                </a:lnTo>
                <a:lnTo>
                  <a:pt x="6722" y="40210"/>
                </a:lnTo>
                <a:lnTo>
                  <a:pt x="6785" y="40488"/>
                </a:lnTo>
                <a:lnTo>
                  <a:pt x="6836" y="40778"/>
                </a:lnTo>
                <a:lnTo>
                  <a:pt x="6886" y="41056"/>
                </a:lnTo>
                <a:lnTo>
                  <a:pt x="6924" y="41347"/>
                </a:lnTo>
                <a:lnTo>
                  <a:pt x="6949" y="41637"/>
                </a:lnTo>
                <a:lnTo>
                  <a:pt x="6962" y="41928"/>
                </a:lnTo>
                <a:lnTo>
                  <a:pt x="6962" y="42218"/>
                </a:lnTo>
                <a:lnTo>
                  <a:pt x="6962" y="42522"/>
                </a:lnTo>
                <a:lnTo>
                  <a:pt x="6949" y="42812"/>
                </a:lnTo>
                <a:lnTo>
                  <a:pt x="6924" y="43115"/>
                </a:lnTo>
                <a:lnTo>
                  <a:pt x="6886" y="43418"/>
                </a:lnTo>
                <a:lnTo>
                  <a:pt x="6836" y="43722"/>
                </a:lnTo>
                <a:lnTo>
                  <a:pt x="6785" y="44037"/>
                </a:lnTo>
                <a:lnTo>
                  <a:pt x="6722" y="44353"/>
                </a:lnTo>
                <a:lnTo>
                  <a:pt x="6646" y="44669"/>
                </a:lnTo>
                <a:lnTo>
                  <a:pt x="6558" y="44985"/>
                </a:lnTo>
                <a:lnTo>
                  <a:pt x="6469" y="45301"/>
                </a:lnTo>
                <a:lnTo>
                  <a:pt x="6368" y="45629"/>
                </a:lnTo>
                <a:lnTo>
                  <a:pt x="6242" y="45958"/>
                </a:lnTo>
                <a:lnTo>
                  <a:pt x="6128" y="46286"/>
                </a:lnTo>
                <a:lnTo>
                  <a:pt x="5989" y="46614"/>
                </a:lnTo>
                <a:lnTo>
                  <a:pt x="5838" y="46956"/>
                </a:lnTo>
                <a:lnTo>
                  <a:pt x="5686" y="47297"/>
                </a:lnTo>
                <a:lnTo>
                  <a:pt x="5522" y="47638"/>
                </a:lnTo>
                <a:lnTo>
                  <a:pt x="5345" y="47979"/>
                </a:lnTo>
                <a:lnTo>
                  <a:pt x="4966" y="48686"/>
                </a:lnTo>
                <a:lnTo>
                  <a:pt x="6255" y="38845"/>
                </a:lnTo>
                <a:close/>
                <a:moveTo>
                  <a:pt x="19217" y="47082"/>
                </a:moveTo>
                <a:lnTo>
                  <a:pt x="19507" y="47524"/>
                </a:lnTo>
                <a:lnTo>
                  <a:pt x="19760" y="47966"/>
                </a:lnTo>
                <a:lnTo>
                  <a:pt x="19987" y="48408"/>
                </a:lnTo>
                <a:lnTo>
                  <a:pt x="20202" y="48863"/>
                </a:lnTo>
                <a:lnTo>
                  <a:pt x="20392" y="49318"/>
                </a:lnTo>
                <a:lnTo>
                  <a:pt x="20556" y="49785"/>
                </a:lnTo>
                <a:lnTo>
                  <a:pt x="20707" y="50253"/>
                </a:lnTo>
                <a:lnTo>
                  <a:pt x="20834" y="50733"/>
                </a:lnTo>
                <a:lnTo>
                  <a:pt x="20947" y="51213"/>
                </a:lnTo>
                <a:lnTo>
                  <a:pt x="21049" y="51693"/>
                </a:lnTo>
                <a:lnTo>
                  <a:pt x="21124" y="52185"/>
                </a:lnTo>
                <a:lnTo>
                  <a:pt x="21175" y="52678"/>
                </a:lnTo>
                <a:lnTo>
                  <a:pt x="21225" y="53171"/>
                </a:lnTo>
                <a:lnTo>
                  <a:pt x="21251" y="53676"/>
                </a:lnTo>
                <a:lnTo>
                  <a:pt x="21263" y="54181"/>
                </a:lnTo>
                <a:lnTo>
                  <a:pt x="21263" y="54687"/>
                </a:lnTo>
                <a:lnTo>
                  <a:pt x="19217" y="47082"/>
                </a:lnTo>
                <a:close/>
                <a:moveTo>
                  <a:pt x="18661" y="47107"/>
                </a:moveTo>
                <a:lnTo>
                  <a:pt x="20872" y="55331"/>
                </a:lnTo>
                <a:lnTo>
                  <a:pt x="20695" y="55104"/>
                </a:lnTo>
                <a:lnTo>
                  <a:pt x="20518" y="54876"/>
                </a:lnTo>
                <a:lnTo>
                  <a:pt x="20366" y="54636"/>
                </a:lnTo>
                <a:lnTo>
                  <a:pt x="20215" y="54409"/>
                </a:lnTo>
                <a:lnTo>
                  <a:pt x="20063" y="54169"/>
                </a:lnTo>
                <a:lnTo>
                  <a:pt x="19937" y="53929"/>
                </a:lnTo>
                <a:lnTo>
                  <a:pt x="19810" y="53689"/>
                </a:lnTo>
                <a:lnTo>
                  <a:pt x="19697" y="53449"/>
                </a:lnTo>
                <a:lnTo>
                  <a:pt x="19583" y="53196"/>
                </a:lnTo>
                <a:lnTo>
                  <a:pt x="19482" y="52943"/>
                </a:lnTo>
                <a:lnTo>
                  <a:pt x="19305" y="52451"/>
                </a:lnTo>
                <a:lnTo>
                  <a:pt x="19154" y="51933"/>
                </a:lnTo>
                <a:lnTo>
                  <a:pt x="19027" y="51415"/>
                </a:lnTo>
                <a:lnTo>
                  <a:pt x="18913" y="50897"/>
                </a:lnTo>
                <a:lnTo>
                  <a:pt x="18838" y="50366"/>
                </a:lnTo>
                <a:lnTo>
                  <a:pt x="18774" y="49836"/>
                </a:lnTo>
                <a:lnTo>
                  <a:pt x="18724" y="49293"/>
                </a:lnTo>
                <a:lnTo>
                  <a:pt x="18686" y="48749"/>
                </a:lnTo>
                <a:lnTo>
                  <a:pt x="18673" y="48206"/>
                </a:lnTo>
                <a:lnTo>
                  <a:pt x="18661" y="47663"/>
                </a:lnTo>
                <a:lnTo>
                  <a:pt x="18661" y="47107"/>
                </a:lnTo>
                <a:close/>
                <a:moveTo>
                  <a:pt x="1302" y="62228"/>
                </a:moveTo>
                <a:lnTo>
                  <a:pt x="1416" y="62241"/>
                </a:lnTo>
                <a:lnTo>
                  <a:pt x="1517" y="62266"/>
                </a:lnTo>
                <a:lnTo>
                  <a:pt x="1593" y="62329"/>
                </a:lnTo>
                <a:lnTo>
                  <a:pt x="1669" y="62393"/>
                </a:lnTo>
                <a:lnTo>
                  <a:pt x="1732" y="62481"/>
                </a:lnTo>
                <a:lnTo>
                  <a:pt x="1782" y="62570"/>
                </a:lnTo>
                <a:lnTo>
                  <a:pt x="1808" y="62671"/>
                </a:lnTo>
                <a:lnTo>
                  <a:pt x="1833" y="62772"/>
                </a:lnTo>
                <a:lnTo>
                  <a:pt x="1871" y="63050"/>
                </a:lnTo>
                <a:lnTo>
                  <a:pt x="1883" y="63226"/>
                </a:lnTo>
                <a:lnTo>
                  <a:pt x="1871" y="63416"/>
                </a:lnTo>
                <a:lnTo>
                  <a:pt x="1845" y="63504"/>
                </a:lnTo>
                <a:lnTo>
                  <a:pt x="1820" y="63593"/>
                </a:lnTo>
                <a:lnTo>
                  <a:pt x="1782" y="63681"/>
                </a:lnTo>
                <a:lnTo>
                  <a:pt x="1732" y="63744"/>
                </a:lnTo>
                <a:lnTo>
                  <a:pt x="1669" y="63808"/>
                </a:lnTo>
                <a:lnTo>
                  <a:pt x="1593" y="63871"/>
                </a:lnTo>
                <a:lnTo>
                  <a:pt x="1504" y="63909"/>
                </a:lnTo>
                <a:lnTo>
                  <a:pt x="1391" y="63934"/>
                </a:lnTo>
                <a:lnTo>
                  <a:pt x="1277" y="63934"/>
                </a:lnTo>
                <a:lnTo>
                  <a:pt x="1176" y="63921"/>
                </a:lnTo>
                <a:lnTo>
                  <a:pt x="1087" y="63883"/>
                </a:lnTo>
                <a:lnTo>
                  <a:pt x="1012" y="63845"/>
                </a:lnTo>
                <a:lnTo>
                  <a:pt x="936" y="63782"/>
                </a:lnTo>
                <a:lnTo>
                  <a:pt x="885" y="63706"/>
                </a:lnTo>
                <a:lnTo>
                  <a:pt x="835" y="63631"/>
                </a:lnTo>
                <a:lnTo>
                  <a:pt x="797" y="63555"/>
                </a:lnTo>
                <a:lnTo>
                  <a:pt x="759" y="63466"/>
                </a:lnTo>
                <a:lnTo>
                  <a:pt x="734" y="63378"/>
                </a:lnTo>
                <a:lnTo>
                  <a:pt x="708" y="63214"/>
                </a:lnTo>
                <a:lnTo>
                  <a:pt x="696" y="63075"/>
                </a:lnTo>
                <a:lnTo>
                  <a:pt x="708" y="62986"/>
                </a:lnTo>
                <a:lnTo>
                  <a:pt x="784" y="62721"/>
                </a:lnTo>
                <a:lnTo>
                  <a:pt x="835" y="62595"/>
                </a:lnTo>
                <a:lnTo>
                  <a:pt x="898" y="62481"/>
                </a:lnTo>
                <a:lnTo>
                  <a:pt x="974" y="62380"/>
                </a:lnTo>
                <a:lnTo>
                  <a:pt x="1062" y="62304"/>
                </a:lnTo>
                <a:lnTo>
                  <a:pt x="1113" y="62266"/>
                </a:lnTo>
                <a:lnTo>
                  <a:pt x="1176" y="62254"/>
                </a:lnTo>
                <a:lnTo>
                  <a:pt x="1239" y="62228"/>
                </a:lnTo>
                <a:close/>
                <a:moveTo>
                  <a:pt x="4941" y="63871"/>
                </a:moveTo>
                <a:lnTo>
                  <a:pt x="5029" y="63909"/>
                </a:lnTo>
                <a:lnTo>
                  <a:pt x="5118" y="63959"/>
                </a:lnTo>
                <a:lnTo>
                  <a:pt x="5193" y="64035"/>
                </a:lnTo>
                <a:lnTo>
                  <a:pt x="5257" y="64123"/>
                </a:lnTo>
                <a:lnTo>
                  <a:pt x="5294" y="64212"/>
                </a:lnTo>
                <a:lnTo>
                  <a:pt x="5332" y="64313"/>
                </a:lnTo>
                <a:lnTo>
                  <a:pt x="5358" y="64414"/>
                </a:lnTo>
                <a:lnTo>
                  <a:pt x="5395" y="64692"/>
                </a:lnTo>
                <a:lnTo>
                  <a:pt x="5395" y="64869"/>
                </a:lnTo>
                <a:lnTo>
                  <a:pt x="5383" y="65058"/>
                </a:lnTo>
                <a:lnTo>
                  <a:pt x="5370" y="65147"/>
                </a:lnTo>
                <a:lnTo>
                  <a:pt x="5345" y="65235"/>
                </a:lnTo>
                <a:lnTo>
                  <a:pt x="5307" y="65311"/>
                </a:lnTo>
                <a:lnTo>
                  <a:pt x="5257" y="65387"/>
                </a:lnTo>
                <a:lnTo>
                  <a:pt x="5193" y="65450"/>
                </a:lnTo>
                <a:lnTo>
                  <a:pt x="5118" y="65500"/>
                </a:lnTo>
                <a:lnTo>
                  <a:pt x="5016" y="65538"/>
                </a:lnTo>
                <a:lnTo>
                  <a:pt x="4915" y="65563"/>
                </a:lnTo>
                <a:lnTo>
                  <a:pt x="4802" y="65576"/>
                </a:lnTo>
                <a:lnTo>
                  <a:pt x="4701" y="65563"/>
                </a:lnTo>
                <a:lnTo>
                  <a:pt x="4612" y="65526"/>
                </a:lnTo>
                <a:lnTo>
                  <a:pt x="4524" y="65475"/>
                </a:lnTo>
                <a:lnTo>
                  <a:pt x="4461" y="65424"/>
                </a:lnTo>
                <a:lnTo>
                  <a:pt x="4397" y="65349"/>
                </a:lnTo>
                <a:lnTo>
                  <a:pt x="4347" y="65273"/>
                </a:lnTo>
                <a:lnTo>
                  <a:pt x="4309" y="65184"/>
                </a:lnTo>
                <a:lnTo>
                  <a:pt x="4284" y="65109"/>
                </a:lnTo>
                <a:lnTo>
                  <a:pt x="4258" y="65020"/>
                </a:lnTo>
                <a:lnTo>
                  <a:pt x="4221" y="64856"/>
                </a:lnTo>
                <a:lnTo>
                  <a:pt x="4208" y="64717"/>
                </a:lnTo>
                <a:lnTo>
                  <a:pt x="4221" y="64629"/>
                </a:lnTo>
                <a:lnTo>
                  <a:pt x="4296" y="64363"/>
                </a:lnTo>
                <a:lnTo>
                  <a:pt x="4360" y="64237"/>
                </a:lnTo>
                <a:lnTo>
                  <a:pt x="4410" y="64123"/>
                </a:lnTo>
                <a:lnTo>
                  <a:pt x="4498" y="64022"/>
                </a:lnTo>
                <a:lnTo>
                  <a:pt x="4587" y="63946"/>
                </a:lnTo>
                <a:lnTo>
                  <a:pt x="4637" y="63909"/>
                </a:lnTo>
                <a:lnTo>
                  <a:pt x="4701" y="63883"/>
                </a:lnTo>
                <a:lnTo>
                  <a:pt x="4764" y="63871"/>
                </a:lnTo>
                <a:close/>
                <a:moveTo>
                  <a:pt x="23272" y="66776"/>
                </a:moveTo>
                <a:lnTo>
                  <a:pt x="23386" y="66814"/>
                </a:lnTo>
                <a:lnTo>
                  <a:pt x="23512" y="66865"/>
                </a:lnTo>
                <a:lnTo>
                  <a:pt x="23626" y="66928"/>
                </a:lnTo>
                <a:lnTo>
                  <a:pt x="23740" y="67004"/>
                </a:lnTo>
                <a:lnTo>
                  <a:pt x="23853" y="67079"/>
                </a:lnTo>
                <a:lnTo>
                  <a:pt x="23929" y="67168"/>
                </a:lnTo>
                <a:lnTo>
                  <a:pt x="23992" y="67269"/>
                </a:lnTo>
                <a:lnTo>
                  <a:pt x="24030" y="67357"/>
                </a:lnTo>
                <a:lnTo>
                  <a:pt x="24043" y="67458"/>
                </a:lnTo>
                <a:lnTo>
                  <a:pt x="24030" y="67559"/>
                </a:lnTo>
                <a:lnTo>
                  <a:pt x="23992" y="67673"/>
                </a:lnTo>
                <a:lnTo>
                  <a:pt x="23929" y="67774"/>
                </a:lnTo>
                <a:lnTo>
                  <a:pt x="23891" y="67825"/>
                </a:lnTo>
                <a:lnTo>
                  <a:pt x="23841" y="67875"/>
                </a:lnTo>
                <a:lnTo>
                  <a:pt x="23777" y="67913"/>
                </a:lnTo>
                <a:lnTo>
                  <a:pt x="23714" y="67951"/>
                </a:lnTo>
                <a:lnTo>
                  <a:pt x="23638" y="67976"/>
                </a:lnTo>
                <a:lnTo>
                  <a:pt x="23563" y="68002"/>
                </a:lnTo>
                <a:lnTo>
                  <a:pt x="23462" y="68027"/>
                </a:lnTo>
                <a:lnTo>
                  <a:pt x="23361" y="68039"/>
                </a:lnTo>
                <a:lnTo>
                  <a:pt x="23259" y="68039"/>
                </a:lnTo>
                <a:lnTo>
                  <a:pt x="23171" y="68027"/>
                </a:lnTo>
                <a:lnTo>
                  <a:pt x="23095" y="68014"/>
                </a:lnTo>
                <a:lnTo>
                  <a:pt x="23032" y="67976"/>
                </a:lnTo>
                <a:lnTo>
                  <a:pt x="22969" y="67951"/>
                </a:lnTo>
                <a:lnTo>
                  <a:pt x="22931" y="67913"/>
                </a:lnTo>
                <a:lnTo>
                  <a:pt x="22893" y="67863"/>
                </a:lnTo>
                <a:lnTo>
                  <a:pt x="22855" y="67812"/>
                </a:lnTo>
                <a:lnTo>
                  <a:pt x="22817" y="67698"/>
                </a:lnTo>
                <a:lnTo>
                  <a:pt x="22779" y="67572"/>
                </a:lnTo>
                <a:lnTo>
                  <a:pt x="22754" y="67446"/>
                </a:lnTo>
                <a:lnTo>
                  <a:pt x="22716" y="67319"/>
                </a:lnTo>
                <a:lnTo>
                  <a:pt x="22716" y="67294"/>
                </a:lnTo>
                <a:lnTo>
                  <a:pt x="22729" y="67256"/>
                </a:lnTo>
                <a:lnTo>
                  <a:pt x="22767" y="67180"/>
                </a:lnTo>
                <a:lnTo>
                  <a:pt x="22843" y="67079"/>
                </a:lnTo>
                <a:lnTo>
                  <a:pt x="22931" y="66991"/>
                </a:lnTo>
                <a:lnTo>
                  <a:pt x="23019" y="66902"/>
                </a:lnTo>
                <a:lnTo>
                  <a:pt x="23120" y="66827"/>
                </a:lnTo>
                <a:lnTo>
                  <a:pt x="23209" y="66789"/>
                </a:lnTo>
                <a:lnTo>
                  <a:pt x="23247" y="66776"/>
                </a:lnTo>
                <a:close/>
                <a:moveTo>
                  <a:pt x="15982" y="74116"/>
                </a:moveTo>
                <a:lnTo>
                  <a:pt x="16084" y="74128"/>
                </a:lnTo>
                <a:lnTo>
                  <a:pt x="16197" y="74179"/>
                </a:lnTo>
                <a:lnTo>
                  <a:pt x="16324" y="74242"/>
                </a:lnTo>
                <a:lnTo>
                  <a:pt x="16450" y="74343"/>
                </a:lnTo>
                <a:lnTo>
                  <a:pt x="16513" y="74419"/>
                </a:lnTo>
                <a:lnTo>
                  <a:pt x="16564" y="74482"/>
                </a:lnTo>
                <a:lnTo>
                  <a:pt x="16589" y="74558"/>
                </a:lnTo>
                <a:lnTo>
                  <a:pt x="16614" y="74608"/>
                </a:lnTo>
                <a:lnTo>
                  <a:pt x="16639" y="74722"/>
                </a:lnTo>
                <a:lnTo>
                  <a:pt x="16639" y="74836"/>
                </a:lnTo>
                <a:lnTo>
                  <a:pt x="16614" y="75051"/>
                </a:lnTo>
                <a:lnTo>
                  <a:pt x="16614" y="75177"/>
                </a:lnTo>
                <a:lnTo>
                  <a:pt x="16627" y="75240"/>
                </a:lnTo>
                <a:lnTo>
                  <a:pt x="16639" y="75316"/>
                </a:lnTo>
                <a:lnTo>
                  <a:pt x="16627" y="75341"/>
                </a:lnTo>
                <a:lnTo>
                  <a:pt x="16589" y="75392"/>
                </a:lnTo>
                <a:lnTo>
                  <a:pt x="16513" y="75455"/>
                </a:lnTo>
                <a:lnTo>
                  <a:pt x="16412" y="75518"/>
                </a:lnTo>
                <a:lnTo>
                  <a:pt x="16311" y="75581"/>
                </a:lnTo>
                <a:lnTo>
                  <a:pt x="16197" y="75632"/>
                </a:lnTo>
                <a:lnTo>
                  <a:pt x="16096" y="75670"/>
                </a:lnTo>
                <a:lnTo>
                  <a:pt x="16008" y="75682"/>
                </a:lnTo>
                <a:lnTo>
                  <a:pt x="15907" y="75657"/>
                </a:lnTo>
                <a:lnTo>
                  <a:pt x="15780" y="75619"/>
                </a:lnTo>
                <a:lnTo>
                  <a:pt x="15654" y="75568"/>
                </a:lnTo>
                <a:lnTo>
                  <a:pt x="15528" y="75505"/>
                </a:lnTo>
                <a:lnTo>
                  <a:pt x="15427" y="75442"/>
                </a:lnTo>
                <a:lnTo>
                  <a:pt x="15338" y="75379"/>
                </a:lnTo>
                <a:lnTo>
                  <a:pt x="15288" y="75328"/>
                </a:lnTo>
                <a:lnTo>
                  <a:pt x="15275" y="75303"/>
                </a:lnTo>
                <a:lnTo>
                  <a:pt x="15275" y="75278"/>
                </a:lnTo>
                <a:lnTo>
                  <a:pt x="15313" y="74975"/>
                </a:lnTo>
                <a:lnTo>
                  <a:pt x="15351" y="74823"/>
                </a:lnTo>
                <a:lnTo>
                  <a:pt x="15389" y="74672"/>
                </a:lnTo>
                <a:lnTo>
                  <a:pt x="15439" y="74520"/>
                </a:lnTo>
                <a:lnTo>
                  <a:pt x="15515" y="74394"/>
                </a:lnTo>
                <a:lnTo>
                  <a:pt x="15603" y="74267"/>
                </a:lnTo>
                <a:lnTo>
                  <a:pt x="15654" y="74217"/>
                </a:lnTo>
                <a:lnTo>
                  <a:pt x="15717" y="74166"/>
                </a:lnTo>
                <a:lnTo>
                  <a:pt x="15755" y="74141"/>
                </a:lnTo>
                <a:lnTo>
                  <a:pt x="15818" y="74128"/>
                </a:lnTo>
                <a:lnTo>
                  <a:pt x="15894" y="74116"/>
                </a:lnTo>
                <a:close/>
                <a:moveTo>
                  <a:pt x="21011" y="76225"/>
                </a:moveTo>
                <a:lnTo>
                  <a:pt x="21150" y="76263"/>
                </a:lnTo>
                <a:lnTo>
                  <a:pt x="21276" y="76326"/>
                </a:lnTo>
                <a:lnTo>
                  <a:pt x="21402" y="76415"/>
                </a:lnTo>
                <a:lnTo>
                  <a:pt x="21529" y="76503"/>
                </a:lnTo>
                <a:lnTo>
                  <a:pt x="21642" y="76604"/>
                </a:lnTo>
                <a:lnTo>
                  <a:pt x="21743" y="76718"/>
                </a:lnTo>
                <a:lnTo>
                  <a:pt x="21819" y="76844"/>
                </a:lnTo>
                <a:lnTo>
                  <a:pt x="21882" y="76958"/>
                </a:lnTo>
                <a:lnTo>
                  <a:pt x="21895" y="77046"/>
                </a:lnTo>
                <a:lnTo>
                  <a:pt x="21895" y="77185"/>
                </a:lnTo>
                <a:lnTo>
                  <a:pt x="21870" y="77337"/>
                </a:lnTo>
                <a:lnTo>
                  <a:pt x="21844" y="77413"/>
                </a:lnTo>
                <a:lnTo>
                  <a:pt x="21807" y="77489"/>
                </a:lnTo>
                <a:lnTo>
                  <a:pt x="21756" y="77564"/>
                </a:lnTo>
                <a:lnTo>
                  <a:pt x="21705" y="77640"/>
                </a:lnTo>
                <a:lnTo>
                  <a:pt x="21642" y="77716"/>
                </a:lnTo>
                <a:lnTo>
                  <a:pt x="21567" y="77779"/>
                </a:lnTo>
                <a:lnTo>
                  <a:pt x="21478" y="77830"/>
                </a:lnTo>
                <a:lnTo>
                  <a:pt x="21377" y="77868"/>
                </a:lnTo>
                <a:lnTo>
                  <a:pt x="21263" y="77893"/>
                </a:lnTo>
                <a:lnTo>
                  <a:pt x="21137" y="77906"/>
                </a:lnTo>
                <a:lnTo>
                  <a:pt x="20998" y="77893"/>
                </a:lnTo>
                <a:lnTo>
                  <a:pt x="20872" y="77880"/>
                </a:lnTo>
                <a:lnTo>
                  <a:pt x="20758" y="77842"/>
                </a:lnTo>
                <a:lnTo>
                  <a:pt x="20644" y="77792"/>
                </a:lnTo>
                <a:lnTo>
                  <a:pt x="20556" y="77729"/>
                </a:lnTo>
                <a:lnTo>
                  <a:pt x="20467" y="77653"/>
                </a:lnTo>
                <a:lnTo>
                  <a:pt x="20404" y="77564"/>
                </a:lnTo>
                <a:lnTo>
                  <a:pt x="20341" y="77476"/>
                </a:lnTo>
                <a:lnTo>
                  <a:pt x="20291" y="77388"/>
                </a:lnTo>
                <a:lnTo>
                  <a:pt x="20253" y="77299"/>
                </a:lnTo>
                <a:lnTo>
                  <a:pt x="20227" y="77198"/>
                </a:lnTo>
                <a:lnTo>
                  <a:pt x="20215" y="77097"/>
                </a:lnTo>
                <a:lnTo>
                  <a:pt x="20202" y="77009"/>
                </a:lnTo>
                <a:lnTo>
                  <a:pt x="20215" y="76908"/>
                </a:lnTo>
                <a:lnTo>
                  <a:pt x="20227" y="76832"/>
                </a:lnTo>
                <a:lnTo>
                  <a:pt x="20265" y="76743"/>
                </a:lnTo>
                <a:lnTo>
                  <a:pt x="20291" y="76705"/>
                </a:lnTo>
                <a:lnTo>
                  <a:pt x="20366" y="76630"/>
                </a:lnTo>
                <a:lnTo>
                  <a:pt x="20455" y="76541"/>
                </a:lnTo>
                <a:lnTo>
                  <a:pt x="20568" y="76440"/>
                </a:lnTo>
                <a:lnTo>
                  <a:pt x="20695" y="76352"/>
                </a:lnTo>
                <a:lnTo>
                  <a:pt x="20821" y="76276"/>
                </a:lnTo>
                <a:lnTo>
                  <a:pt x="20922" y="76225"/>
                </a:lnTo>
                <a:close/>
                <a:moveTo>
                  <a:pt x="11005" y="82719"/>
                </a:moveTo>
                <a:lnTo>
                  <a:pt x="11144" y="82744"/>
                </a:lnTo>
                <a:lnTo>
                  <a:pt x="11295" y="82769"/>
                </a:lnTo>
                <a:lnTo>
                  <a:pt x="11460" y="82832"/>
                </a:lnTo>
                <a:lnTo>
                  <a:pt x="11611" y="82895"/>
                </a:lnTo>
                <a:lnTo>
                  <a:pt x="11750" y="82996"/>
                </a:lnTo>
                <a:lnTo>
                  <a:pt x="11813" y="83047"/>
                </a:lnTo>
                <a:lnTo>
                  <a:pt x="11864" y="83098"/>
                </a:lnTo>
                <a:lnTo>
                  <a:pt x="11914" y="83161"/>
                </a:lnTo>
                <a:lnTo>
                  <a:pt x="11952" y="83224"/>
                </a:lnTo>
                <a:lnTo>
                  <a:pt x="11978" y="83287"/>
                </a:lnTo>
                <a:lnTo>
                  <a:pt x="11990" y="83363"/>
                </a:lnTo>
                <a:lnTo>
                  <a:pt x="11990" y="83451"/>
                </a:lnTo>
                <a:lnTo>
                  <a:pt x="11978" y="83527"/>
                </a:lnTo>
                <a:lnTo>
                  <a:pt x="11940" y="83615"/>
                </a:lnTo>
                <a:lnTo>
                  <a:pt x="11902" y="83691"/>
                </a:lnTo>
                <a:lnTo>
                  <a:pt x="11851" y="83767"/>
                </a:lnTo>
                <a:lnTo>
                  <a:pt x="11788" y="83830"/>
                </a:lnTo>
                <a:lnTo>
                  <a:pt x="11649" y="83957"/>
                </a:lnTo>
                <a:lnTo>
                  <a:pt x="11485" y="84083"/>
                </a:lnTo>
                <a:lnTo>
                  <a:pt x="11308" y="84184"/>
                </a:lnTo>
                <a:lnTo>
                  <a:pt x="10967" y="84361"/>
                </a:lnTo>
                <a:lnTo>
                  <a:pt x="10929" y="84361"/>
                </a:lnTo>
                <a:lnTo>
                  <a:pt x="10878" y="84373"/>
                </a:lnTo>
                <a:lnTo>
                  <a:pt x="10714" y="84361"/>
                </a:lnTo>
                <a:lnTo>
                  <a:pt x="10525" y="84310"/>
                </a:lnTo>
                <a:lnTo>
                  <a:pt x="10424" y="84285"/>
                </a:lnTo>
                <a:lnTo>
                  <a:pt x="10310" y="84234"/>
                </a:lnTo>
                <a:lnTo>
                  <a:pt x="10209" y="84184"/>
                </a:lnTo>
                <a:lnTo>
                  <a:pt x="10108" y="84121"/>
                </a:lnTo>
                <a:lnTo>
                  <a:pt x="10019" y="84045"/>
                </a:lnTo>
                <a:lnTo>
                  <a:pt x="9944" y="83957"/>
                </a:lnTo>
                <a:lnTo>
                  <a:pt x="9880" y="83855"/>
                </a:lnTo>
                <a:lnTo>
                  <a:pt x="9830" y="83754"/>
                </a:lnTo>
                <a:lnTo>
                  <a:pt x="9792" y="83628"/>
                </a:lnTo>
                <a:lnTo>
                  <a:pt x="9792" y="83502"/>
                </a:lnTo>
                <a:lnTo>
                  <a:pt x="9805" y="83363"/>
                </a:lnTo>
                <a:lnTo>
                  <a:pt x="9830" y="83249"/>
                </a:lnTo>
                <a:lnTo>
                  <a:pt x="9880" y="83148"/>
                </a:lnTo>
                <a:lnTo>
                  <a:pt x="9944" y="83060"/>
                </a:lnTo>
                <a:lnTo>
                  <a:pt x="10019" y="82984"/>
                </a:lnTo>
                <a:lnTo>
                  <a:pt x="10108" y="82921"/>
                </a:lnTo>
                <a:lnTo>
                  <a:pt x="10196" y="82870"/>
                </a:lnTo>
                <a:lnTo>
                  <a:pt x="10297" y="82832"/>
                </a:lnTo>
                <a:lnTo>
                  <a:pt x="10398" y="82794"/>
                </a:lnTo>
                <a:lnTo>
                  <a:pt x="10499" y="82769"/>
                </a:lnTo>
                <a:lnTo>
                  <a:pt x="10702" y="82731"/>
                </a:lnTo>
                <a:lnTo>
                  <a:pt x="10878" y="82719"/>
                </a:lnTo>
                <a:close/>
                <a:moveTo>
                  <a:pt x="4726" y="84967"/>
                </a:moveTo>
                <a:lnTo>
                  <a:pt x="4814" y="84980"/>
                </a:lnTo>
                <a:lnTo>
                  <a:pt x="4878" y="84992"/>
                </a:lnTo>
                <a:lnTo>
                  <a:pt x="4966" y="85030"/>
                </a:lnTo>
                <a:lnTo>
                  <a:pt x="5054" y="85093"/>
                </a:lnTo>
                <a:lnTo>
                  <a:pt x="5244" y="85220"/>
                </a:lnTo>
                <a:lnTo>
                  <a:pt x="5421" y="85384"/>
                </a:lnTo>
                <a:lnTo>
                  <a:pt x="5572" y="85561"/>
                </a:lnTo>
                <a:lnTo>
                  <a:pt x="5711" y="85763"/>
                </a:lnTo>
                <a:lnTo>
                  <a:pt x="5774" y="85851"/>
                </a:lnTo>
                <a:lnTo>
                  <a:pt x="5825" y="85952"/>
                </a:lnTo>
                <a:lnTo>
                  <a:pt x="5863" y="86054"/>
                </a:lnTo>
                <a:lnTo>
                  <a:pt x="5888" y="86142"/>
                </a:lnTo>
                <a:lnTo>
                  <a:pt x="5901" y="86230"/>
                </a:lnTo>
                <a:lnTo>
                  <a:pt x="5901" y="86319"/>
                </a:lnTo>
                <a:lnTo>
                  <a:pt x="5888" y="86407"/>
                </a:lnTo>
                <a:lnTo>
                  <a:pt x="5863" y="86496"/>
                </a:lnTo>
                <a:lnTo>
                  <a:pt x="5825" y="86584"/>
                </a:lnTo>
                <a:lnTo>
                  <a:pt x="5762" y="86673"/>
                </a:lnTo>
                <a:lnTo>
                  <a:pt x="5699" y="86761"/>
                </a:lnTo>
                <a:lnTo>
                  <a:pt x="5623" y="86849"/>
                </a:lnTo>
                <a:lnTo>
                  <a:pt x="5459" y="87026"/>
                </a:lnTo>
                <a:lnTo>
                  <a:pt x="5269" y="87178"/>
                </a:lnTo>
                <a:lnTo>
                  <a:pt x="5168" y="87254"/>
                </a:lnTo>
                <a:lnTo>
                  <a:pt x="5067" y="87304"/>
                </a:lnTo>
                <a:lnTo>
                  <a:pt x="4966" y="87355"/>
                </a:lnTo>
                <a:lnTo>
                  <a:pt x="4878" y="87393"/>
                </a:lnTo>
                <a:lnTo>
                  <a:pt x="4776" y="87418"/>
                </a:lnTo>
                <a:lnTo>
                  <a:pt x="4688" y="87431"/>
                </a:lnTo>
                <a:lnTo>
                  <a:pt x="4612" y="87431"/>
                </a:lnTo>
                <a:lnTo>
                  <a:pt x="4524" y="87418"/>
                </a:lnTo>
                <a:lnTo>
                  <a:pt x="4410" y="87393"/>
                </a:lnTo>
                <a:lnTo>
                  <a:pt x="4296" y="87355"/>
                </a:lnTo>
                <a:lnTo>
                  <a:pt x="4170" y="87304"/>
                </a:lnTo>
                <a:lnTo>
                  <a:pt x="4031" y="87254"/>
                </a:lnTo>
                <a:lnTo>
                  <a:pt x="3905" y="87178"/>
                </a:lnTo>
                <a:lnTo>
                  <a:pt x="3778" y="87089"/>
                </a:lnTo>
                <a:lnTo>
                  <a:pt x="3652" y="87001"/>
                </a:lnTo>
                <a:lnTo>
                  <a:pt x="3538" y="86887"/>
                </a:lnTo>
                <a:lnTo>
                  <a:pt x="3437" y="86774"/>
                </a:lnTo>
                <a:lnTo>
                  <a:pt x="3349" y="86647"/>
                </a:lnTo>
                <a:lnTo>
                  <a:pt x="3286" y="86496"/>
                </a:lnTo>
                <a:lnTo>
                  <a:pt x="3235" y="86344"/>
                </a:lnTo>
                <a:lnTo>
                  <a:pt x="3222" y="86180"/>
                </a:lnTo>
                <a:lnTo>
                  <a:pt x="3222" y="86016"/>
                </a:lnTo>
                <a:lnTo>
                  <a:pt x="3260" y="85839"/>
                </a:lnTo>
                <a:lnTo>
                  <a:pt x="3311" y="85700"/>
                </a:lnTo>
                <a:lnTo>
                  <a:pt x="3387" y="85561"/>
                </a:lnTo>
                <a:lnTo>
                  <a:pt x="3488" y="85447"/>
                </a:lnTo>
                <a:lnTo>
                  <a:pt x="3602" y="85333"/>
                </a:lnTo>
                <a:lnTo>
                  <a:pt x="3715" y="85245"/>
                </a:lnTo>
                <a:lnTo>
                  <a:pt x="3854" y="85169"/>
                </a:lnTo>
                <a:lnTo>
                  <a:pt x="3981" y="85106"/>
                </a:lnTo>
                <a:lnTo>
                  <a:pt x="4119" y="85056"/>
                </a:lnTo>
                <a:lnTo>
                  <a:pt x="4258" y="85018"/>
                </a:lnTo>
                <a:lnTo>
                  <a:pt x="4397" y="84992"/>
                </a:lnTo>
                <a:lnTo>
                  <a:pt x="4511" y="84967"/>
                </a:lnTo>
                <a:close/>
                <a:moveTo>
                  <a:pt x="10222" y="0"/>
                </a:moveTo>
                <a:lnTo>
                  <a:pt x="10158" y="518"/>
                </a:lnTo>
                <a:lnTo>
                  <a:pt x="10070" y="1023"/>
                </a:lnTo>
                <a:lnTo>
                  <a:pt x="9906" y="2059"/>
                </a:lnTo>
                <a:lnTo>
                  <a:pt x="9843" y="2577"/>
                </a:lnTo>
                <a:lnTo>
                  <a:pt x="9779" y="3095"/>
                </a:lnTo>
                <a:lnTo>
                  <a:pt x="9729" y="3613"/>
                </a:lnTo>
                <a:lnTo>
                  <a:pt x="9704" y="4131"/>
                </a:lnTo>
                <a:lnTo>
                  <a:pt x="9602" y="7921"/>
                </a:lnTo>
                <a:lnTo>
                  <a:pt x="9527" y="11698"/>
                </a:lnTo>
                <a:lnTo>
                  <a:pt x="9476" y="15488"/>
                </a:lnTo>
                <a:lnTo>
                  <a:pt x="9438" y="19265"/>
                </a:lnTo>
                <a:lnTo>
                  <a:pt x="9438" y="20137"/>
                </a:lnTo>
                <a:lnTo>
                  <a:pt x="9451" y="20996"/>
                </a:lnTo>
                <a:lnTo>
                  <a:pt x="9464" y="21855"/>
                </a:lnTo>
                <a:lnTo>
                  <a:pt x="9451" y="22714"/>
                </a:lnTo>
                <a:lnTo>
                  <a:pt x="9438" y="23143"/>
                </a:lnTo>
                <a:lnTo>
                  <a:pt x="9400" y="23573"/>
                </a:lnTo>
                <a:lnTo>
                  <a:pt x="9362" y="24002"/>
                </a:lnTo>
                <a:lnTo>
                  <a:pt x="9312" y="24432"/>
                </a:lnTo>
                <a:lnTo>
                  <a:pt x="9249" y="24861"/>
                </a:lnTo>
                <a:lnTo>
                  <a:pt x="9160" y="25291"/>
                </a:lnTo>
                <a:lnTo>
                  <a:pt x="9059" y="25707"/>
                </a:lnTo>
                <a:lnTo>
                  <a:pt x="8933" y="26137"/>
                </a:lnTo>
                <a:lnTo>
                  <a:pt x="8604" y="27148"/>
                </a:lnTo>
                <a:lnTo>
                  <a:pt x="8301" y="28158"/>
                </a:lnTo>
                <a:lnTo>
                  <a:pt x="8011" y="29169"/>
                </a:lnTo>
                <a:lnTo>
                  <a:pt x="7720" y="30192"/>
                </a:lnTo>
                <a:lnTo>
                  <a:pt x="7152" y="32226"/>
                </a:lnTo>
                <a:lnTo>
                  <a:pt x="6570" y="34272"/>
                </a:lnTo>
                <a:lnTo>
                  <a:pt x="6469" y="34677"/>
                </a:lnTo>
                <a:lnTo>
                  <a:pt x="6356" y="35094"/>
                </a:lnTo>
                <a:lnTo>
                  <a:pt x="6154" y="35927"/>
                </a:lnTo>
                <a:lnTo>
                  <a:pt x="6052" y="36344"/>
                </a:lnTo>
                <a:lnTo>
                  <a:pt x="5939" y="36748"/>
                </a:lnTo>
                <a:lnTo>
                  <a:pt x="5812" y="37165"/>
                </a:lnTo>
                <a:lnTo>
                  <a:pt x="5673" y="37557"/>
                </a:lnTo>
                <a:lnTo>
                  <a:pt x="5383" y="38277"/>
                </a:lnTo>
                <a:lnTo>
                  <a:pt x="5080" y="38984"/>
                </a:lnTo>
                <a:lnTo>
                  <a:pt x="4448" y="40387"/>
                </a:lnTo>
                <a:lnTo>
                  <a:pt x="4145" y="41081"/>
                </a:lnTo>
                <a:lnTo>
                  <a:pt x="3867" y="41789"/>
                </a:lnTo>
                <a:lnTo>
                  <a:pt x="3740" y="42155"/>
                </a:lnTo>
                <a:lnTo>
                  <a:pt x="3614" y="42509"/>
                </a:lnTo>
                <a:lnTo>
                  <a:pt x="3513" y="42875"/>
                </a:lnTo>
                <a:lnTo>
                  <a:pt x="3412" y="43242"/>
                </a:lnTo>
                <a:lnTo>
                  <a:pt x="3324" y="43633"/>
                </a:lnTo>
                <a:lnTo>
                  <a:pt x="3260" y="44025"/>
                </a:lnTo>
                <a:lnTo>
                  <a:pt x="3197" y="44429"/>
                </a:lnTo>
                <a:lnTo>
                  <a:pt x="3159" y="44821"/>
                </a:lnTo>
                <a:lnTo>
                  <a:pt x="3147" y="45212"/>
                </a:lnTo>
                <a:lnTo>
                  <a:pt x="3147" y="45617"/>
                </a:lnTo>
                <a:lnTo>
                  <a:pt x="3159" y="46008"/>
                </a:lnTo>
                <a:lnTo>
                  <a:pt x="3197" y="46412"/>
                </a:lnTo>
                <a:lnTo>
                  <a:pt x="3260" y="46804"/>
                </a:lnTo>
                <a:lnTo>
                  <a:pt x="3336" y="47196"/>
                </a:lnTo>
                <a:lnTo>
                  <a:pt x="3425" y="47587"/>
                </a:lnTo>
                <a:lnTo>
                  <a:pt x="3551" y="47966"/>
                </a:lnTo>
                <a:lnTo>
                  <a:pt x="3690" y="48358"/>
                </a:lnTo>
                <a:lnTo>
                  <a:pt x="3842" y="48737"/>
                </a:lnTo>
                <a:lnTo>
                  <a:pt x="4031" y="49103"/>
                </a:lnTo>
                <a:lnTo>
                  <a:pt x="4233" y="49482"/>
                </a:lnTo>
                <a:lnTo>
                  <a:pt x="4334" y="49634"/>
                </a:lnTo>
                <a:lnTo>
                  <a:pt x="4423" y="49760"/>
                </a:lnTo>
                <a:lnTo>
                  <a:pt x="4511" y="49874"/>
                </a:lnTo>
                <a:lnTo>
                  <a:pt x="4600" y="49962"/>
                </a:lnTo>
                <a:lnTo>
                  <a:pt x="4688" y="50038"/>
                </a:lnTo>
                <a:lnTo>
                  <a:pt x="4764" y="50088"/>
                </a:lnTo>
                <a:lnTo>
                  <a:pt x="4852" y="50114"/>
                </a:lnTo>
                <a:lnTo>
                  <a:pt x="4928" y="50126"/>
                </a:lnTo>
                <a:lnTo>
                  <a:pt x="5004" y="50114"/>
                </a:lnTo>
                <a:lnTo>
                  <a:pt x="5092" y="50076"/>
                </a:lnTo>
                <a:lnTo>
                  <a:pt x="5168" y="50013"/>
                </a:lnTo>
                <a:lnTo>
                  <a:pt x="5244" y="49937"/>
                </a:lnTo>
                <a:lnTo>
                  <a:pt x="5320" y="49836"/>
                </a:lnTo>
                <a:lnTo>
                  <a:pt x="5408" y="49722"/>
                </a:lnTo>
                <a:lnTo>
                  <a:pt x="5484" y="49583"/>
                </a:lnTo>
                <a:lnTo>
                  <a:pt x="5572" y="49419"/>
                </a:lnTo>
                <a:lnTo>
                  <a:pt x="5876" y="48775"/>
                </a:lnTo>
                <a:lnTo>
                  <a:pt x="6179" y="48130"/>
                </a:lnTo>
                <a:lnTo>
                  <a:pt x="6457" y="47486"/>
                </a:lnTo>
                <a:lnTo>
                  <a:pt x="6709" y="46817"/>
                </a:lnTo>
                <a:lnTo>
                  <a:pt x="6899" y="46299"/>
                </a:lnTo>
                <a:lnTo>
                  <a:pt x="7063" y="45781"/>
                </a:lnTo>
                <a:lnTo>
                  <a:pt x="7215" y="45263"/>
                </a:lnTo>
                <a:lnTo>
                  <a:pt x="7341" y="44732"/>
                </a:lnTo>
                <a:lnTo>
                  <a:pt x="7455" y="44214"/>
                </a:lnTo>
                <a:lnTo>
                  <a:pt x="7543" y="43696"/>
                </a:lnTo>
                <a:lnTo>
                  <a:pt x="7606" y="43166"/>
                </a:lnTo>
                <a:lnTo>
                  <a:pt x="7644" y="42648"/>
                </a:lnTo>
                <a:lnTo>
                  <a:pt x="7657" y="42117"/>
                </a:lnTo>
                <a:lnTo>
                  <a:pt x="7644" y="41599"/>
                </a:lnTo>
                <a:lnTo>
                  <a:pt x="7619" y="41334"/>
                </a:lnTo>
                <a:lnTo>
                  <a:pt x="7594" y="41069"/>
                </a:lnTo>
                <a:lnTo>
                  <a:pt x="7568" y="40803"/>
                </a:lnTo>
                <a:lnTo>
                  <a:pt x="7518" y="40538"/>
                </a:lnTo>
                <a:lnTo>
                  <a:pt x="7467" y="40273"/>
                </a:lnTo>
                <a:lnTo>
                  <a:pt x="7404" y="40008"/>
                </a:lnTo>
                <a:lnTo>
                  <a:pt x="7341" y="39742"/>
                </a:lnTo>
                <a:lnTo>
                  <a:pt x="7265" y="39477"/>
                </a:lnTo>
                <a:lnTo>
                  <a:pt x="7177" y="39212"/>
                </a:lnTo>
                <a:lnTo>
                  <a:pt x="7088" y="38946"/>
                </a:lnTo>
                <a:lnTo>
                  <a:pt x="6975" y="38681"/>
                </a:lnTo>
                <a:lnTo>
                  <a:pt x="6861" y="38416"/>
                </a:lnTo>
                <a:lnTo>
                  <a:pt x="6823" y="38290"/>
                </a:lnTo>
                <a:lnTo>
                  <a:pt x="6773" y="38163"/>
                </a:lnTo>
                <a:lnTo>
                  <a:pt x="6747" y="38024"/>
                </a:lnTo>
                <a:lnTo>
                  <a:pt x="6722" y="37885"/>
                </a:lnTo>
                <a:lnTo>
                  <a:pt x="6709" y="37595"/>
                </a:lnTo>
                <a:lnTo>
                  <a:pt x="6709" y="37304"/>
                </a:lnTo>
                <a:lnTo>
                  <a:pt x="6735" y="37001"/>
                </a:lnTo>
                <a:lnTo>
                  <a:pt x="6773" y="36698"/>
                </a:lnTo>
                <a:lnTo>
                  <a:pt x="6823" y="36395"/>
                </a:lnTo>
                <a:lnTo>
                  <a:pt x="6886" y="36117"/>
                </a:lnTo>
                <a:lnTo>
                  <a:pt x="7505" y="33489"/>
                </a:lnTo>
                <a:lnTo>
                  <a:pt x="8137" y="30874"/>
                </a:lnTo>
                <a:lnTo>
                  <a:pt x="9426" y="25644"/>
                </a:lnTo>
                <a:lnTo>
                  <a:pt x="9539" y="25859"/>
                </a:lnTo>
                <a:lnTo>
                  <a:pt x="9653" y="26074"/>
                </a:lnTo>
                <a:lnTo>
                  <a:pt x="9729" y="26289"/>
                </a:lnTo>
                <a:lnTo>
                  <a:pt x="9805" y="26503"/>
                </a:lnTo>
                <a:lnTo>
                  <a:pt x="9855" y="26718"/>
                </a:lnTo>
                <a:lnTo>
                  <a:pt x="9906" y="26920"/>
                </a:lnTo>
                <a:lnTo>
                  <a:pt x="9931" y="27135"/>
                </a:lnTo>
                <a:lnTo>
                  <a:pt x="9956" y="27350"/>
                </a:lnTo>
                <a:lnTo>
                  <a:pt x="10462" y="32213"/>
                </a:lnTo>
                <a:lnTo>
                  <a:pt x="10702" y="34651"/>
                </a:lnTo>
                <a:lnTo>
                  <a:pt x="10942" y="37089"/>
                </a:lnTo>
                <a:lnTo>
                  <a:pt x="11005" y="37746"/>
                </a:lnTo>
                <a:lnTo>
                  <a:pt x="11030" y="38087"/>
                </a:lnTo>
                <a:lnTo>
                  <a:pt x="11043" y="38416"/>
                </a:lnTo>
                <a:lnTo>
                  <a:pt x="11055" y="38757"/>
                </a:lnTo>
                <a:lnTo>
                  <a:pt x="11055" y="39085"/>
                </a:lnTo>
                <a:lnTo>
                  <a:pt x="11030" y="39414"/>
                </a:lnTo>
                <a:lnTo>
                  <a:pt x="10992" y="39742"/>
                </a:lnTo>
                <a:lnTo>
                  <a:pt x="10815" y="40778"/>
                </a:lnTo>
                <a:lnTo>
                  <a:pt x="10638" y="41801"/>
                </a:lnTo>
                <a:lnTo>
                  <a:pt x="10259" y="43861"/>
                </a:lnTo>
                <a:lnTo>
                  <a:pt x="9868" y="45920"/>
                </a:lnTo>
                <a:lnTo>
                  <a:pt x="9464" y="47966"/>
                </a:lnTo>
                <a:lnTo>
                  <a:pt x="9375" y="48522"/>
                </a:lnTo>
                <a:lnTo>
                  <a:pt x="9287" y="49078"/>
                </a:lnTo>
                <a:lnTo>
                  <a:pt x="9211" y="49646"/>
                </a:lnTo>
                <a:lnTo>
                  <a:pt x="9122" y="50202"/>
                </a:lnTo>
                <a:lnTo>
                  <a:pt x="9021" y="50745"/>
                </a:lnTo>
                <a:lnTo>
                  <a:pt x="8958" y="51023"/>
                </a:lnTo>
                <a:lnTo>
                  <a:pt x="8882" y="51276"/>
                </a:lnTo>
                <a:lnTo>
                  <a:pt x="8794" y="51541"/>
                </a:lnTo>
                <a:lnTo>
                  <a:pt x="8705" y="51794"/>
                </a:lnTo>
                <a:lnTo>
                  <a:pt x="8592" y="52034"/>
                </a:lnTo>
                <a:lnTo>
                  <a:pt x="8478" y="52261"/>
                </a:lnTo>
                <a:lnTo>
                  <a:pt x="8112" y="52880"/>
                </a:lnTo>
                <a:lnTo>
                  <a:pt x="7745" y="53499"/>
                </a:lnTo>
                <a:lnTo>
                  <a:pt x="7000" y="54725"/>
                </a:lnTo>
                <a:lnTo>
                  <a:pt x="6229" y="55925"/>
                </a:lnTo>
                <a:lnTo>
                  <a:pt x="5446" y="57137"/>
                </a:lnTo>
                <a:lnTo>
                  <a:pt x="3867" y="59512"/>
                </a:lnTo>
                <a:lnTo>
                  <a:pt x="3084" y="60700"/>
                </a:lnTo>
                <a:lnTo>
                  <a:pt x="2300" y="61887"/>
                </a:lnTo>
                <a:lnTo>
                  <a:pt x="1947" y="61824"/>
                </a:lnTo>
                <a:lnTo>
                  <a:pt x="1770" y="61786"/>
                </a:lnTo>
                <a:lnTo>
                  <a:pt x="1593" y="61761"/>
                </a:lnTo>
                <a:lnTo>
                  <a:pt x="1416" y="61736"/>
                </a:lnTo>
                <a:lnTo>
                  <a:pt x="1252" y="61736"/>
                </a:lnTo>
                <a:lnTo>
                  <a:pt x="1100" y="61748"/>
                </a:lnTo>
                <a:lnTo>
                  <a:pt x="948" y="61774"/>
                </a:lnTo>
                <a:lnTo>
                  <a:pt x="809" y="61812"/>
                </a:lnTo>
                <a:lnTo>
                  <a:pt x="683" y="61875"/>
                </a:lnTo>
                <a:lnTo>
                  <a:pt x="569" y="61938"/>
                </a:lnTo>
                <a:lnTo>
                  <a:pt x="456" y="62026"/>
                </a:lnTo>
                <a:lnTo>
                  <a:pt x="355" y="62140"/>
                </a:lnTo>
                <a:lnTo>
                  <a:pt x="266" y="62254"/>
                </a:lnTo>
                <a:lnTo>
                  <a:pt x="190" y="62393"/>
                </a:lnTo>
                <a:lnTo>
                  <a:pt x="127" y="62557"/>
                </a:lnTo>
                <a:lnTo>
                  <a:pt x="64" y="62734"/>
                </a:lnTo>
                <a:lnTo>
                  <a:pt x="26" y="62936"/>
                </a:lnTo>
                <a:lnTo>
                  <a:pt x="14" y="63113"/>
                </a:lnTo>
                <a:lnTo>
                  <a:pt x="1" y="63277"/>
                </a:lnTo>
                <a:lnTo>
                  <a:pt x="14" y="63429"/>
                </a:lnTo>
                <a:lnTo>
                  <a:pt x="39" y="63580"/>
                </a:lnTo>
                <a:lnTo>
                  <a:pt x="89" y="63719"/>
                </a:lnTo>
                <a:lnTo>
                  <a:pt x="140" y="63845"/>
                </a:lnTo>
                <a:lnTo>
                  <a:pt x="216" y="63972"/>
                </a:lnTo>
                <a:lnTo>
                  <a:pt x="291" y="64085"/>
                </a:lnTo>
                <a:lnTo>
                  <a:pt x="380" y="64174"/>
                </a:lnTo>
                <a:lnTo>
                  <a:pt x="494" y="64262"/>
                </a:lnTo>
                <a:lnTo>
                  <a:pt x="607" y="64338"/>
                </a:lnTo>
                <a:lnTo>
                  <a:pt x="734" y="64401"/>
                </a:lnTo>
                <a:lnTo>
                  <a:pt x="873" y="64439"/>
                </a:lnTo>
                <a:lnTo>
                  <a:pt x="1012" y="64477"/>
                </a:lnTo>
                <a:lnTo>
                  <a:pt x="1163" y="64490"/>
                </a:lnTo>
                <a:lnTo>
                  <a:pt x="1327" y="64477"/>
                </a:lnTo>
                <a:lnTo>
                  <a:pt x="1530" y="64464"/>
                </a:lnTo>
                <a:lnTo>
                  <a:pt x="1706" y="64426"/>
                </a:lnTo>
                <a:lnTo>
                  <a:pt x="1858" y="64389"/>
                </a:lnTo>
                <a:lnTo>
                  <a:pt x="2010" y="64325"/>
                </a:lnTo>
                <a:lnTo>
                  <a:pt x="2136" y="64250"/>
                </a:lnTo>
                <a:lnTo>
                  <a:pt x="2262" y="64174"/>
                </a:lnTo>
                <a:lnTo>
                  <a:pt x="2363" y="64073"/>
                </a:lnTo>
                <a:lnTo>
                  <a:pt x="2439" y="63972"/>
                </a:lnTo>
                <a:lnTo>
                  <a:pt x="2515" y="63858"/>
                </a:lnTo>
                <a:lnTo>
                  <a:pt x="2578" y="63719"/>
                </a:lnTo>
                <a:lnTo>
                  <a:pt x="2616" y="63580"/>
                </a:lnTo>
                <a:lnTo>
                  <a:pt x="2641" y="63429"/>
                </a:lnTo>
                <a:lnTo>
                  <a:pt x="2654" y="63277"/>
                </a:lnTo>
                <a:lnTo>
                  <a:pt x="2654" y="63100"/>
                </a:lnTo>
                <a:lnTo>
                  <a:pt x="2641" y="62923"/>
                </a:lnTo>
                <a:lnTo>
                  <a:pt x="2616" y="62734"/>
                </a:lnTo>
                <a:lnTo>
                  <a:pt x="2616" y="62658"/>
                </a:lnTo>
                <a:lnTo>
                  <a:pt x="2616" y="62595"/>
                </a:lnTo>
                <a:lnTo>
                  <a:pt x="2641" y="62443"/>
                </a:lnTo>
                <a:lnTo>
                  <a:pt x="2692" y="62292"/>
                </a:lnTo>
                <a:lnTo>
                  <a:pt x="2755" y="62165"/>
                </a:lnTo>
                <a:lnTo>
                  <a:pt x="3273" y="61445"/>
                </a:lnTo>
                <a:lnTo>
                  <a:pt x="3804" y="60713"/>
                </a:lnTo>
                <a:lnTo>
                  <a:pt x="4865" y="59260"/>
                </a:lnTo>
                <a:lnTo>
                  <a:pt x="5004" y="59588"/>
                </a:lnTo>
                <a:lnTo>
                  <a:pt x="5105" y="59917"/>
                </a:lnTo>
                <a:lnTo>
                  <a:pt x="5193" y="60232"/>
                </a:lnTo>
                <a:lnTo>
                  <a:pt x="5244" y="60536"/>
                </a:lnTo>
                <a:lnTo>
                  <a:pt x="5282" y="60839"/>
                </a:lnTo>
                <a:lnTo>
                  <a:pt x="5282" y="61117"/>
                </a:lnTo>
                <a:lnTo>
                  <a:pt x="5269" y="61395"/>
                </a:lnTo>
                <a:lnTo>
                  <a:pt x="5231" y="61673"/>
                </a:lnTo>
                <a:lnTo>
                  <a:pt x="5168" y="61938"/>
                </a:lnTo>
                <a:lnTo>
                  <a:pt x="5092" y="62191"/>
                </a:lnTo>
                <a:lnTo>
                  <a:pt x="4979" y="62443"/>
                </a:lnTo>
                <a:lnTo>
                  <a:pt x="4852" y="62696"/>
                </a:lnTo>
                <a:lnTo>
                  <a:pt x="4701" y="62936"/>
                </a:lnTo>
                <a:lnTo>
                  <a:pt x="4536" y="63189"/>
                </a:lnTo>
                <a:lnTo>
                  <a:pt x="4334" y="63429"/>
                </a:lnTo>
                <a:lnTo>
                  <a:pt x="4132" y="63669"/>
                </a:lnTo>
                <a:lnTo>
                  <a:pt x="4056" y="63757"/>
                </a:lnTo>
                <a:lnTo>
                  <a:pt x="3981" y="63858"/>
                </a:lnTo>
                <a:lnTo>
                  <a:pt x="3917" y="63959"/>
                </a:lnTo>
                <a:lnTo>
                  <a:pt x="3854" y="64085"/>
                </a:lnTo>
                <a:lnTo>
                  <a:pt x="3791" y="64212"/>
                </a:lnTo>
                <a:lnTo>
                  <a:pt x="3740" y="64338"/>
                </a:lnTo>
                <a:lnTo>
                  <a:pt x="3703" y="64477"/>
                </a:lnTo>
                <a:lnTo>
                  <a:pt x="3665" y="64616"/>
                </a:lnTo>
                <a:lnTo>
                  <a:pt x="3639" y="64755"/>
                </a:lnTo>
                <a:lnTo>
                  <a:pt x="3614" y="64907"/>
                </a:lnTo>
                <a:lnTo>
                  <a:pt x="3614" y="65033"/>
                </a:lnTo>
                <a:lnTo>
                  <a:pt x="3614" y="65172"/>
                </a:lnTo>
                <a:lnTo>
                  <a:pt x="3639" y="65298"/>
                </a:lnTo>
                <a:lnTo>
                  <a:pt x="3665" y="65424"/>
                </a:lnTo>
                <a:lnTo>
                  <a:pt x="3715" y="65538"/>
                </a:lnTo>
                <a:lnTo>
                  <a:pt x="3778" y="65639"/>
                </a:lnTo>
                <a:lnTo>
                  <a:pt x="3842" y="65715"/>
                </a:lnTo>
                <a:lnTo>
                  <a:pt x="3917" y="65778"/>
                </a:lnTo>
                <a:lnTo>
                  <a:pt x="3993" y="65841"/>
                </a:lnTo>
                <a:lnTo>
                  <a:pt x="4082" y="65892"/>
                </a:lnTo>
                <a:lnTo>
                  <a:pt x="4183" y="65942"/>
                </a:lnTo>
                <a:lnTo>
                  <a:pt x="4284" y="65980"/>
                </a:lnTo>
                <a:lnTo>
                  <a:pt x="4498" y="66031"/>
                </a:lnTo>
                <a:lnTo>
                  <a:pt x="4713" y="66069"/>
                </a:lnTo>
                <a:lnTo>
                  <a:pt x="4928" y="66069"/>
                </a:lnTo>
                <a:lnTo>
                  <a:pt x="5130" y="66043"/>
                </a:lnTo>
                <a:lnTo>
                  <a:pt x="5219" y="66031"/>
                </a:lnTo>
                <a:lnTo>
                  <a:pt x="5294" y="66006"/>
                </a:lnTo>
                <a:lnTo>
                  <a:pt x="5446" y="65942"/>
                </a:lnTo>
                <a:lnTo>
                  <a:pt x="5572" y="65867"/>
                </a:lnTo>
                <a:lnTo>
                  <a:pt x="5686" y="65778"/>
                </a:lnTo>
                <a:lnTo>
                  <a:pt x="5774" y="65690"/>
                </a:lnTo>
                <a:lnTo>
                  <a:pt x="5850" y="65589"/>
                </a:lnTo>
                <a:lnTo>
                  <a:pt x="5913" y="65475"/>
                </a:lnTo>
                <a:lnTo>
                  <a:pt x="5951" y="65361"/>
                </a:lnTo>
                <a:lnTo>
                  <a:pt x="5989" y="65235"/>
                </a:lnTo>
                <a:lnTo>
                  <a:pt x="6002" y="65109"/>
                </a:lnTo>
                <a:lnTo>
                  <a:pt x="6002" y="64982"/>
                </a:lnTo>
                <a:lnTo>
                  <a:pt x="6002" y="64843"/>
                </a:lnTo>
                <a:lnTo>
                  <a:pt x="5977" y="64704"/>
                </a:lnTo>
                <a:lnTo>
                  <a:pt x="5951" y="64553"/>
                </a:lnTo>
                <a:lnTo>
                  <a:pt x="5926" y="64414"/>
                </a:lnTo>
                <a:lnTo>
                  <a:pt x="5838" y="64111"/>
                </a:lnTo>
                <a:lnTo>
                  <a:pt x="5787" y="63946"/>
                </a:lnTo>
                <a:lnTo>
                  <a:pt x="5762" y="63782"/>
                </a:lnTo>
                <a:lnTo>
                  <a:pt x="5737" y="63605"/>
                </a:lnTo>
                <a:lnTo>
                  <a:pt x="5724" y="63441"/>
                </a:lnTo>
                <a:lnTo>
                  <a:pt x="5724" y="63087"/>
                </a:lnTo>
                <a:lnTo>
                  <a:pt x="5711" y="62734"/>
                </a:lnTo>
                <a:lnTo>
                  <a:pt x="5711" y="61925"/>
                </a:lnTo>
                <a:lnTo>
                  <a:pt x="5699" y="61117"/>
                </a:lnTo>
                <a:lnTo>
                  <a:pt x="5699" y="60308"/>
                </a:lnTo>
                <a:lnTo>
                  <a:pt x="5686" y="59512"/>
                </a:lnTo>
                <a:lnTo>
                  <a:pt x="5661" y="59336"/>
                </a:lnTo>
                <a:lnTo>
                  <a:pt x="5636" y="59159"/>
                </a:lnTo>
                <a:lnTo>
                  <a:pt x="5547" y="58805"/>
                </a:lnTo>
                <a:lnTo>
                  <a:pt x="5522" y="58628"/>
                </a:lnTo>
                <a:lnTo>
                  <a:pt x="5509" y="58477"/>
                </a:lnTo>
                <a:lnTo>
                  <a:pt x="5509" y="58401"/>
                </a:lnTo>
                <a:lnTo>
                  <a:pt x="5509" y="58325"/>
                </a:lnTo>
                <a:lnTo>
                  <a:pt x="5534" y="58262"/>
                </a:lnTo>
                <a:lnTo>
                  <a:pt x="5560" y="58199"/>
                </a:lnTo>
                <a:lnTo>
                  <a:pt x="5876" y="57618"/>
                </a:lnTo>
                <a:lnTo>
                  <a:pt x="6204" y="57036"/>
                </a:lnTo>
                <a:lnTo>
                  <a:pt x="6874" y="55899"/>
                </a:lnTo>
                <a:lnTo>
                  <a:pt x="8251" y="53626"/>
                </a:lnTo>
                <a:lnTo>
                  <a:pt x="8289" y="54421"/>
                </a:lnTo>
                <a:lnTo>
                  <a:pt x="8301" y="55217"/>
                </a:lnTo>
                <a:lnTo>
                  <a:pt x="8301" y="56001"/>
                </a:lnTo>
                <a:lnTo>
                  <a:pt x="8276" y="56771"/>
                </a:lnTo>
                <a:lnTo>
                  <a:pt x="8213" y="58300"/>
                </a:lnTo>
                <a:lnTo>
                  <a:pt x="8162" y="59828"/>
                </a:lnTo>
                <a:lnTo>
                  <a:pt x="8086" y="62266"/>
                </a:lnTo>
                <a:lnTo>
                  <a:pt x="8023" y="64717"/>
                </a:lnTo>
                <a:lnTo>
                  <a:pt x="7998" y="65942"/>
                </a:lnTo>
                <a:lnTo>
                  <a:pt x="7985" y="67155"/>
                </a:lnTo>
                <a:lnTo>
                  <a:pt x="7985" y="68381"/>
                </a:lnTo>
                <a:lnTo>
                  <a:pt x="7998" y="69606"/>
                </a:lnTo>
                <a:lnTo>
                  <a:pt x="8011" y="70099"/>
                </a:lnTo>
                <a:lnTo>
                  <a:pt x="7998" y="70579"/>
                </a:lnTo>
                <a:lnTo>
                  <a:pt x="7985" y="71059"/>
                </a:lnTo>
                <a:lnTo>
                  <a:pt x="7947" y="71526"/>
                </a:lnTo>
                <a:lnTo>
                  <a:pt x="7884" y="71993"/>
                </a:lnTo>
                <a:lnTo>
                  <a:pt x="7809" y="72461"/>
                </a:lnTo>
                <a:lnTo>
                  <a:pt x="7695" y="72941"/>
                </a:lnTo>
                <a:lnTo>
                  <a:pt x="7632" y="73181"/>
                </a:lnTo>
                <a:lnTo>
                  <a:pt x="7556" y="73421"/>
                </a:lnTo>
                <a:lnTo>
                  <a:pt x="7139" y="74697"/>
                </a:lnTo>
                <a:lnTo>
                  <a:pt x="6747" y="75973"/>
                </a:lnTo>
                <a:lnTo>
                  <a:pt x="6356" y="77249"/>
                </a:lnTo>
                <a:lnTo>
                  <a:pt x="5989" y="78537"/>
                </a:lnTo>
                <a:lnTo>
                  <a:pt x="5244" y="81102"/>
                </a:lnTo>
                <a:lnTo>
                  <a:pt x="4486" y="83679"/>
                </a:lnTo>
                <a:lnTo>
                  <a:pt x="4473" y="83717"/>
                </a:lnTo>
                <a:lnTo>
                  <a:pt x="4448" y="83767"/>
                </a:lnTo>
                <a:lnTo>
                  <a:pt x="4372" y="83868"/>
                </a:lnTo>
                <a:lnTo>
                  <a:pt x="4271" y="83957"/>
                </a:lnTo>
                <a:lnTo>
                  <a:pt x="4157" y="84058"/>
                </a:lnTo>
                <a:lnTo>
                  <a:pt x="3917" y="84222"/>
                </a:lnTo>
                <a:lnTo>
                  <a:pt x="3715" y="84361"/>
                </a:lnTo>
                <a:lnTo>
                  <a:pt x="3564" y="84500"/>
                </a:lnTo>
                <a:lnTo>
                  <a:pt x="3425" y="84639"/>
                </a:lnTo>
                <a:lnTo>
                  <a:pt x="3298" y="84778"/>
                </a:lnTo>
                <a:lnTo>
                  <a:pt x="3172" y="84917"/>
                </a:lnTo>
                <a:lnTo>
                  <a:pt x="3071" y="85056"/>
                </a:lnTo>
                <a:lnTo>
                  <a:pt x="2982" y="85195"/>
                </a:lnTo>
                <a:lnTo>
                  <a:pt x="2894" y="85346"/>
                </a:lnTo>
                <a:lnTo>
                  <a:pt x="2831" y="85485"/>
                </a:lnTo>
                <a:lnTo>
                  <a:pt x="2780" y="85637"/>
                </a:lnTo>
                <a:lnTo>
                  <a:pt x="2730" y="85788"/>
                </a:lnTo>
                <a:lnTo>
                  <a:pt x="2705" y="85927"/>
                </a:lnTo>
                <a:lnTo>
                  <a:pt x="2679" y="86066"/>
                </a:lnTo>
                <a:lnTo>
                  <a:pt x="2667" y="86218"/>
                </a:lnTo>
                <a:lnTo>
                  <a:pt x="2667" y="86357"/>
                </a:lnTo>
                <a:lnTo>
                  <a:pt x="2679" y="86496"/>
                </a:lnTo>
                <a:lnTo>
                  <a:pt x="2705" y="86622"/>
                </a:lnTo>
                <a:lnTo>
                  <a:pt x="2742" y="86761"/>
                </a:lnTo>
                <a:lnTo>
                  <a:pt x="2793" y="86887"/>
                </a:lnTo>
                <a:lnTo>
                  <a:pt x="2843" y="87014"/>
                </a:lnTo>
                <a:lnTo>
                  <a:pt x="2907" y="87140"/>
                </a:lnTo>
                <a:lnTo>
                  <a:pt x="2982" y="87254"/>
                </a:lnTo>
                <a:lnTo>
                  <a:pt x="3071" y="87367"/>
                </a:lnTo>
                <a:lnTo>
                  <a:pt x="3172" y="87468"/>
                </a:lnTo>
                <a:lnTo>
                  <a:pt x="3273" y="87569"/>
                </a:lnTo>
                <a:lnTo>
                  <a:pt x="3387" y="87658"/>
                </a:lnTo>
                <a:lnTo>
                  <a:pt x="3513" y="87746"/>
                </a:lnTo>
                <a:lnTo>
                  <a:pt x="3652" y="87822"/>
                </a:lnTo>
                <a:lnTo>
                  <a:pt x="3791" y="87898"/>
                </a:lnTo>
                <a:lnTo>
                  <a:pt x="3943" y="87961"/>
                </a:lnTo>
                <a:lnTo>
                  <a:pt x="4107" y="88024"/>
                </a:lnTo>
                <a:lnTo>
                  <a:pt x="4271" y="88075"/>
                </a:lnTo>
                <a:lnTo>
                  <a:pt x="4448" y="88113"/>
                </a:lnTo>
                <a:lnTo>
                  <a:pt x="4536" y="88100"/>
                </a:lnTo>
                <a:lnTo>
                  <a:pt x="4688" y="88087"/>
                </a:lnTo>
                <a:lnTo>
                  <a:pt x="4903" y="88037"/>
                </a:lnTo>
                <a:lnTo>
                  <a:pt x="5143" y="87986"/>
                </a:lnTo>
                <a:lnTo>
                  <a:pt x="5408" y="87898"/>
                </a:lnTo>
                <a:lnTo>
                  <a:pt x="5673" y="87784"/>
                </a:lnTo>
                <a:lnTo>
                  <a:pt x="5812" y="87708"/>
                </a:lnTo>
                <a:lnTo>
                  <a:pt x="5939" y="87633"/>
                </a:lnTo>
                <a:lnTo>
                  <a:pt x="6065" y="87557"/>
                </a:lnTo>
                <a:lnTo>
                  <a:pt x="6191" y="87456"/>
                </a:lnTo>
                <a:lnTo>
                  <a:pt x="6292" y="87355"/>
                </a:lnTo>
                <a:lnTo>
                  <a:pt x="6394" y="87241"/>
                </a:lnTo>
                <a:lnTo>
                  <a:pt x="6482" y="87115"/>
                </a:lnTo>
                <a:lnTo>
                  <a:pt x="6545" y="86976"/>
                </a:lnTo>
                <a:lnTo>
                  <a:pt x="6596" y="86824"/>
                </a:lnTo>
                <a:lnTo>
                  <a:pt x="6634" y="86673"/>
                </a:lnTo>
                <a:lnTo>
                  <a:pt x="6646" y="86496"/>
                </a:lnTo>
                <a:lnTo>
                  <a:pt x="6634" y="86319"/>
                </a:lnTo>
                <a:lnTo>
                  <a:pt x="6608" y="86117"/>
                </a:lnTo>
                <a:lnTo>
                  <a:pt x="6545" y="85915"/>
                </a:lnTo>
                <a:lnTo>
                  <a:pt x="6457" y="85687"/>
                </a:lnTo>
                <a:lnTo>
                  <a:pt x="6343" y="85447"/>
                </a:lnTo>
                <a:lnTo>
                  <a:pt x="6191" y="85195"/>
                </a:lnTo>
                <a:lnTo>
                  <a:pt x="6002" y="84929"/>
                </a:lnTo>
                <a:lnTo>
                  <a:pt x="5787" y="84639"/>
                </a:lnTo>
                <a:lnTo>
                  <a:pt x="5522" y="84348"/>
                </a:lnTo>
                <a:lnTo>
                  <a:pt x="5446" y="84234"/>
                </a:lnTo>
                <a:lnTo>
                  <a:pt x="5370" y="84083"/>
                </a:lnTo>
                <a:lnTo>
                  <a:pt x="5320" y="83931"/>
                </a:lnTo>
                <a:lnTo>
                  <a:pt x="5282" y="83767"/>
                </a:lnTo>
                <a:lnTo>
                  <a:pt x="5257" y="83590"/>
                </a:lnTo>
                <a:lnTo>
                  <a:pt x="5257" y="83413"/>
                </a:lnTo>
                <a:lnTo>
                  <a:pt x="5269" y="83249"/>
                </a:lnTo>
                <a:lnTo>
                  <a:pt x="5294" y="83098"/>
                </a:lnTo>
                <a:lnTo>
                  <a:pt x="6002" y="80584"/>
                </a:lnTo>
                <a:lnTo>
                  <a:pt x="6709" y="78070"/>
                </a:lnTo>
                <a:lnTo>
                  <a:pt x="8175" y="73042"/>
                </a:lnTo>
                <a:lnTo>
                  <a:pt x="8301" y="73143"/>
                </a:lnTo>
                <a:lnTo>
                  <a:pt x="8415" y="73244"/>
                </a:lnTo>
                <a:lnTo>
                  <a:pt x="8503" y="73333"/>
                </a:lnTo>
                <a:lnTo>
                  <a:pt x="8579" y="73421"/>
                </a:lnTo>
                <a:lnTo>
                  <a:pt x="8630" y="73509"/>
                </a:lnTo>
                <a:lnTo>
                  <a:pt x="8668" y="73598"/>
                </a:lnTo>
                <a:lnTo>
                  <a:pt x="8693" y="73686"/>
                </a:lnTo>
                <a:lnTo>
                  <a:pt x="8718" y="73775"/>
                </a:lnTo>
                <a:lnTo>
                  <a:pt x="9400" y="77287"/>
                </a:lnTo>
                <a:lnTo>
                  <a:pt x="9741" y="79042"/>
                </a:lnTo>
                <a:lnTo>
                  <a:pt x="10095" y="80798"/>
                </a:lnTo>
                <a:lnTo>
                  <a:pt x="10146" y="81038"/>
                </a:lnTo>
                <a:lnTo>
                  <a:pt x="10196" y="81266"/>
                </a:lnTo>
                <a:lnTo>
                  <a:pt x="10222" y="81481"/>
                </a:lnTo>
                <a:lnTo>
                  <a:pt x="10222" y="81582"/>
                </a:lnTo>
                <a:lnTo>
                  <a:pt x="10222" y="81695"/>
                </a:lnTo>
                <a:lnTo>
                  <a:pt x="10209" y="81796"/>
                </a:lnTo>
                <a:lnTo>
                  <a:pt x="10184" y="81910"/>
                </a:lnTo>
                <a:lnTo>
                  <a:pt x="10146" y="82011"/>
                </a:lnTo>
                <a:lnTo>
                  <a:pt x="10108" y="82112"/>
                </a:lnTo>
                <a:lnTo>
                  <a:pt x="10057" y="82226"/>
                </a:lnTo>
                <a:lnTo>
                  <a:pt x="9981" y="82327"/>
                </a:lnTo>
                <a:lnTo>
                  <a:pt x="9893" y="82441"/>
                </a:lnTo>
                <a:lnTo>
                  <a:pt x="9805" y="82542"/>
                </a:lnTo>
                <a:lnTo>
                  <a:pt x="9678" y="82681"/>
                </a:lnTo>
                <a:lnTo>
                  <a:pt x="9590" y="82832"/>
                </a:lnTo>
                <a:lnTo>
                  <a:pt x="9514" y="82984"/>
                </a:lnTo>
                <a:lnTo>
                  <a:pt x="9464" y="83135"/>
                </a:lnTo>
                <a:lnTo>
                  <a:pt x="9438" y="83312"/>
                </a:lnTo>
                <a:lnTo>
                  <a:pt x="9413" y="83477"/>
                </a:lnTo>
                <a:lnTo>
                  <a:pt x="9426" y="83641"/>
                </a:lnTo>
                <a:lnTo>
                  <a:pt x="9438" y="83818"/>
                </a:lnTo>
                <a:lnTo>
                  <a:pt x="9476" y="83982"/>
                </a:lnTo>
                <a:lnTo>
                  <a:pt x="9539" y="84146"/>
                </a:lnTo>
                <a:lnTo>
                  <a:pt x="9602" y="84298"/>
                </a:lnTo>
                <a:lnTo>
                  <a:pt x="9691" y="84449"/>
                </a:lnTo>
                <a:lnTo>
                  <a:pt x="9792" y="84601"/>
                </a:lnTo>
                <a:lnTo>
                  <a:pt x="9906" y="84727"/>
                </a:lnTo>
                <a:lnTo>
                  <a:pt x="10032" y="84841"/>
                </a:lnTo>
                <a:lnTo>
                  <a:pt x="10171" y="84955"/>
                </a:lnTo>
                <a:lnTo>
                  <a:pt x="10297" y="85030"/>
                </a:lnTo>
                <a:lnTo>
                  <a:pt x="10449" y="85081"/>
                </a:lnTo>
                <a:lnTo>
                  <a:pt x="10613" y="85131"/>
                </a:lnTo>
                <a:lnTo>
                  <a:pt x="10777" y="85157"/>
                </a:lnTo>
                <a:lnTo>
                  <a:pt x="11119" y="85157"/>
                </a:lnTo>
                <a:lnTo>
                  <a:pt x="11295" y="85131"/>
                </a:lnTo>
                <a:lnTo>
                  <a:pt x="11472" y="85093"/>
                </a:lnTo>
                <a:lnTo>
                  <a:pt x="11649" y="85043"/>
                </a:lnTo>
                <a:lnTo>
                  <a:pt x="11813" y="84980"/>
                </a:lnTo>
                <a:lnTo>
                  <a:pt x="11978" y="84904"/>
                </a:lnTo>
                <a:lnTo>
                  <a:pt x="12117" y="84816"/>
                </a:lnTo>
                <a:lnTo>
                  <a:pt x="12256" y="84714"/>
                </a:lnTo>
                <a:lnTo>
                  <a:pt x="12382" y="84601"/>
                </a:lnTo>
                <a:lnTo>
                  <a:pt x="12483" y="84474"/>
                </a:lnTo>
                <a:lnTo>
                  <a:pt x="12571" y="84336"/>
                </a:lnTo>
                <a:lnTo>
                  <a:pt x="12647" y="84197"/>
                </a:lnTo>
                <a:lnTo>
                  <a:pt x="12698" y="84045"/>
                </a:lnTo>
                <a:lnTo>
                  <a:pt x="12736" y="83906"/>
                </a:lnTo>
                <a:lnTo>
                  <a:pt x="12748" y="83754"/>
                </a:lnTo>
                <a:lnTo>
                  <a:pt x="12748" y="83615"/>
                </a:lnTo>
                <a:lnTo>
                  <a:pt x="12736" y="83464"/>
                </a:lnTo>
                <a:lnTo>
                  <a:pt x="12710" y="83325"/>
                </a:lnTo>
                <a:lnTo>
                  <a:pt x="12660" y="83173"/>
                </a:lnTo>
                <a:lnTo>
                  <a:pt x="12597" y="83034"/>
                </a:lnTo>
                <a:lnTo>
                  <a:pt x="12521" y="82895"/>
                </a:lnTo>
                <a:lnTo>
                  <a:pt x="12432" y="82756"/>
                </a:lnTo>
                <a:lnTo>
                  <a:pt x="12331" y="82630"/>
                </a:lnTo>
                <a:lnTo>
                  <a:pt x="12218" y="82491"/>
                </a:lnTo>
                <a:lnTo>
                  <a:pt x="12091" y="82365"/>
                </a:lnTo>
                <a:lnTo>
                  <a:pt x="11965" y="82239"/>
                </a:lnTo>
                <a:lnTo>
                  <a:pt x="11813" y="82125"/>
                </a:lnTo>
                <a:lnTo>
                  <a:pt x="11636" y="81986"/>
                </a:lnTo>
                <a:lnTo>
                  <a:pt x="11472" y="81822"/>
                </a:lnTo>
                <a:lnTo>
                  <a:pt x="11308" y="81657"/>
                </a:lnTo>
                <a:lnTo>
                  <a:pt x="11156" y="81468"/>
                </a:lnTo>
                <a:lnTo>
                  <a:pt x="11017" y="81278"/>
                </a:lnTo>
                <a:lnTo>
                  <a:pt x="10904" y="81076"/>
                </a:lnTo>
                <a:lnTo>
                  <a:pt x="10815" y="80862"/>
                </a:lnTo>
                <a:lnTo>
                  <a:pt x="10765" y="80659"/>
                </a:lnTo>
                <a:lnTo>
                  <a:pt x="10575" y="79800"/>
                </a:lnTo>
                <a:lnTo>
                  <a:pt x="10398" y="78941"/>
                </a:lnTo>
                <a:lnTo>
                  <a:pt x="10083" y="77211"/>
                </a:lnTo>
                <a:lnTo>
                  <a:pt x="9767" y="75493"/>
                </a:lnTo>
                <a:lnTo>
                  <a:pt x="9602" y="74634"/>
                </a:lnTo>
                <a:lnTo>
                  <a:pt x="9413" y="73775"/>
                </a:lnTo>
                <a:lnTo>
                  <a:pt x="9198" y="72777"/>
                </a:lnTo>
                <a:lnTo>
                  <a:pt x="8996" y="71766"/>
                </a:lnTo>
                <a:lnTo>
                  <a:pt x="8819" y="70768"/>
                </a:lnTo>
                <a:lnTo>
                  <a:pt x="8731" y="70263"/>
                </a:lnTo>
                <a:lnTo>
                  <a:pt x="8668" y="69770"/>
                </a:lnTo>
                <a:lnTo>
                  <a:pt x="8604" y="69265"/>
                </a:lnTo>
                <a:lnTo>
                  <a:pt x="8541" y="68759"/>
                </a:lnTo>
                <a:lnTo>
                  <a:pt x="8503" y="68254"/>
                </a:lnTo>
                <a:lnTo>
                  <a:pt x="8478" y="67736"/>
                </a:lnTo>
                <a:lnTo>
                  <a:pt x="8453" y="67231"/>
                </a:lnTo>
                <a:lnTo>
                  <a:pt x="8440" y="66726"/>
                </a:lnTo>
                <a:lnTo>
                  <a:pt x="8453" y="66208"/>
                </a:lnTo>
                <a:lnTo>
                  <a:pt x="8478" y="65690"/>
                </a:lnTo>
                <a:lnTo>
                  <a:pt x="8567" y="63921"/>
                </a:lnTo>
                <a:lnTo>
                  <a:pt x="8642" y="62153"/>
                </a:lnTo>
                <a:lnTo>
                  <a:pt x="8718" y="60384"/>
                </a:lnTo>
                <a:lnTo>
                  <a:pt x="8769" y="59500"/>
                </a:lnTo>
                <a:lnTo>
                  <a:pt x="8819" y="58615"/>
                </a:lnTo>
                <a:lnTo>
                  <a:pt x="8920" y="56999"/>
                </a:lnTo>
                <a:lnTo>
                  <a:pt x="9034" y="55394"/>
                </a:lnTo>
                <a:lnTo>
                  <a:pt x="9097" y="54586"/>
                </a:lnTo>
                <a:lnTo>
                  <a:pt x="9186" y="53790"/>
                </a:lnTo>
                <a:lnTo>
                  <a:pt x="9274" y="52981"/>
                </a:lnTo>
                <a:lnTo>
                  <a:pt x="9388" y="52185"/>
                </a:lnTo>
                <a:lnTo>
                  <a:pt x="9602" y="50872"/>
                </a:lnTo>
                <a:lnTo>
                  <a:pt x="9817" y="49545"/>
                </a:lnTo>
                <a:lnTo>
                  <a:pt x="10045" y="48231"/>
                </a:lnTo>
                <a:lnTo>
                  <a:pt x="10285" y="46905"/>
                </a:lnTo>
                <a:lnTo>
                  <a:pt x="10765" y="44277"/>
                </a:lnTo>
                <a:lnTo>
                  <a:pt x="11245" y="41637"/>
                </a:lnTo>
                <a:lnTo>
                  <a:pt x="11359" y="41852"/>
                </a:lnTo>
                <a:lnTo>
                  <a:pt x="11447" y="42067"/>
                </a:lnTo>
                <a:lnTo>
                  <a:pt x="11523" y="42282"/>
                </a:lnTo>
                <a:lnTo>
                  <a:pt x="11586" y="42496"/>
                </a:lnTo>
                <a:lnTo>
                  <a:pt x="11674" y="42926"/>
                </a:lnTo>
                <a:lnTo>
                  <a:pt x="11775" y="43368"/>
                </a:lnTo>
                <a:lnTo>
                  <a:pt x="14593" y="54535"/>
                </a:lnTo>
                <a:lnTo>
                  <a:pt x="17397" y="65702"/>
                </a:lnTo>
                <a:lnTo>
                  <a:pt x="17435" y="65867"/>
                </a:lnTo>
                <a:lnTo>
                  <a:pt x="17461" y="66018"/>
                </a:lnTo>
                <a:lnTo>
                  <a:pt x="17473" y="66182"/>
                </a:lnTo>
                <a:lnTo>
                  <a:pt x="17486" y="66347"/>
                </a:lnTo>
                <a:lnTo>
                  <a:pt x="17486" y="66511"/>
                </a:lnTo>
                <a:lnTo>
                  <a:pt x="17473" y="66675"/>
                </a:lnTo>
                <a:lnTo>
                  <a:pt x="17461" y="66839"/>
                </a:lnTo>
                <a:lnTo>
                  <a:pt x="17423" y="66991"/>
                </a:lnTo>
                <a:lnTo>
                  <a:pt x="17069" y="68317"/>
                </a:lnTo>
                <a:lnTo>
                  <a:pt x="16703" y="69644"/>
                </a:lnTo>
                <a:lnTo>
                  <a:pt x="16324" y="70970"/>
                </a:lnTo>
                <a:lnTo>
                  <a:pt x="15919" y="72284"/>
                </a:lnTo>
                <a:lnTo>
                  <a:pt x="15831" y="72511"/>
                </a:lnTo>
                <a:lnTo>
                  <a:pt x="15742" y="72739"/>
                </a:lnTo>
                <a:lnTo>
                  <a:pt x="15641" y="72954"/>
                </a:lnTo>
                <a:lnTo>
                  <a:pt x="15528" y="73168"/>
                </a:lnTo>
                <a:lnTo>
                  <a:pt x="15414" y="73383"/>
                </a:lnTo>
                <a:lnTo>
                  <a:pt x="15288" y="73598"/>
                </a:lnTo>
                <a:lnTo>
                  <a:pt x="15010" y="74002"/>
                </a:lnTo>
                <a:lnTo>
                  <a:pt x="14845" y="74242"/>
                </a:lnTo>
                <a:lnTo>
                  <a:pt x="14694" y="74482"/>
                </a:lnTo>
                <a:lnTo>
                  <a:pt x="14631" y="74608"/>
                </a:lnTo>
                <a:lnTo>
                  <a:pt x="14567" y="74722"/>
                </a:lnTo>
                <a:lnTo>
                  <a:pt x="14517" y="74848"/>
                </a:lnTo>
                <a:lnTo>
                  <a:pt x="14492" y="74962"/>
                </a:lnTo>
                <a:lnTo>
                  <a:pt x="14466" y="75088"/>
                </a:lnTo>
                <a:lnTo>
                  <a:pt x="14466" y="75215"/>
                </a:lnTo>
                <a:lnTo>
                  <a:pt x="14466" y="75341"/>
                </a:lnTo>
                <a:lnTo>
                  <a:pt x="14492" y="75467"/>
                </a:lnTo>
                <a:lnTo>
                  <a:pt x="14542" y="75594"/>
                </a:lnTo>
                <a:lnTo>
                  <a:pt x="14605" y="75720"/>
                </a:lnTo>
                <a:lnTo>
                  <a:pt x="14694" y="75846"/>
                </a:lnTo>
                <a:lnTo>
                  <a:pt x="14808" y="75985"/>
                </a:lnTo>
                <a:lnTo>
                  <a:pt x="14934" y="76099"/>
                </a:lnTo>
                <a:lnTo>
                  <a:pt x="15048" y="76200"/>
                </a:lnTo>
                <a:lnTo>
                  <a:pt x="15187" y="76301"/>
                </a:lnTo>
                <a:lnTo>
                  <a:pt x="15313" y="76377"/>
                </a:lnTo>
                <a:lnTo>
                  <a:pt x="15439" y="76440"/>
                </a:lnTo>
                <a:lnTo>
                  <a:pt x="15578" y="76478"/>
                </a:lnTo>
                <a:lnTo>
                  <a:pt x="15717" y="76516"/>
                </a:lnTo>
                <a:lnTo>
                  <a:pt x="15856" y="76529"/>
                </a:lnTo>
                <a:lnTo>
                  <a:pt x="15995" y="76541"/>
                </a:lnTo>
                <a:lnTo>
                  <a:pt x="16134" y="76529"/>
                </a:lnTo>
                <a:lnTo>
                  <a:pt x="16273" y="76503"/>
                </a:lnTo>
                <a:lnTo>
                  <a:pt x="16399" y="76465"/>
                </a:lnTo>
                <a:lnTo>
                  <a:pt x="16538" y="76415"/>
                </a:lnTo>
                <a:lnTo>
                  <a:pt x="16665" y="76352"/>
                </a:lnTo>
                <a:lnTo>
                  <a:pt x="16804" y="76276"/>
                </a:lnTo>
                <a:lnTo>
                  <a:pt x="16930" y="76175"/>
                </a:lnTo>
                <a:lnTo>
                  <a:pt x="17056" y="76061"/>
                </a:lnTo>
                <a:lnTo>
                  <a:pt x="17157" y="75947"/>
                </a:lnTo>
                <a:lnTo>
                  <a:pt x="17246" y="75821"/>
                </a:lnTo>
                <a:lnTo>
                  <a:pt x="17309" y="75707"/>
                </a:lnTo>
                <a:lnTo>
                  <a:pt x="17360" y="75568"/>
                </a:lnTo>
                <a:lnTo>
                  <a:pt x="17385" y="75442"/>
                </a:lnTo>
                <a:lnTo>
                  <a:pt x="17397" y="75316"/>
                </a:lnTo>
                <a:lnTo>
                  <a:pt x="17397" y="75177"/>
                </a:lnTo>
                <a:lnTo>
                  <a:pt x="17385" y="75038"/>
                </a:lnTo>
                <a:lnTo>
                  <a:pt x="17360" y="74912"/>
                </a:lnTo>
                <a:lnTo>
                  <a:pt x="17309" y="74773"/>
                </a:lnTo>
                <a:lnTo>
                  <a:pt x="17258" y="74634"/>
                </a:lnTo>
                <a:lnTo>
                  <a:pt x="17195" y="74495"/>
                </a:lnTo>
                <a:lnTo>
                  <a:pt x="17119" y="74356"/>
                </a:lnTo>
                <a:lnTo>
                  <a:pt x="17031" y="74217"/>
                </a:lnTo>
                <a:lnTo>
                  <a:pt x="16930" y="74090"/>
                </a:lnTo>
                <a:lnTo>
                  <a:pt x="16766" y="73876"/>
                </a:lnTo>
                <a:lnTo>
                  <a:pt x="16690" y="73762"/>
                </a:lnTo>
                <a:lnTo>
                  <a:pt x="16614" y="73648"/>
                </a:lnTo>
                <a:lnTo>
                  <a:pt x="16551" y="73522"/>
                </a:lnTo>
                <a:lnTo>
                  <a:pt x="16500" y="73408"/>
                </a:lnTo>
                <a:lnTo>
                  <a:pt x="16475" y="73307"/>
                </a:lnTo>
                <a:lnTo>
                  <a:pt x="16475" y="73244"/>
                </a:lnTo>
                <a:lnTo>
                  <a:pt x="16475" y="73194"/>
                </a:lnTo>
                <a:lnTo>
                  <a:pt x="16538" y="72852"/>
                </a:lnTo>
                <a:lnTo>
                  <a:pt x="16627" y="72524"/>
                </a:lnTo>
                <a:lnTo>
                  <a:pt x="16703" y="72196"/>
                </a:lnTo>
                <a:lnTo>
                  <a:pt x="16804" y="71880"/>
                </a:lnTo>
                <a:lnTo>
                  <a:pt x="17006" y="71261"/>
                </a:lnTo>
                <a:lnTo>
                  <a:pt x="17221" y="70654"/>
                </a:lnTo>
                <a:lnTo>
                  <a:pt x="17448" y="70061"/>
                </a:lnTo>
                <a:lnTo>
                  <a:pt x="17650" y="69442"/>
                </a:lnTo>
                <a:lnTo>
                  <a:pt x="17751" y="69126"/>
                </a:lnTo>
                <a:lnTo>
                  <a:pt x="17840" y="68797"/>
                </a:lnTo>
                <a:lnTo>
                  <a:pt x="17928" y="68469"/>
                </a:lnTo>
                <a:lnTo>
                  <a:pt x="18004" y="68128"/>
                </a:lnTo>
                <a:lnTo>
                  <a:pt x="18206" y="68583"/>
                </a:lnTo>
                <a:lnTo>
                  <a:pt x="18395" y="69037"/>
                </a:lnTo>
                <a:lnTo>
                  <a:pt x="18572" y="69480"/>
                </a:lnTo>
                <a:lnTo>
                  <a:pt x="18737" y="69909"/>
                </a:lnTo>
                <a:lnTo>
                  <a:pt x="19040" y="70743"/>
                </a:lnTo>
                <a:lnTo>
                  <a:pt x="19305" y="71564"/>
                </a:lnTo>
                <a:lnTo>
                  <a:pt x="19570" y="72385"/>
                </a:lnTo>
                <a:lnTo>
                  <a:pt x="19823" y="73219"/>
                </a:lnTo>
                <a:lnTo>
                  <a:pt x="20088" y="74078"/>
                </a:lnTo>
                <a:lnTo>
                  <a:pt x="20379" y="74975"/>
                </a:lnTo>
                <a:lnTo>
                  <a:pt x="20392" y="75013"/>
                </a:lnTo>
                <a:lnTo>
                  <a:pt x="20392" y="75063"/>
                </a:lnTo>
                <a:lnTo>
                  <a:pt x="20366" y="75152"/>
                </a:lnTo>
                <a:lnTo>
                  <a:pt x="20328" y="75253"/>
                </a:lnTo>
                <a:lnTo>
                  <a:pt x="20278" y="75366"/>
                </a:lnTo>
                <a:lnTo>
                  <a:pt x="20139" y="75581"/>
                </a:lnTo>
                <a:lnTo>
                  <a:pt x="19987" y="75771"/>
                </a:lnTo>
                <a:lnTo>
                  <a:pt x="19861" y="75935"/>
                </a:lnTo>
                <a:lnTo>
                  <a:pt x="19760" y="76099"/>
                </a:lnTo>
                <a:lnTo>
                  <a:pt x="19684" y="76251"/>
                </a:lnTo>
                <a:lnTo>
                  <a:pt x="19608" y="76415"/>
                </a:lnTo>
                <a:lnTo>
                  <a:pt x="19570" y="76566"/>
                </a:lnTo>
                <a:lnTo>
                  <a:pt x="19533" y="76731"/>
                </a:lnTo>
                <a:lnTo>
                  <a:pt x="19520" y="76882"/>
                </a:lnTo>
                <a:lnTo>
                  <a:pt x="19520" y="77034"/>
                </a:lnTo>
                <a:lnTo>
                  <a:pt x="19545" y="77173"/>
                </a:lnTo>
                <a:lnTo>
                  <a:pt x="19583" y="77324"/>
                </a:lnTo>
                <a:lnTo>
                  <a:pt x="19646" y="77463"/>
                </a:lnTo>
                <a:lnTo>
                  <a:pt x="19722" y="77602"/>
                </a:lnTo>
                <a:lnTo>
                  <a:pt x="19823" y="77741"/>
                </a:lnTo>
                <a:lnTo>
                  <a:pt x="19924" y="77880"/>
                </a:lnTo>
                <a:lnTo>
                  <a:pt x="20063" y="78007"/>
                </a:lnTo>
                <a:lnTo>
                  <a:pt x="20215" y="78133"/>
                </a:lnTo>
                <a:lnTo>
                  <a:pt x="20354" y="78234"/>
                </a:lnTo>
                <a:lnTo>
                  <a:pt x="20493" y="78310"/>
                </a:lnTo>
                <a:lnTo>
                  <a:pt x="20644" y="78386"/>
                </a:lnTo>
                <a:lnTo>
                  <a:pt x="20809" y="78423"/>
                </a:lnTo>
                <a:lnTo>
                  <a:pt x="20960" y="78461"/>
                </a:lnTo>
                <a:lnTo>
                  <a:pt x="21124" y="78474"/>
                </a:lnTo>
                <a:lnTo>
                  <a:pt x="21289" y="78474"/>
                </a:lnTo>
                <a:lnTo>
                  <a:pt x="21440" y="78461"/>
                </a:lnTo>
                <a:lnTo>
                  <a:pt x="21592" y="78423"/>
                </a:lnTo>
                <a:lnTo>
                  <a:pt x="21743" y="78386"/>
                </a:lnTo>
                <a:lnTo>
                  <a:pt x="21895" y="78322"/>
                </a:lnTo>
                <a:lnTo>
                  <a:pt x="22034" y="78247"/>
                </a:lnTo>
                <a:lnTo>
                  <a:pt x="22160" y="78158"/>
                </a:lnTo>
                <a:lnTo>
                  <a:pt x="22274" y="78044"/>
                </a:lnTo>
                <a:lnTo>
                  <a:pt x="22388" y="77931"/>
                </a:lnTo>
                <a:lnTo>
                  <a:pt x="22476" y="77792"/>
                </a:lnTo>
                <a:lnTo>
                  <a:pt x="22565" y="77640"/>
                </a:lnTo>
                <a:lnTo>
                  <a:pt x="22628" y="77501"/>
                </a:lnTo>
                <a:lnTo>
                  <a:pt x="22666" y="77350"/>
                </a:lnTo>
                <a:lnTo>
                  <a:pt x="22704" y="77211"/>
                </a:lnTo>
                <a:lnTo>
                  <a:pt x="22716" y="77072"/>
                </a:lnTo>
                <a:lnTo>
                  <a:pt x="22704" y="76920"/>
                </a:lnTo>
                <a:lnTo>
                  <a:pt x="22678" y="76781"/>
                </a:lnTo>
                <a:lnTo>
                  <a:pt x="22640" y="76642"/>
                </a:lnTo>
                <a:lnTo>
                  <a:pt x="22590" y="76503"/>
                </a:lnTo>
                <a:lnTo>
                  <a:pt x="22514" y="76364"/>
                </a:lnTo>
                <a:lnTo>
                  <a:pt x="22438" y="76225"/>
                </a:lnTo>
                <a:lnTo>
                  <a:pt x="22325" y="76099"/>
                </a:lnTo>
                <a:lnTo>
                  <a:pt x="22211" y="75973"/>
                </a:lnTo>
                <a:lnTo>
                  <a:pt x="22085" y="75846"/>
                </a:lnTo>
                <a:lnTo>
                  <a:pt x="21946" y="75720"/>
                </a:lnTo>
                <a:lnTo>
                  <a:pt x="21781" y="75606"/>
                </a:lnTo>
                <a:lnTo>
                  <a:pt x="21642" y="75505"/>
                </a:lnTo>
                <a:lnTo>
                  <a:pt x="21516" y="75392"/>
                </a:lnTo>
                <a:lnTo>
                  <a:pt x="21390" y="75265"/>
                </a:lnTo>
                <a:lnTo>
                  <a:pt x="21263" y="75139"/>
                </a:lnTo>
                <a:lnTo>
                  <a:pt x="21162" y="75000"/>
                </a:lnTo>
                <a:lnTo>
                  <a:pt x="21061" y="74861"/>
                </a:lnTo>
                <a:lnTo>
                  <a:pt x="20985" y="74709"/>
                </a:lnTo>
                <a:lnTo>
                  <a:pt x="20935" y="74558"/>
                </a:lnTo>
                <a:lnTo>
                  <a:pt x="19912" y="71362"/>
                </a:lnTo>
                <a:lnTo>
                  <a:pt x="18913" y="68166"/>
                </a:lnTo>
                <a:lnTo>
                  <a:pt x="16917" y="61748"/>
                </a:lnTo>
                <a:lnTo>
                  <a:pt x="16842" y="61458"/>
                </a:lnTo>
                <a:lnTo>
                  <a:pt x="16753" y="61142"/>
                </a:lnTo>
                <a:lnTo>
                  <a:pt x="16551" y="60346"/>
                </a:lnTo>
                <a:lnTo>
                  <a:pt x="17006" y="60599"/>
                </a:lnTo>
                <a:lnTo>
                  <a:pt x="17448" y="60864"/>
                </a:lnTo>
                <a:lnTo>
                  <a:pt x="17865" y="61129"/>
                </a:lnTo>
                <a:lnTo>
                  <a:pt x="18282" y="61407"/>
                </a:lnTo>
                <a:lnTo>
                  <a:pt x="18661" y="61698"/>
                </a:lnTo>
                <a:lnTo>
                  <a:pt x="19040" y="62001"/>
                </a:lnTo>
                <a:lnTo>
                  <a:pt x="19406" y="62304"/>
                </a:lnTo>
                <a:lnTo>
                  <a:pt x="19747" y="62620"/>
                </a:lnTo>
                <a:lnTo>
                  <a:pt x="20076" y="62936"/>
                </a:lnTo>
                <a:lnTo>
                  <a:pt x="20392" y="63277"/>
                </a:lnTo>
                <a:lnTo>
                  <a:pt x="20695" y="63618"/>
                </a:lnTo>
                <a:lnTo>
                  <a:pt x="20985" y="63972"/>
                </a:lnTo>
                <a:lnTo>
                  <a:pt x="21263" y="64338"/>
                </a:lnTo>
                <a:lnTo>
                  <a:pt x="21541" y="64704"/>
                </a:lnTo>
                <a:lnTo>
                  <a:pt x="21794" y="65083"/>
                </a:lnTo>
                <a:lnTo>
                  <a:pt x="22034" y="65475"/>
                </a:lnTo>
                <a:lnTo>
                  <a:pt x="22110" y="65614"/>
                </a:lnTo>
                <a:lnTo>
                  <a:pt x="22160" y="65766"/>
                </a:lnTo>
                <a:lnTo>
                  <a:pt x="22186" y="65942"/>
                </a:lnTo>
                <a:lnTo>
                  <a:pt x="22211" y="66119"/>
                </a:lnTo>
                <a:lnTo>
                  <a:pt x="22211" y="66296"/>
                </a:lnTo>
                <a:lnTo>
                  <a:pt x="22198" y="66473"/>
                </a:lnTo>
                <a:lnTo>
                  <a:pt x="22160" y="66637"/>
                </a:lnTo>
                <a:lnTo>
                  <a:pt x="22110" y="66789"/>
                </a:lnTo>
                <a:lnTo>
                  <a:pt x="22059" y="66966"/>
                </a:lnTo>
                <a:lnTo>
                  <a:pt x="22009" y="67130"/>
                </a:lnTo>
                <a:lnTo>
                  <a:pt x="21996" y="67294"/>
                </a:lnTo>
                <a:lnTo>
                  <a:pt x="21983" y="67446"/>
                </a:lnTo>
                <a:lnTo>
                  <a:pt x="21996" y="67597"/>
                </a:lnTo>
                <a:lnTo>
                  <a:pt x="22009" y="67736"/>
                </a:lnTo>
                <a:lnTo>
                  <a:pt x="22059" y="67875"/>
                </a:lnTo>
                <a:lnTo>
                  <a:pt x="22110" y="68002"/>
                </a:lnTo>
                <a:lnTo>
                  <a:pt x="22173" y="68115"/>
                </a:lnTo>
                <a:lnTo>
                  <a:pt x="22249" y="68216"/>
                </a:lnTo>
                <a:lnTo>
                  <a:pt x="22337" y="68317"/>
                </a:lnTo>
                <a:lnTo>
                  <a:pt x="22438" y="68406"/>
                </a:lnTo>
                <a:lnTo>
                  <a:pt x="22552" y="68482"/>
                </a:lnTo>
                <a:lnTo>
                  <a:pt x="22678" y="68545"/>
                </a:lnTo>
                <a:lnTo>
                  <a:pt x="22805" y="68608"/>
                </a:lnTo>
                <a:lnTo>
                  <a:pt x="22944" y="68658"/>
                </a:lnTo>
                <a:lnTo>
                  <a:pt x="23032" y="68671"/>
                </a:lnTo>
                <a:lnTo>
                  <a:pt x="23133" y="68684"/>
                </a:lnTo>
                <a:lnTo>
                  <a:pt x="23247" y="68684"/>
                </a:lnTo>
                <a:lnTo>
                  <a:pt x="23361" y="68671"/>
                </a:lnTo>
                <a:lnTo>
                  <a:pt x="23474" y="68658"/>
                </a:lnTo>
                <a:lnTo>
                  <a:pt x="23601" y="68621"/>
                </a:lnTo>
                <a:lnTo>
                  <a:pt x="23841" y="68545"/>
                </a:lnTo>
                <a:lnTo>
                  <a:pt x="24068" y="68444"/>
                </a:lnTo>
                <a:lnTo>
                  <a:pt x="24182" y="68381"/>
                </a:lnTo>
                <a:lnTo>
                  <a:pt x="24270" y="68317"/>
                </a:lnTo>
                <a:lnTo>
                  <a:pt x="24359" y="68254"/>
                </a:lnTo>
                <a:lnTo>
                  <a:pt x="24447" y="68178"/>
                </a:lnTo>
                <a:lnTo>
                  <a:pt x="24510" y="68115"/>
                </a:lnTo>
                <a:lnTo>
                  <a:pt x="24561" y="68039"/>
                </a:lnTo>
                <a:lnTo>
                  <a:pt x="24624" y="67913"/>
                </a:lnTo>
                <a:lnTo>
                  <a:pt x="24662" y="67787"/>
                </a:lnTo>
                <a:lnTo>
                  <a:pt x="24700" y="67660"/>
                </a:lnTo>
                <a:lnTo>
                  <a:pt x="24725" y="67534"/>
                </a:lnTo>
                <a:lnTo>
                  <a:pt x="24725" y="67408"/>
                </a:lnTo>
                <a:lnTo>
                  <a:pt x="24725" y="67281"/>
                </a:lnTo>
                <a:lnTo>
                  <a:pt x="24700" y="67155"/>
                </a:lnTo>
                <a:lnTo>
                  <a:pt x="24662" y="67041"/>
                </a:lnTo>
                <a:lnTo>
                  <a:pt x="24611" y="66915"/>
                </a:lnTo>
                <a:lnTo>
                  <a:pt x="24548" y="66801"/>
                </a:lnTo>
                <a:lnTo>
                  <a:pt x="24472" y="66688"/>
                </a:lnTo>
                <a:lnTo>
                  <a:pt x="24371" y="66587"/>
                </a:lnTo>
                <a:lnTo>
                  <a:pt x="24257" y="66473"/>
                </a:lnTo>
                <a:lnTo>
                  <a:pt x="24131" y="66385"/>
                </a:lnTo>
                <a:lnTo>
                  <a:pt x="23992" y="66296"/>
                </a:lnTo>
                <a:lnTo>
                  <a:pt x="23841" y="66208"/>
                </a:lnTo>
                <a:lnTo>
                  <a:pt x="23651" y="66107"/>
                </a:lnTo>
                <a:lnTo>
                  <a:pt x="23474" y="65980"/>
                </a:lnTo>
                <a:lnTo>
                  <a:pt x="23297" y="65854"/>
                </a:lnTo>
                <a:lnTo>
                  <a:pt x="23120" y="65702"/>
                </a:lnTo>
                <a:lnTo>
                  <a:pt x="22956" y="65538"/>
                </a:lnTo>
                <a:lnTo>
                  <a:pt x="22805" y="65374"/>
                </a:lnTo>
                <a:lnTo>
                  <a:pt x="22666" y="65197"/>
                </a:lnTo>
                <a:lnTo>
                  <a:pt x="22527" y="65033"/>
                </a:lnTo>
                <a:lnTo>
                  <a:pt x="21958" y="64288"/>
                </a:lnTo>
                <a:lnTo>
                  <a:pt x="21364" y="63567"/>
                </a:lnTo>
                <a:lnTo>
                  <a:pt x="21074" y="63214"/>
                </a:lnTo>
                <a:lnTo>
                  <a:pt x="20758" y="62873"/>
                </a:lnTo>
                <a:lnTo>
                  <a:pt x="20455" y="62532"/>
                </a:lnTo>
                <a:lnTo>
                  <a:pt x="20126" y="62216"/>
                </a:lnTo>
                <a:lnTo>
                  <a:pt x="19798" y="61887"/>
                </a:lnTo>
                <a:lnTo>
                  <a:pt x="19457" y="61584"/>
                </a:lnTo>
                <a:lnTo>
                  <a:pt x="19103" y="61294"/>
                </a:lnTo>
                <a:lnTo>
                  <a:pt x="18737" y="61016"/>
                </a:lnTo>
                <a:lnTo>
                  <a:pt x="18358" y="60750"/>
                </a:lnTo>
                <a:lnTo>
                  <a:pt x="17953" y="60498"/>
                </a:lnTo>
                <a:lnTo>
                  <a:pt x="17549" y="60258"/>
                </a:lnTo>
                <a:lnTo>
                  <a:pt x="17119" y="60043"/>
                </a:lnTo>
                <a:lnTo>
                  <a:pt x="16981" y="59955"/>
                </a:lnTo>
                <a:lnTo>
                  <a:pt x="16829" y="59853"/>
                </a:lnTo>
                <a:lnTo>
                  <a:pt x="16690" y="59727"/>
                </a:lnTo>
                <a:lnTo>
                  <a:pt x="16564" y="59588"/>
                </a:lnTo>
                <a:lnTo>
                  <a:pt x="16437" y="59424"/>
                </a:lnTo>
                <a:lnTo>
                  <a:pt x="16349" y="59272"/>
                </a:lnTo>
                <a:lnTo>
                  <a:pt x="16260" y="59108"/>
                </a:lnTo>
                <a:lnTo>
                  <a:pt x="16210" y="58944"/>
                </a:lnTo>
                <a:lnTo>
                  <a:pt x="15591" y="56506"/>
                </a:lnTo>
                <a:lnTo>
                  <a:pt x="14984" y="54042"/>
                </a:lnTo>
                <a:lnTo>
                  <a:pt x="13809" y="49141"/>
                </a:lnTo>
                <a:lnTo>
                  <a:pt x="13557" y="48055"/>
                </a:lnTo>
                <a:lnTo>
                  <a:pt x="13317" y="46981"/>
                </a:lnTo>
                <a:lnTo>
                  <a:pt x="13089" y="45894"/>
                </a:lnTo>
                <a:lnTo>
                  <a:pt x="12875" y="44808"/>
                </a:lnTo>
                <a:lnTo>
                  <a:pt x="12672" y="43709"/>
                </a:lnTo>
                <a:lnTo>
                  <a:pt x="12470" y="42623"/>
                </a:lnTo>
                <a:lnTo>
                  <a:pt x="12293" y="41524"/>
                </a:lnTo>
                <a:lnTo>
                  <a:pt x="12129" y="40412"/>
                </a:lnTo>
                <a:lnTo>
                  <a:pt x="11965" y="39313"/>
                </a:lnTo>
                <a:lnTo>
                  <a:pt x="11813" y="38201"/>
                </a:lnTo>
                <a:lnTo>
                  <a:pt x="11674" y="37077"/>
                </a:lnTo>
                <a:lnTo>
                  <a:pt x="11535" y="35953"/>
                </a:lnTo>
                <a:lnTo>
                  <a:pt x="11409" y="34816"/>
                </a:lnTo>
                <a:lnTo>
                  <a:pt x="11295" y="33679"/>
                </a:lnTo>
                <a:lnTo>
                  <a:pt x="11194" y="32529"/>
                </a:lnTo>
                <a:lnTo>
                  <a:pt x="11093" y="31367"/>
                </a:lnTo>
                <a:lnTo>
                  <a:pt x="11775" y="32264"/>
                </a:lnTo>
                <a:lnTo>
                  <a:pt x="12053" y="32630"/>
                </a:lnTo>
                <a:lnTo>
                  <a:pt x="12306" y="32984"/>
                </a:lnTo>
                <a:lnTo>
                  <a:pt x="12950" y="33957"/>
                </a:lnTo>
                <a:lnTo>
                  <a:pt x="13266" y="34449"/>
                </a:lnTo>
                <a:lnTo>
                  <a:pt x="13582" y="34942"/>
                </a:lnTo>
                <a:lnTo>
                  <a:pt x="13873" y="35447"/>
                </a:lnTo>
                <a:lnTo>
                  <a:pt x="14163" y="35940"/>
                </a:lnTo>
                <a:lnTo>
                  <a:pt x="14454" y="36445"/>
                </a:lnTo>
                <a:lnTo>
                  <a:pt x="14732" y="36951"/>
                </a:lnTo>
                <a:lnTo>
                  <a:pt x="14997" y="37468"/>
                </a:lnTo>
                <a:lnTo>
                  <a:pt x="15250" y="37974"/>
                </a:lnTo>
                <a:lnTo>
                  <a:pt x="15502" y="38492"/>
                </a:lnTo>
                <a:lnTo>
                  <a:pt x="15742" y="39010"/>
                </a:lnTo>
                <a:lnTo>
                  <a:pt x="15970" y="39528"/>
                </a:lnTo>
                <a:lnTo>
                  <a:pt x="16185" y="40058"/>
                </a:lnTo>
                <a:lnTo>
                  <a:pt x="16399" y="40589"/>
                </a:lnTo>
                <a:lnTo>
                  <a:pt x="16602" y="41119"/>
                </a:lnTo>
                <a:lnTo>
                  <a:pt x="16791" y="41650"/>
                </a:lnTo>
                <a:lnTo>
                  <a:pt x="16968" y="42193"/>
                </a:lnTo>
                <a:lnTo>
                  <a:pt x="17132" y="42736"/>
                </a:lnTo>
                <a:lnTo>
                  <a:pt x="17296" y="43279"/>
                </a:lnTo>
                <a:lnTo>
                  <a:pt x="17435" y="43835"/>
                </a:lnTo>
                <a:lnTo>
                  <a:pt x="17574" y="44391"/>
                </a:lnTo>
                <a:lnTo>
                  <a:pt x="17701" y="44947"/>
                </a:lnTo>
                <a:lnTo>
                  <a:pt x="17802" y="45515"/>
                </a:lnTo>
                <a:lnTo>
                  <a:pt x="17903" y="46084"/>
                </a:lnTo>
                <a:lnTo>
                  <a:pt x="17991" y="46652"/>
                </a:lnTo>
                <a:lnTo>
                  <a:pt x="18067" y="47233"/>
                </a:lnTo>
                <a:lnTo>
                  <a:pt x="18130" y="47815"/>
                </a:lnTo>
                <a:lnTo>
                  <a:pt x="18181" y="48408"/>
                </a:lnTo>
                <a:lnTo>
                  <a:pt x="18206" y="49002"/>
                </a:lnTo>
                <a:lnTo>
                  <a:pt x="18231" y="49596"/>
                </a:lnTo>
                <a:lnTo>
                  <a:pt x="18244" y="50190"/>
                </a:lnTo>
                <a:lnTo>
                  <a:pt x="18244" y="50594"/>
                </a:lnTo>
                <a:lnTo>
                  <a:pt x="18269" y="50973"/>
                </a:lnTo>
                <a:lnTo>
                  <a:pt x="18320" y="51364"/>
                </a:lnTo>
                <a:lnTo>
                  <a:pt x="18383" y="51756"/>
                </a:lnTo>
                <a:lnTo>
                  <a:pt x="18459" y="52135"/>
                </a:lnTo>
                <a:lnTo>
                  <a:pt x="18547" y="52514"/>
                </a:lnTo>
                <a:lnTo>
                  <a:pt x="18661" y="52880"/>
                </a:lnTo>
                <a:lnTo>
                  <a:pt x="18800" y="53247"/>
                </a:lnTo>
                <a:lnTo>
                  <a:pt x="18939" y="53613"/>
                </a:lnTo>
                <a:lnTo>
                  <a:pt x="19116" y="53967"/>
                </a:lnTo>
                <a:lnTo>
                  <a:pt x="19292" y="54308"/>
                </a:lnTo>
                <a:lnTo>
                  <a:pt x="19495" y="54649"/>
                </a:lnTo>
                <a:lnTo>
                  <a:pt x="19722" y="54990"/>
                </a:lnTo>
                <a:lnTo>
                  <a:pt x="19949" y="55306"/>
                </a:lnTo>
                <a:lnTo>
                  <a:pt x="20215" y="55622"/>
                </a:lnTo>
                <a:lnTo>
                  <a:pt x="20493" y="55925"/>
                </a:lnTo>
                <a:lnTo>
                  <a:pt x="20594" y="56026"/>
                </a:lnTo>
                <a:lnTo>
                  <a:pt x="20707" y="56102"/>
                </a:lnTo>
                <a:lnTo>
                  <a:pt x="20846" y="56165"/>
                </a:lnTo>
                <a:lnTo>
                  <a:pt x="20985" y="56228"/>
                </a:lnTo>
                <a:lnTo>
                  <a:pt x="21263" y="56342"/>
                </a:lnTo>
                <a:lnTo>
                  <a:pt x="21415" y="56392"/>
                </a:lnTo>
                <a:lnTo>
                  <a:pt x="21554" y="56455"/>
                </a:lnTo>
                <a:lnTo>
                  <a:pt x="21642" y="56228"/>
                </a:lnTo>
                <a:lnTo>
                  <a:pt x="21705" y="56038"/>
                </a:lnTo>
                <a:lnTo>
                  <a:pt x="21781" y="55811"/>
                </a:lnTo>
                <a:lnTo>
                  <a:pt x="21857" y="55520"/>
                </a:lnTo>
                <a:lnTo>
                  <a:pt x="21920" y="55179"/>
                </a:lnTo>
                <a:lnTo>
                  <a:pt x="21971" y="54788"/>
                </a:lnTo>
                <a:lnTo>
                  <a:pt x="21996" y="54333"/>
                </a:lnTo>
                <a:lnTo>
                  <a:pt x="22009" y="54080"/>
                </a:lnTo>
                <a:lnTo>
                  <a:pt x="22009" y="53828"/>
                </a:lnTo>
                <a:lnTo>
                  <a:pt x="21996" y="53550"/>
                </a:lnTo>
                <a:lnTo>
                  <a:pt x="21971" y="53259"/>
                </a:lnTo>
                <a:lnTo>
                  <a:pt x="21946" y="52943"/>
                </a:lnTo>
                <a:lnTo>
                  <a:pt x="21908" y="52628"/>
                </a:lnTo>
                <a:lnTo>
                  <a:pt x="21857" y="52287"/>
                </a:lnTo>
                <a:lnTo>
                  <a:pt x="21794" y="51933"/>
                </a:lnTo>
                <a:lnTo>
                  <a:pt x="21718" y="51554"/>
                </a:lnTo>
                <a:lnTo>
                  <a:pt x="21630" y="51175"/>
                </a:lnTo>
                <a:lnTo>
                  <a:pt x="21516" y="50771"/>
                </a:lnTo>
                <a:lnTo>
                  <a:pt x="21402" y="50341"/>
                </a:lnTo>
                <a:lnTo>
                  <a:pt x="21263" y="49912"/>
                </a:lnTo>
                <a:lnTo>
                  <a:pt x="21112" y="49457"/>
                </a:lnTo>
                <a:lnTo>
                  <a:pt x="20935" y="48977"/>
                </a:lnTo>
                <a:lnTo>
                  <a:pt x="20745" y="48497"/>
                </a:lnTo>
                <a:lnTo>
                  <a:pt x="20568" y="48093"/>
                </a:lnTo>
                <a:lnTo>
                  <a:pt x="20379" y="47688"/>
                </a:lnTo>
                <a:lnTo>
                  <a:pt x="20177" y="47297"/>
                </a:lnTo>
                <a:lnTo>
                  <a:pt x="19962" y="46918"/>
                </a:lnTo>
                <a:lnTo>
                  <a:pt x="19507" y="46160"/>
                </a:lnTo>
                <a:lnTo>
                  <a:pt x="19052" y="45402"/>
                </a:lnTo>
                <a:lnTo>
                  <a:pt x="18825" y="45023"/>
                </a:lnTo>
                <a:lnTo>
                  <a:pt x="18598" y="44631"/>
                </a:lnTo>
                <a:lnTo>
                  <a:pt x="18395" y="44240"/>
                </a:lnTo>
                <a:lnTo>
                  <a:pt x="18193" y="43848"/>
                </a:lnTo>
                <a:lnTo>
                  <a:pt x="18016" y="43444"/>
                </a:lnTo>
                <a:lnTo>
                  <a:pt x="17852" y="43027"/>
                </a:lnTo>
                <a:lnTo>
                  <a:pt x="17701" y="42597"/>
                </a:lnTo>
                <a:lnTo>
                  <a:pt x="17587" y="42155"/>
                </a:lnTo>
                <a:lnTo>
                  <a:pt x="17511" y="41852"/>
                </a:lnTo>
                <a:lnTo>
                  <a:pt x="17423" y="41549"/>
                </a:lnTo>
                <a:lnTo>
                  <a:pt x="17322" y="41258"/>
                </a:lnTo>
                <a:lnTo>
                  <a:pt x="17221" y="40955"/>
                </a:lnTo>
                <a:lnTo>
                  <a:pt x="16993" y="40374"/>
                </a:lnTo>
                <a:lnTo>
                  <a:pt x="16740" y="39793"/>
                </a:lnTo>
                <a:lnTo>
                  <a:pt x="16475" y="39212"/>
                </a:lnTo>
                <a:lnTo>
                  <a:pt x="16210" y="38643"/>
                </a:lnTo>
                <a:lnTo>
                  <a:pt x="15932" y="38062"/>
                </a:lnTo>
                <a:lnTo>
                  <a:pt x="15679" y="37481"/>
                </a:lnTo>
                <a:lnTo>
                  <a:pt x="15566" y="37228"/>
                </a:lnTo>
                <a:lnTo>
                  <a:pt x="15452" y="36963"/>
                </a:lnTo>
                <a:lnTo>
                  <a:pt x="15199" y="36458"/>
                </a:lnTo>
                <a:lnTo>
                  <a:pt x="15502" y="36597"/>
                </a:lnTo>
                <a:lnTo>
                  <a:pt x="15818" y="36761"/>
                </a:lnTo>
                <a:lnTo>
                  <a:pt x="16134" y="36938"/>
                </a:lnTo>
                <a:lnTo>
                  <a:pt x="16450" y="37153"/>
                </a:lnTo>
                <a:lnTo>
                  <a:pt x="16753" y="37367"/>
                </a:lnTo>
                <a:lnTo>
                  <a:pt x="17056" y="37607"/>
                </a:lnTo>
                <a:lnTo>
                  <a:pt x="17347" y="37847"/>
                </a:lnTo>
                <a:lnTo>
                  <a:pt x="17625" y="38075"/>
                </a:lnTo>
                <a:lnTo>
                  <a:pt x="17878" y="38315"/>
                </a:lnTo>
                <a:lnTo>
                  <a:pt x="18105" y="38542"/>
                </a:lnTo>
                <a:lnTo>
                  <a:pt x="18320" y="38744"/>
                </a:lnTo>
                <a:lnTo>
                  <a:pt x="18497" y="38946"/>
                </a:lnTo>
                <a:lnTo>
                  <a:pt x="18648" y="39111"/>
                </a:lnTo>
                <a:lnTo>
                  <a:pt x="18749" y="39250"/>
                </a:lnTo>
                <a:lnTo>
                  <a:pt x="18812" y="39363"/>
                </a:lnTo>
                <a:lnTo>
                  <a:pt x="18838" y="39401"/>
                </a:lnTo>
                <a:lnTo>
                  <a:pt x="18838" y="39427"/>
                </a:lnTo>
                <a:lnTo>
                  <a:pt x="18863" y="39907"/>
                </a:lnTo>
                <a:lnTo>
                  <a:pt x="18901" y="40374"/>
                </a:lnTo>
                <a:lnTo>
                  <a:pt x="18977" y="40829"/>
                </a:lnTo>
                <a:lnTo>
                  <a:pt x="19065" y="41284"/>
                </a:lnTo>
                <a:lnTo>
                  <a:pt x="19191" y="41713"/>
                </a:lnTo>
                <a:lnTo>
                  <a:pt x="19343" y="42130"/>
                </a:lnTo>
                <a:lnTo>
                  <a:pt x="19507" y="42547"/>
                </a:lnTo>
                <a:lnTo>
                  <a:pt x="19709" y="42938"/>
                </a:lnTo>
                <a:lnTo>
                  <a:pt x="19937" y="43330"/>
                </a:lnTo>
                <a:lnTo>
                  <a:pt x="20177" y="43709"/>
                </a:lnTo>
                <a:lnTo>
                  <a:pt x="20442" y="44063"/>
                </a:lnTo>
                <a:lnTo>
                  <a:pt x="20733" y="44416"/>
                </a:lnTo>
                <a:lnTo>
                  <a:pt x="21049" y="44745"/>
                </a:lnTo>
                <a:lnTo>
                  <a:pt x="21390" y="45073"/>
                </a:lnTo>
                <a:lnTo>
                  <a:pt x="21743" y="45376"/>
                </a:lnTo>
                <a:lnTo>
                  <a:pt x="22135" y="45667"/>
                </a:lnTo>
                <a:lnTo>
                  <a:pt x="22350" y="45819"/>
                </a:lnTo>
                <a:lnTo>
                  <a:pt x="22602" y="45958"/>
                </a:lnTo>
                <a:lnTo>
                  <a:pt x="22868" y="46097"/>
                </a:lnTo>
                <a:lnTo>
                  <a:pt x="23158" y="46223"/>
                </a:lnTo>
                <a:lnTo>
                  <a:pt x="23777" y="46501"/>
                </a:lnTo>
                <a:lnTo>
                  <a:pt x="24409" y="46779"/>
                </a:lnTo>
                <a:lnTo>
                  <a:pt x="24396" y="46223"/>
                </a:lnTo>
                <a:lnTo>
                  <a:pt x="24346" y="45680"/>
                </a:lnTo>
                <a:lnTo>
                  <a:pt x="24283" y="45149"/>
                </a:lnTo>
                <a:lnTo>
                  <a:pt x="24194" y="44644"/>
                </a:lnTo>
                <a:lnTo>
                  <a:pt x="24093" y="44164"/>
                </a:lnTo>
                <a:lnTo>
                  <a:pt x="23967" y="43684"/>
                </a:lnTo>
                <a:lnTo>
                  <a:pt x="23815" y="43229"/>
                </a:lnTo>
                <a:lnTo>
                  <a:pt x="23638" y="42787"/>
                </a:lnTo>
                <a:lnTo>
                  <a:pt x="23449" y="42370"/>
                </a:lnTo>
                <a:lnTo>
                  <a:pt x="23222" y="41966"/>
                </a:lnTo>
                <a:lnTo>
                  <a:pt x="23108" y="41776"/>
                </a:lnTo>
                <a:lnTo>
                  <a:pt x="22981" y="41574"/>
                </a:lnTo>
                <a:lnTo>
                  <a:pt x="22855" y="41397"/>
                </a:lnTo>
                <a:lnTo>
                  <a:pt x="22716" y="41208"/>
                </a:lnTo>
                <a:lnTo>
                  <a:pt x="22565" y="41031"/>
                </a:lnTo>
                <a:lnTo>
                  <a:pt x="22413" y="40867"/>
                </a:lnTo>
                <a:lnTo>
                  <a:pt x="22261" y="40690"/>
                </a:lnTo>
                <a:lnTo>
                  <a:pt x="22097" y="40538"/>
                </a:lnTo>
                <a:lnTo>
                  <a:pt x="21933" y="40374"/>
                </a:lnTo>
                <a:lnTo>
                  <a:pt x="21756" y="40222"/>
                </a:lnTo>
                <a:lnTo>
                  <a:pt x="21567" y="40071"/>
                </a:lnTo>
                <a:lnTo>
                  <a:pt x="21377" y="39932"/>
                </a:lnTo>
                <a:lnTo>
                  <a:pt x="20328" y="39149"/>
                </a:lnTo>
                <a:lnTo>
                  <a:pt x="19280" y="38378"/>
                </a:lnTo>
                <a:lnTo>
                  <a:pt x="18749" y="37999"/>
                </a:lnTo>
                <a:lnTo>
                  <a:pt x="18219" y="37633"/>
                </a:lnTo>
                <a:lnTo>
                  <a:pt x="17688" y="37266"/>
                </a:lnTo>
                <a:lnTo>
                  <a:pt x="17145" y="36913"/>
                </a:lnTo>
                <a:lnTo>
                  <a:pt x="16791" y="36685"/>
                </a:lnTo>
                <a:lnTo>
                  <a:pt x="16463" y="36458"/>
                </a:lnTo>
                <a:lnTo>
                  <a:pt x="16159" y="36218"/>
                </a:lnTo>
                <a:lnTo>
                  <a:pt x="15881" y="35990"/>
                </a:lnTo>
                <a:lnTo>
                  <a:pt x="15616" y="35763"/>
                </a:lnTo>
                <a:lnTo>
                  <a:pt x="15363" y="35523"/>
                </a:lnTo>
                <a:lnTo>
                  <a:pt x="15123" y="35283"/>
                </a:lnTo>
                <a:lnTo>
                  <a:pt x="14896" y="35030"/>
                </a:lnTo>
                <a:lnTo>
                  <a:pt x="14681" y="34778"/>
                </a:lnTo>
                <a:lnTo>
                  <a:pt x="14479" y="34512"/>
                </a:lnTo>
                <a:lnTo>
                  <a:pt x="14264" y="34235"/>
                </a:lnTo>
                <a:lnTo>
                  <a:pt x="14075" y="33931"/>
                </a:lnTo>
                <a:lnTo>
                  <a:pt x="13873" y="33628"/>
                </a:lnTo>
                <a:lnTo>
                  <a:pt x="13671" y="33312"/>
                </a:lnTo>
                <a:lnTo>
                  <a:pt x="13254" y="32605"/>
                </a:lnTo>
                <a:lnTo>
                  <a:pt x="13039" y="32302"/>
                </a:lnTo>
                <a:lnTo>
                  <a:pt x="12660" y="31796"/>
                </a:lnTo>
                <a:lnTo>
                  <a:pt x="12281" y="31304"/>
                </a:lnTo>
                <a:lnTo>
                  <a:pt x="12129" y="31127"/>
                </a:lnTo>
                <a:lnTo>
                  <a:pt x="12041" y="31026"/>
                </a:lnTo>
                <a:lnTo>
                  <a:pt x="11813" y="30824"/>
                </a:lnTo>
                <a:lnTo>
                  <a:pt x="11624" y="30622"/>
                </a:lnTo>
                <a:lnTo>
                  <a:pt x="11460" y="30432"/>
                </a:lnTo>
                <a:lnTo>
                  <a:pt x="11321" y="30243"/>
                </a:lnTo>
                <a:lnTo>
                  <a:pt x="11194" y="30066"/>
                </a:lnTo>
                <a:lnTo>
                  <a:pt x="11093" y="29876"/>
                </a:lnTo>
                <a:lnTo>
                  <a:pt x="11017" y="29687"/>
                </a:lnTo>
                <a:lnTo>
                  <a:pt x="10942" y="29497"/>
                </a:lnTo>
                <a:lnTo>
                  <a:pt x="10891" y="29308"/>
                </a:lnTo>
                <a:lnTo>
                  <a:pt x="10853" y="29106"/>
                </a:lnTo>
                <a:lnTo>
                  <a:pt x="10815" y="28891"/>
                </a:lnTo>
                <a:lnTo>
                  <a:pt x="10790" y="28676"/>
                </a:lnTo>
                <a:lnTo>
                  <a:pt x="10752" y="28196"/>
                </a:lnTo>
                <a:lnTo>
                  <a:pt x="10714" y="27678"/>
                </a:lnTo>
                <a:lnTo>
                  <a:pt x="10638" y="26592"/>
                </a:lnTo>
                <a:lnTo>
                  <a:pt x="10550" y="25505"/>
                </a:lnTo>
                <a:lnTo>
                  <a:pt x="10360" y="23345"/>
                </a:lnTo>
                <a:lnTo>
                  <a:pt x="10285" y="22259"/>
                </a:lnTo>
                <a:lnTo>
                  <a:pt x="10209" y="21172"/>
                </a:lnTo>
                <a:lnTo>
                  <a:pt x="10171" y="20099"/>
                </a:lnTo>
                <a:lnTo>
                  <a:pt x="10146" y="19555"/>
                </a:lnTo>
                <a:lnTo>
                  <a:pt x="10146" y="19012"/>
                </a:lnTo>
                <a:lnTo>
                  <a:pt x="10146" y="17105"/>
                </a:lnTo>
                <a:lnTo>
                  <a:pt x="10158" y="15197"/>
                </a:lnTo>
                <a:lnTo>
                  <a:pt x="10184" y="13277"/>
                </a:lnTo>
                <a:lnTo>
                  <a:pt x="10222" y="11369"/>
                </a:lnTo>
                <a:lnTo>
                  <a:pt x="10310" y="7554"/>
                </a:lnTo>
                <a:lnTo>
                  <a:pt x="10386" y="3739"/>
                </a:lnTo>
                <a:lnTo>
                  <a:pt x="10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Determining the frequency of </a:t>
            </a:r>
            <a:r>
              <a:rPr lang="en-US" sz="16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Phytophthora,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Pythium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and </a:t>
            </a:r>
            <a:r>
              <a:rPr lang="en-US" sz="1600" i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Phytopythium</a:t>
            </a:r>
            <a:r>
              <a:rPr lang="en-US" sz="16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WHY TO BUILD A PHYLOGENETIC TREE?</a:t>
            </a:r>
            <a:endParaRPr sz="3200"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tree of these species can help us understand the evolutionary aspects and how </a:t>
            </a:r>
            <a:r>
              <a:rPr lang="en-US"/>
              <a:t>it molded </a:t>
            </a:r>
            <a:r>
              <a:rPr lang="en-US" dirty="0"/>
              <a:t>the behavior of these pathogens.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03BF7-2921-8393-0896-A50E7A49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571750"/>
            <a:ext cx="3086653" cy="2413801"/>
          </a:xfrm>
          <a:prstGeom prst="rect">
            <a:avLst/>
          </a:prstGeom>
        </p:spPr>
      </p:pic>
      <p:sp>
        <p:nvSpPr>
          <p:cNvPr id="5" name="Google Shape;292;p47">
            <a:extLst>
              <a:ext uri="{FF2B5EF4-FFF2-40B4-BE49-F238E27FC236}">
                <a16:creationId xmlns:a16="http://schemas.microsoft.com/office/drawing/2014/main" id="{5CD745DC-098F-5445-C7D0-C90E3871DCEF}"/>
              </a:ext>
            </a:extLst>
          </p:cNvPr>
          <p:cNvSpPr txBox="1"/>
          <p:nvPr/>
        </p:nvSpPr>
        <p:spPr>
          <a:xfrm>
            <a:off x="5589002" y="1262220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Trimming poor quality edges from the SANGER sequences (ITS 6 and 4)</a:t>
            </a:r>
            <a:endParaRPr sz="16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" name="Google Shape;295;p47">
            <a:extLst>
              <a:ext uri="{FF2B5EF4-FFF2-40B4-BE49-F238E27FC236}">
                <a16:creationId xmlns:a16="http://schemas.microsoft.com/office/drawing/2014/main" id="{CD176063-6305-E6DC-2AC3-2AAFBDAD8ED2}"/>
              </a:ext>
            </a:extLst>
          </p:cNvPr>
          <p:cNvSpPr/>
          <p:nvPr/>
        </p:nvSpPr>
        <p:spPr>
          <a:xfrm rot="10800000">
            <a:off x="5087934" y="1648920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1;p47">
            <a:extLst>
              <a:ext uri="{FF2B5EF4-FFF2-40B4-BE49-F238E27FC236}">
                <a16:creationId xmlns:a16="http://schemas.microsoft.com/office/drawing/2014/main" id="{06DBCB04-771B-22C2-8FA4-297BB14E5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PREPARING THE SEQUENCES</a:t>
            </a:r>
            <a:endParaRPr dirty="0"/>
          </a:p>
        </p:txBody>
      </p:sp>
      <p:sp>
        <p:nvSpPr>
          <p:cNvPr id="8" name="Google Shape;292;p47">
            <a:extLst>
              <a:ext uri="{FF2B5EF4-FFF2-40B4-BE49-F238E27FC236}">
                <a16:creationId xmlns:a16="http://schemas.microsoft.com/office/drawing/2014/main" id="{02412FDD-E6FE-50E8-9E68-0AB07DB8DB8E}"/>
              </a:ext>
            </a:extLst>
          </p:cNvPr>
          <p:cNvSpPr txBox="1"/>
          <p:nvPr/>
        </p:nvSpPr>
        <p:spPr>
          <a:xfrm>
            <a:off x="5589002" y="2429580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ITS 6 (forward) and ITS 4 (reverse) were assembled into one consensus sequence (De Novo assemble -Tadpole algorithm)</a:t>
            </a:r>
            <a:endParaRPr sz="1600" dirty="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" name="Google Shape;295;p47">
            <a:extLst>
              <a:ext uri="{FF2B5EF4-FFF2-40B4-BE49-F238E27FC236}">
                <a16:creationId xmlns:a16="http://schemas.microsoft.com/office/drawing/2014/main" id="{387A8B0F-C4A2-1A9E-260C-E9571463316C}"/>
              </a:ext>
            </a:extLst>
          </p:cNvPr>
          <p:cNvSpPr/>
          <p:nvPr/>
        </p:nvSpPr>
        <p:spPr>
          <a:xfrm rot="10800000">
            <a:off x="5087934" y="2932285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16BF5-F065-5A01-6313-01C3E59A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8" y="1114215"/>
            <a:ext cx="2406316" cy="13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ALIGNING THE SEQUENCES</a:t>
            </a:r>
            <a:endParaRPr dirty="0"/>
          </a:p>
        </p:txBody>
      </p:sp>
      <p:sp>
        <p:nvSpPr>
          <p:cNvPr id="245" name="Google Shape;245;p43"/>
          <p:cNvSpPr/>
          <p:nvPr/>
        </p:nvSpPr>
        <p:spPr>
          <a:xfrm rot="10800000">
            <a:off x="41062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MUSCLE</a:t>
            </a:r>
            <a:endParaRPr dirty="0"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MUltiple</a:t>
            </a:r>
            <a:r>
              <a:rPr lang="en-US" dirty="0"/>
              <a:t> Sequence Comparison by Log-Expectation</a:t>
            </a:r>
          </a:p>
        </p:txBody>
      </p:sp>
      <p:sp>
        <p:nvSpPr>
          <p:cNvPr id="248" name="Google Shape;248;p43"/>
          <p:cNvSpPr/>
          <p:nvPr/>
        </p:nvSpPr>
        <p:spPr>
          <a:xfrm rot="10800000">
            <a:off x="4449097" y="1773356"/>
            <a:ext cx="245806" cy="720783"/>
          </a:xfrm>
          <a:custGeom>
            <a:avLst/>
            <a:gdLst/>
            <a:ahLst/>
            <a:cxnLst/>
            <a:rect l="l" t="t" r="r" b="b"/>
            <a:pathLst>
              <a:path w="27365" h="80243" extrusionOk="0">
                <a:moveTo>
                  <a:pt x="9147" y="7694"/>
                </a:moveTo>
                <a:lnTo>
                  <a:pt x="9324" y="8338"/>
                </a:lnTo>
                <a:lnTo>
                  <a:pt x="9488" y="8982"/>
                </a:lnTo>
                <a:lnTo>
                  <a:pt x="9639" y="9639"/>
                </a:lnTo>
                <a:lnTo>
                  <a:pt x="9791" y="10283"/>
                </a:lnTo>
                <a:lnTo>
                  <a:pt x="9930" y="10928"/>
                </a:lnTo>
                <a:lnTo>
                  <a:pt x="10069" y="11572"/>
                </a:lnTo>
                <a:lnTo>
                  <a:pt x="10183" y="12229"/>
                </a:lnTo>
                <a:lnTo>
                  <a:pt x="10309" y="12873"/>
                </a:lnTo>
                <a:lnTo>
                  <a:pt x="10511" y="14174"/>
                </a:lnTo>
                <a:lnTo>
                  <a:pt x="10701" y="15475"/>
                </a:lnTo>
                <a:lnTo>
                  <a:pt x="10852" y="16789"/>
                </a:lnTo>
                <a:lnTo>
                  <a:pt x="10979" y="18090"/>
                </a:lnTo>
                <a:lnTo>
                  <a:pt x="11067" y="19404"/>
                </a:lnTo>
                <a:lnTo>
                  <a:pt x="11143" y="20718"/>
                </a:lnTo>
                <a:lnTo>
                  <a:pt x="11181" y="22032"/>
                </a:lnTo>
                <a:lnTo>
                  <a:pt x="11206" y="23345"/>
                </a:lnTo>
                <a:lnTo>
                  <a:pt x="11206" y="24659"/>
                </a:lnTo>
                <a:lnTo>
                  <a:pt x="11168" y="25973"/>
                </a:lnTo>
                <a:lnTo>
                  <a:pt x="11118" y="27299"/>
                </a:lnTo>
                <a:lnTo>
                  <a:pt x="11042" y="28626"/>
                </a:lnTo>
                <a:lnTo>
                  <a:pt x="10789" y="27982"/>
                </a:lnTo>
                <a:lnTo>
                  <a:pt x="10549" y="27350"/>
                </a:lnTo>
                <a:lnTo>
                  <a:pt x="10334" y="26706"/>
                </a:lnTo>
                <a:lnTo>
                  <a:pt x="10120" y="26074"/>
                </a:lnTo>
                <a:lnTo>
                  <a:pt x="9930" y="25430"/>
                </a:lnTo>
                <a:lnTo>
                  <a:pt x="9741" y="24786"/>
                </a:lnTo>
                <a:lnTo>
                  <a:pt x="9576" y="24141"/>
                </a:lnTo>
                <a:lnTo>
                  <a:pt x="9425" y="23497"/>
                </a:lnTo>
                <a:lnTo>
                  <a:pt x="9286" y="22840"/>
                </a:lnTo>
                <a:lnTo>
                  <a:pt x="9159" y="22196"/>
                </a:lnTo>
                <a:lnTo>
                  <a:pt x="9046" y="21552"/>
                </a:lnTo>
                <a:lnTo>
                  <a:pt x="8945" y="20895"/>
                </a:lnTo>
                <a:lnTo>
                  <a:pt x="8856" y="20250"/>
                </a:lnTo>
                <a:lnTo>
                  <a:pt x="8780" y="19594"/>
                </a:lnTo>
                <a:lnTo>
                  <a:pt x="8717" y="18937"/>
                </a:lnTo>
                <a:lnTo>
                  <a:pt x="8654" y="18280"/>
                </a:lnTo>
                <a:lnTo>
                  <a:pt x="8616" y="17623"/>
                </a:lnTo>
                <a:lnTo>
                  <a:pt x="8591" y="16966"/>
                </a:lnTo>
                <a:lnTo>
                  <a:pt x="8566" y="16309"/>
                </a:lnTo>
                <a:lnTo>
                  <a:pt x="8553" y="15652"/>
                </a:lnTo>
                <a:lnTo>
                  <a:pt x="8553" y="14995"/>
                </a:lnTo>
                <a:lnTo>
                  <a:pt x="8566" y="14338"/>
                </a:lnTo>
                <a:lnTo>
                  <a:pt x="8578" y="13669"/>
                </a:lnTo>
                <a:lnTo>
                  <a:pt x="8616" y="13012"/>
                </a:lnTo>
                <a:lnTo>
                  <a:pt x="8654" y="12355"/>
                </a:lnTo>
                <a:lnTo>
                  <a:pt x="8692" y="11686"/>
                </a:lnTo>
                <a:lnTo>
                  <a:pt x="8755" y="11029"/>
                </a:lnTo>
                <a:lnTo>
                  <a:pt x="8818" y="10359"/>
                </a:lnTo>
                <a:lnTo>
                  <a:pt x="8894" y="9690"/>
                </a:lnTo>
                <a:lnTo>
                  <a:pt x="8970" y="9033"/>
                </a:lnTo>
                <a:lnTo>
                  <a:pt x="9147" y="7694"/>
                </a:lnTo>
                <a:close/>
                <a:moveTo>
                  <a:pt x="7479" y="0"/>
                </a:moveTo>
                <a:lnTo>
                  <a:pt x="7075" y="177"/>
                </a:lnTo>
                <a:lnTo>
                  <a:pt x="7264" y="720"/>
                </a:lnTo>
                <a:lnTo>
                  <a:pt x="7353" y="998"/>
                </a:lnTo>
                <a:lnTo>
                  <a:pt x="7416" y="1276"/>
                </a:lnTo>
                <a:lnTo>
                  <a:pt x="7504" y="1605"/>
                </a:lnTo>
                <a:lnTo>
                  <a:pt x="7593" y="1933"/>
                </a:lnTo>
                <a:lnTo>
                  <a:pt x="7808" y="2603"/>
                </a:lnTo>
                <a:lnTo>
                  <a:pt x="8022" y="3272"/>
                </a:lnTo>
                <a:lnTo>
                  <a:pt x="8237" y="3942"/>
                </a:lnTo>
                <a:lnTo>
                  <a:pt x="8326" y="4283"/>
                </a:lnTo>
                <a:lnTo>
                  <a:pt x="8414" y="4611"/>
                </a:lnTo>
                <a:lnTo>
                  <a:pt x="8477" y="4940"/>
                </a:lnTo>
                <a:lnTo>
                  <a:pt x="8528" y="5268"/>
                </a:lnTo>
                <a:lnTo>
                  <a:pt x="8553" y="5584"/>
                </a:lnTo>
                <a:lnTo>
                  <a:pt x="8566" y="5900"/>
                </a:lnTo>
                <a:lnTo>
                  <a:pt x="8553" y="6203"/>
                </a:lnTo>
                <a:lnTo>
                  <a:pt x="8528" y="6367"/>
                </a:lnTo>
                <a:lnTo>
                  <a:pt x="8502" y="6519"/>
                </a:lnTo>
                <a:lnTo>
                  <a:pt x="8363" y="7226"/>
                </a:lnTo>
                <a:lnTo>
                  <a:pt x="8237" y="7946"/>
                </a:lnTo>
                <a:lnTo>
                  <a:pt x="8136" y="8654"/>
                </a:lnTo>
                <a:lnTo>
                  <a:pt x="8035" y="9361"/>
                </a:lnTo>
                <a:lnTo>
                  <a:pt x="7947" y="10081"/>
                </a:lnTo>
                <a:lnTo>
                  <a:pt x="7883" y="10789"/>
                </a:lnTo>
                <a:lnTo>
                  <a:pt x="7820" y="11509"/>
                </a:lnTo>
                <a:lnTo>
                  <a:pt x="7770" y="12216"/>
                </a:lnTo>
                <a:lnTo>
                  <a:pt x="7732" y="12924"/>
                </a:lnTo>
                <a:lnTo>
                  <a:pt x="7707" y="13644"/>
                </a:lnTo>
                <a:lnTo>
                  <a:pt x="7694" y="14351"/>
                </a:lnTo>
                <a:lnTo>
                  <a:pt x="7694" y="15071"/>
                </a:lnTo>
                <a:lnTo>
                  <a:pt x="7694" y="15779"/>
                </a:lnTo>
                <a:lnTo>
                  <a:pt x="7707" y="16499"/>
                </a:lnTo>
                <a:lnTo>
                  <a:pt x="7732" y="17206"/>
                </a:lnTo>
                <a:lnTo>
                  <a:pt x="7770" y="17926"/>
                </a:lnTo>
                <a:lnTo>
                  <a:pt x="7820" y="18747"/>
                </a:lnTo>
                <a:lnTo>
                  <a:pt x="7871" y="19556"/>
                </a:lnTo>
                <a:lnTo>
                  <a:pt x="7947" y="20377"/>
                </a:lnTo>
                <a:lnTo>
                  <a:pt x="8022" y="21185"/>
                </a:lnTo>
                <a:lnTo>
                  <a:pt x="8123" y="22006"/>
                </a:lnTo>
                <a:lnTo>
                  <a:pt x="8237" y="22802"/>
                </a:lnTo>
                <a:lnTo>
                  <a:pt x="8376" y="23611"/>
                </a:lnTo>
                <a:lnTo>
                  <a:pt x="8540" y="24407"/>
                </a:lnTo>
                <a:lnTo>
                  <a:pt x="8717" y="25202"/>
                </a:lnTo>
                <a:lnTo>
                  <a:pt x="8919" y="25986"/>
                </a:lnTo>
                <a:lnTo>
                  <a:pt x="9159" y="26769"/>
                </a:lnTo>
                <a:lnTo>
                  <a:pt x="9286" y="27161"/>
                </a:lnTo>
                <a:lnTo>
                  <a:pt x="9412" y="27552"/>
                </a:lnTo>
                <a:lnTo>
                  <a:pt x="9564" y="27931"/>
                </a:lnTo>
                <a:lnTo>
                  <a:pt x="9715" y="28310"/>
                </a:lnTo>
                <a:lnTo>
                  <a:pt x="9867" y="28702"/>
                </a:lnTo>
                <a:lnTo>
                  <a:pt x="10031" y="29081"/>
                </a:lnTo>
                <a:lnTo>
                  <a:pt x="10208" y="29447"/>
                </a:lnTo>
                <a:lnTo>
                  <a:pt x="10385" y="29826"/>
                </a:lnTo>
                <a:lnTo>
                  <a:pt x="10587" y="30205"/>
                </a:lnTo>
                <a:lnTo>
                  <a:pt x="10789" y="30571"/>
                </a:lnTo>
                <a:lnTo>
                  <a:pt x="10865" y="30736"/>
                </a:lnTo>
                <a:lnTo>
                  <a:pt x="10928" y="30900"/>
                </a:lnTo>
                <a:lnTo>
                  <a:pt x="10991" y="31089"/>
                </a:lnTo>
                <a:lnTo>
                  <a:pt x="11029" y="31279"/>
                </a:lnTo>
                <a:lnTo>
                  <a:pt x="11054" y="31468"/>
                </a:lnTo>
                <a:lnTo>
                  <a:pt x="11080" y="31658"/>
                </a:lnTo>
                <a:lnTo>
                  <a:pt x="11080" y="31847"/>
                </a:lnTo>
                <a:lnTo>
                  <a:pt x="11080" y="32024"/>
                </a:lnTo>
                <a:lnTo>
                  <a:pt x="10953" y="34323"/>
                </a:lnTo>
                <a:lnTo>
                  <a:pt x="10814" y="36610"/>
                </a:lnTo>
                <a:lnTo>
                  <a:pt x="10726" y="37759"/>
                </a:lnTo>
                <a:lnTo>
                  <a:pt x="10638" y="38896"/>
                </a:lnTo>
                <a:lnTo>
                  <a:pt x="10536" y="40046"/>
                </a:lnTo>
                <a:lnTo>
                  <a:pt x="10435" y="41183"/>
                </a:lnTo>
                <a:lnTo>
                  <a:pt x="10410" y="41296"/>
                </a:lnTo>
                <a:lnTo>
                  <a:pt x="10385" y="41410"/>
                </a:lnTo>
                <a:lnTo>
                  <a:pt x="10347" y="41511"/>
                </a:lnTo>
                <a:lnTo>
                  <a:pt x="10296" y="41625"/>
                </a:lnTo>
                <a:lnTo>
                  <a:pt x="10233" y="41739"/>
                </a:lnTo>
                <a:lnTo>
                  <a:pt x="10170" y="41852"/>
                </a:lnTo>
                <a:lnTo>
                  <a:pt x="10018" y="42067"/>
                </a:lnTo>
                <a:lnTo>
                  <a:pt x="9842" y="42282"/>
                </a:lnTo>
                <a:lnTo>
                  <a:pt x="9652" y="42459"/>
                </a:lnTo>
                <a:lnTo>
                  <a:pt x="9450" y="42623"/>
                </a:lnTo>
                <a:lnTo>
                  <a:pt x="9248" y="42762"/>
                </a:lnTo>
                <a:lnTo>
                  <a:pt x="8553" y="43166"/>
                </a:lnTo>
                <a:lnTo>
                  <a:pt x="7883" y="43583"/>
                </a:lnTo>
                <a:lnTo>
                  <a:pt x="7214" y="44025"/>
                </a:lnTo>
                <a:lnTo>
                  <a:pt x="6557" y="44467"/>
                </a:lnTo>
                <a:lnTo>
                  <a:pt x="5925" y="44935"/>
                </a:lnTo>
                <a:lnTo>
                  <a:pt x="5306" y="45415"/>
                </a:lnTo>
                <a:lnTo>
                  <a:pt x="4700" y="45920"/>
                </a:lnTo>
                <a:lnTo>
                  <a:pt x="4106" y="46425"/>
                </a:lnTo>
                <a:lnTo>
                  <a:pt x="3537" y="46968"/>
                </a:lnTo>
                <a:lnTo>
                  <a:pt x="2982" y="47512"/>
                </a:lnTo>
                <a:lnTo>
                  <a:pt x="2438" y="48080"/>
                </a:lnTo>
                <a:lnTo>
                  <a:pt x="1920" y="48674"/>
                </a:lnTo>
                <a:lnTo>
                  <a:pt x="1415" y="49293"/>
                </a:lnTo>
                <a:lnTo>
                  <a:pt x="935" y="49925"/>
                </a:lnTo>
                <a:lnTo>
                  <a:pt x="480" y="50581"/>
                </a:lnTo>
                <a:lnTo>
                  <a:pt x="265" y="50910"/>
                </a:lnTo>
                <a:lnTo>
                  <a:pt x="38" y="51264"/>
                </a:lnTo>
                <a:lnTo>
                  <a:pt x="38" y="51377"/>
                </a:lnTo>
                <a:lnTo>
                  <a:pt x="25" y="51491"/>
                </a:lnTo>
                <a:lnTo>
                  <a:pt x="0" y="51731"/>
                </a:lnTo>
                <a:lnTo>
                  <a:pt x="0" y="51845"/>
                </a:lnTo>
                <a:lnTo>
                  <a:pt x="0" y="51958"/>
                </a:lnTo>
                <a:lnTo>
                  <a:pt x="13" y="52072"/>
                </a:lnTo>
                <a:lnTo>
                  <a:pt x="38" y="52186"/>
                </a:lnTo>
                <a:lnTo>
                  <a:pt x="88" y="52299"/>
                </a:lnTo>
                <a:lnTo>
                  <a:pt x="152" y="52413"/>
                </a:lnTo>
                <a:lnTo>
                  <a:pt x="215" y="52502"/>
                </a:lnTo>
                <a:lnTo>
                  <a:pt x="278" y="52590"/>
                </a:lnTo>
                <a:lnTo>
                  <a:pt x="341" y="52666"/>
                </a:lnTo>
                <a:lnTo>
                  <a:pt x="417" y="52729"/>
                </a:lnTo>
                <a:lnTo>
                  <a:pt x="493" y="52779"/>
                </a:lnTo>
                <a:lnTo>
                  <a:pt x="581" y="52830"/>
                </a:lnTo>
                <a:lnTo>
                  <a:pt x="657" y="52868"/>
                </a:lnTo>
                <a:lnTo>
                  <a:pt x="745" y="52893"/>
                </a:lnTo>
                <a:lnTo>
                  <a:pt x="846" y="52906"/>
                </a:lnTo>
                <a:lnTo>
                  <a:pt x="935" y="52918"/>
                </a:lnTo>
                <a:lnTo>
                  <a:pt x="1124" y="52931"/>
                </a:lnTo>
                <a:lnTo>
                  <a:pt x="1327" y="52906"/>
                </a:lnTo>
                <a:lnTo>
                  <a:pt x="1529" y="52855"/>
                </a:lnTo>
                <a:lnTo>
                  <a:pt x="1743" y="52792"/>
                </a:lnTo>
                <a:lnTo>
                  <a:pt x="1946" y="52704"/>
                </a:lnTo>
                <a:lnTo>
                  <a:pt x="2148" y="52615"/>
                </a:lnTo>
                <a:lnTo>
                  <a:pt x="2350" y="52514"/>
                </a:lnTo>
                <a:lnTo>
                  <a:pt x="2552" y="52401"/>
                </a:lnTo>
                <a:lnTo>
                  <a:pt x="2918" y="52186"/>
                </a:lnTo>
                <a:lnTo>
                  <a:pt x="3424" y="51857"/>
                </a:lnTo>
                <a:lnTo>
                  <a:pt x="3904" y="51516"/>
                </a:lnTo>
                <a:lnTo>
                  <a:pt x="4371" y="51163"/>
                </a:lnTo>
                <a:lnTo>
                  <a:pt x="4813" y="50796"/>
                </a:lnTo>
                <a:lnTo>
                  <a:pt x="5256" y="50405"/>
                </a:lnTo>
                <a:lnTo>
                  <a:pt x="5673" y="50013"/>
                </a:lnTo>
                <a:lnTo>
                  <a:pt x="6077" y="49596"/>
                </a:lnTo>
                <a:lnTo>
                  <a:pt x="6468" y="49167"/>
                </a:lnTo>
                <a:lnTo>
                  <a:pt x="6835" y="48724"/>
                </a:lnTo>
                <a:lnTo>
                  <a:pt x="7201" y="48282"/>
                </a:lnTo>
                <a:lnTo>
                  <a:pt x="7555" y="47815"/>
                </a:lnTo>
                <a:lnTo>
                  <a:pt x="7909" y="47347"/>
                </a:lnTo>
                <a:lnTo>
                  <a:pt x="8237" y="46867"/>
                </a:lnTo>
                <a:lnTo>
                  <a:pt x="8566" y="46387"/>
                </a:lnTo>
                <a:lnTo>
                  <a:pt x="8869" y="45895"/>
                </a:lnTo>
                <a:lnTo>
                  <a:pt x="9185" y="45389"/>
                </a:lnTo>
                <a:lnTo>
                  <a:pt x="9374" y="45061"/>
                </a:lnTo>
                <a:lnTo>
                  <a:pt x="9564" y="44707"/>
                </a:lnTo>
                <a:lnTo>
                  <a:pt x="10044" y="43810"/>
                </a:lnTo>
                <a:lnTo>
                  <a:pt x="10044" y="52552"/>
                </a:lnTo>
                <a:lnTo>
                  <a:pt x="9741" y="52779"/>
                </a:lnTo>
                <a:lnTo>
                  <a:pt x="9399" y="53007"/>
                </a:lnTo>
                <a:lnTo>
                  <a:pt x="8667" y="53500"/>
                </a:lnTo>
                <a:lnTo>
                  <a:pt x="7062" y="54535"/>
                </a:lnTo>
                <a:lnTo>
                  <a:pt x="6228" y="55091"/>
                </a:lnTo>
                <a:lnTo>
                  <a:pt x="5420" y="55660"/>
                </a:lnTo>
                <a:lnTo>
                  <a:pt x="5016" y="55950"/>
                </a:lnTo>
                <a:lnTo>
                  <a:pt x="4637" y="56241"/>
                </a:lnTo>
                <a:lnTo>
                  <a:pt x="4270" y="56544"/>
                </a:lnTo>
                <a:lnTo>
                  <a:pt x="3916" y="56847"/>
                </a:lnTo>
                <a:lnTo>
                  <a:pt x="3588" y="57150"/>
                </a:lnTo>
                <a:lnTo>
                  <a:pt x="3272" y="57454"/>
                </a:lnTo>
                <a:lnTo>
                  <a:pt x="2994" y="57757"/>
                </a:lnTo>
                <a:lnTo>
                  <a:pt x="2742" y="58073"/>
                </a:lnTo>
                <a:lnTo>
                  <a:pt x="2527" y="58388"/>
                </a:lnTo>
                <a:lnTo>
                  <a:pt x="2426" y="58540"/>
                </a:lnTo>
                <a:lnTo>
                  <a:pt x="2337" y="58704"/>
                </a:lnTo>
                <a:lnTo>
                  <a:pt x="2261" y="58856"/>
                </a:lnTo>
                <a:lnTo>
                  <a:pt x="2186" y="59020"/>
                </a:lnTo>
                <a:lnTo>
                  <a:pt x="2135" y="59172"/>
                </a:lnTo>
                <a:lnTo>
                  <a:pt x="2085" y="59336"/>
                </a:lnTo>
                <a:lnTo>
                  <a:pt x="2047" y="59487"/>
                </a:lnTo>
                <a:lnTo>
                  <a:pt x="2021" y="59652"/>
                </a:lnTo>
                <a:lnTo>
                  <a:pt x="2009" y="59803"/>
                </a:lnTo>
                <a:lnTo>
                  <a:pt x="2009" y="59967"/>
                </a:lnTo>
                <a:lnTo>
                  <a:pt x="2021" y="60119"/>
                </a:lnTo>
                <a:lnTo>
                  <a:pt x="2047" y="60283"/>
                </a:lnTo>
                <a:lnTo>
                  <a:pt x="2072" y="60435"/>
                </a:lnTo>
                <a:lnTo>
                  <a:pt x="2122" y="60599"/>
                </a:lnTo>
                <a:lnTo>
                  <a:pt x="2186" y="60751"/>
                </a:lnTo>
                <a:lnTo>
                  <a:pt x="2274" y="60915"/>
                </a:lnTo>
                <a:lnTo>
                  <a:pt x="2363" y="61066"/>
                </a:lnTo>
                <a:lnTo>
                  <a:pt x="2464" y="61231"/>
                </a:lnTo>
                <a:lnTo>
                  <a:pt x="2590" y="61382"/>
                </a:lnTo>
                <a:lnTo>
                  <a:pt x="2729" y="61547"/>
                </a:lnTo>
                <a:lnTo>
                  <a:pt x="2880" y="61698"/>
                </a:lnTo>
                <a:lnTo>
                  <a:pt x="3057" y="61862"/>
                </a:lnTo>
                <a:lnTo>
                  <a:pt x="3209" y="61989"/>
                </a:lnTo>
                <a:lnTo>
                  <a:pt x="3361" y="62102"/>
                </a:lnTo>
                <a:lnTo>
                  <a:pt x="3512" y="62203"/>
                </a:lnTo>
                <a:lnTo>
                  <a:pt x="3664" y="62292"/>
                </a:lnTo>
                <a:lnTo>
                  <a:pt x="3803" y="62355"/>
                </a:lnTo>
                <a:lnTo>
                  <a:pt x="3954" y="62418"/>
                </a:lnTo>
                <a:lnTo>
                  <a:pt x="4093" y="62469"/>
                </a:lnTo>
                <a:lnTo>
                  <a:pt x="4232" y="62507"/>
                </a:lnTo>
                <a:lnTo>
                  <a:pt x="4371" y="62532"/>
                </a:lnTo>
                <a:lnTo>
                  <a:pt x="4510" y="62545"/>
                </a:lnTo>
                <a:lnTo>
                  <a:pt x="4649" y="62545"/>
                </a:lnTo>
                <a:lnTo>
                  <a:pt x="4788" y="62532"/>
                </a:lnTo>
                <a:lnTo>
                  <a:pt x="4915" y="62519"/>
                </a:lnTo>
                <a:lnTo>
                  <a:pt x="5053" y="62481"/>
                </a:lnTo>
                <a:lnTo>
                  <a:pt x="5180" y="62443"/>
                </a:lnTo>
                <a:lnTo>
                  <a:pt x="5319" y="62393"/>
                </a:lnTo>
                <a:lnTo>
                  <a:pt x="5445" y="62330"/>
                </a:lnTo>
                <a:lnTo>
                  <a:pt x="5571" y="62267"/>
                </a:lnTo>
                <a:lnTo>
                  <a:pt x="5698" y="62191"/>
                </a:lnTo>
                <a:lnTo>
                  <a:pt x="5811" y="62102"/>
                </a:lnTo>
                <a:lnTo>
                  <a:pt x="6064" y="61900"/>
                </a:lnTo>
                <a:lnTo>
                  <a:pt x="6292" y="61685"/>
                </a:lnTo>
                <a:lnTo>
                  <a:pt x="6532" y="61433"/>
                </a:lnTo>
                <a:lnTo>
                  <a:pt x="6759" y="61155"/>
                </a:lnTo>
                <a:lnTo>
                  <a:pt x="6986" y="60852"/>
                </a:lnTo>
                <a:lnTo>
                  <a:pt x="7201" y="60536"/>
                </a:lnTo>
                <a:lnTo>
                  <a:pt x="7416" y="60195"/>
                </a:lnTo>
                <a:lnTo>
                  <a:pt x="7618" y="59841"/>
                </a:lnTo>
                <a:lnTo>
                  <a:pt x="7820" y="59475"/>
                </a:lnTo>
                <a:lnTo>
                  <a:pt x="8022" y="59108"/>
                </a:lnTo>
                <a:lnTo>
                  <a:pt x="8414" y="58338"/>
                </a:lnTo>
                <a:lnTo>
                  <a:pt x="8793" y="57555"/>
                </a:lnTo>
                <a:lnTo>
                  <a:pt x="9501" y="56051"/>
                </a:lnTo>
                <a:lnTo>
                  <a:pt x="9829" y="55369"/>
                </a:lnTo>
                <a:lnTo>
                  <a:pt x="9993" y="55053"/>
                </a:lnTo>
                <a:lnTo>
                  <a:pt x="10157" y="54763"/>
                </a:lnTo>
                <a:lnTo>
                  <a:pt x="11054" y="60523"/>
                </a:lnTo>
                <a:lnTo>
                  <a:pt x="10562" y="60991"/>
                </a:lnTo>
                <a:lnTo>
                  <a:pt x="10056" y="61509"/>
                </a:lnTo>
                <a:lnTo>
                  <a:pt x="9551" y="62064"/>
                </a:lnTo>
                <a:lnTo>
                  <a:pt x="9046" y="62646"/>
                </a:lnTo>
                <a:lnTo>
                  <a:pt x="8793" y="62936"/>
                </a:lnTo>
                <a:lnTo>
                  <a:pt x="8553" y="63239"/>
                </a:lnTo>
                <a:lnTo>
                  <a:pt x="8326" y="63555"/>
                </a:lnTo>
                <a:lnTo>
                  <a:pt x="8098" y="63858"/>
                </a:lnTo>
                <a:lnTo>
                  <a:pt x="7883" y="64174"/>
                </a:lnTo>
                <a:lnTo>
                  <a:pt x="7694" y="64490"/>
                </a:lnTo>
                <a:lnTo>
                  <a:pt x="7504" y="64793"/>
                </a:lnTo>
                <a:lnTo>
                  <a:pt x="7328" y="65109"/>
                </a:lnTo>
                <a:lnTo>
                  <a:pt x="7176" y="65412"/>
                </a:lnTo>
                <a:lnTo>
                  <a:pt x="7037" y="65728"/>
                </a:lnTo>
                <a:lnTo>
                  <a:pt x="6911" y="66031"/>
                </a:lnTo>
                <a:lnTo>
                  <a:pt x="6810" y="66322"/>
                </a:lnTo>
                <a:lnTo>
                  <a:pt x="6734" y="66612"/>
                </a:lnTo>
                <a:lnTo>
                  <a:pt x="6683" y="66903"/>
                </a:lnTo>
                <a:lnTo>
                  <a:pt x="6658" y="67181"/>
                </a:lnTo>
                <a:lnTo>
                  <a:pt x="6645" y="67446"/>
                </a:lnTo>
                <a:lnTo>
                  <a:pt x="6671" y="67699"/>
                </a:lnTo>
                <a:lnTo>
                  <a:pt x="6696" y="67825"/>
                </a:lnTo>
                <a:lnTo>
                  <a:pt x="6734" y="67951"/>
                </a:lnTo>
                <a:lnTo>
                  <a:pt x="6772" y="68078"/>
                </a:lnTo>
                <a:lnTo>
                  <a:pt x="6810" y="68191"/>
                </a:lnTo>
                <a:lnTo>
                  <a:pt x="6873" y="68305"/>
                </a:lnTo>
                <a:lnTo>
                  <a:pt x="6936" y="68419"/>
                </a:lnTo>
                <a:lnTo>
                  <a:pt x="6999" y="68520"/>
                </a:lnTo>
                <a:lnTo>
                  <a:pt x="7087" y="68621"/>
                </a:lnTo>
                <a:lnTo>
                  <a:pt x="7176" y="68722"/>
                </a:lnTo>
                <a:lnTo>
                  <a:pt x="7264" y="68823"/>
                </a:lnTo>
                <a:lnTo>
                  <a:pt x="7378" y="68911"/>
                </a:lnTo>
                <a:lnTo>
                  <a:pt x="7492" y="69000"/>
                </a:lnTo>
                <a:lnTo>
                  <a:pt x="7618" y="69088"/>
                </a:lnTo>
                <a:lnTo>
                  <a:pt x="7757" y="69164"/>
                </a:lnTo>
                <a:lnTo>
                  <a:pt x="7947" y="69240"/>
                </a:lnTo>
                <a:lnTo>
                  <a:pt x="8123" y="69278"/>
                </a:lnTo>
                <a:lnTo>
                  <a:pt x="8300" y="69303"/>
                </a:lnTo>
                <a:lnTo>
                  <a:pt x="8465" y="69290"/>
                </a:lnTo>
                <a:lnTo>
                  <a:pt x="8629" y="69265"/>
                </a:lnTo>
                <a:lnTo>
                  <a:pt x="8780" y="69215"/>
                </a:lnTo>
                <a:lnTo>
                  <a:pt x="8919" y="69151"/>
                </a:lnTo>
                <a:lnTo>
                  <a:pt x="9058" y="69063"/>
                </a:lnTo>
                <a:lnTo>
                  <a:pt x="9185" y="68962"/>
                </a:lnTo>
                <a:lnTo>
                  <a:pt x="9298" y="68848"/>
                </a:lnTo>
                <a:lnTo>
                  <a:pt x="9412" y="68722"/>
                </a:lnTo>
                <a:lnTo>
                  <a:pt x="9513" y="68583"/>
                </a:lnTo>
                <a:lnTo>
                  <a:pt x="9602" y="68444"/>
                </a:lnTo>
                <a:lnTo>
                  <a:pt x="9677" y="68292"/>
                </a:lnTo>
                <a:lnTo>
                  <a:pt x="9753" y="68141"/>
                </a:lnTo>
                <a:lnTo>
                  <a:pt x="9816" y="67989"/>
                </a:lnTo>
                <a:lnTo>
                  <a:pt x="10246" y="66776"/>
                </a:lnTo>
                <a:lnTo>
                  <a:pt x="10675" y="65551"/>
                </a:lnTo>
                <a:lnTo>
                  <a:pt x="11547" y="62936"/>
                </a:lnTo>
                <a:lnTo>
                  <a:pt x="11926" y="64250"/>
                </a:lnTo>
                <a:lnTo>
                  <a:pt x="12280" y="65513"/>
                </a:lnTo>
                <a:lnTo>
                  <a:pt x="12444" y="66132"/>
                </a:lnTo>
                <a:lnTo>
                  <a:pt x="12608" y="66751"/>
                </a:lnTo>
                <a:lnTo>
                  <a:pt x="12747" y="67370"/>
                </a:lnTo>
                <a:lnTo>
                  <a:pt x="12861" y="67977"/>
                </a:lnTo>
                <a:lnTo>
                  <a:pt x="12874" y="68103"/>
                </a:lnTo>
                <a:lnTo>
                  <a:pt x="12874" y="68217"/>
                </a:lnTo>
                <a:lnTo>
                  <a:pt x="12848" y="68330"/>
                </a:lnTo>
                <a:lnTo>
                  <a:pt x="12811" y="68457"/>
                </a:lnTo>
                <a:lnTo>
                  <a:pt x="12773" y="68583"/>
                </a:lnTo>
                <a:lnTo>
                  <a:pt x="12709" y="68697"/>
                </a:lnTo>
                <a:lnTo>
                  <a:pt x="12583" y="68949"/>
                </a:lnTo>
                <a:lnTo>
                  <a:pt x="12432" y="69189"/>
                </a:lnTo>
                <a:lnTo>
                  <a:pt x="12293" y="69442"/>
                </a:lnTo>
                <a:lnTo>
                  <a:pt x="12179" y="69695"/>
                </a:lnTo>
                <a:lnTo>
                  <a:pt x="12128" y="69821"/>
                </a:lnTo>
                <a:lnTo>
                  <a:pt x="12090" y="69947"/>
                </a:lnTo>
                <a:lnTo>
                  <a:pt x="12002" y="70326"/>
                </a:lnTo>
                <a:lnTo>
                  <a:pt x="11901" y="70680"/>
                </a:lnTo>
                <a:lnTo>
                  <a:pt x="11724" y="71362"/>
                </a:lnTo>
                <a:lnTo>
                  <a:pt x="11636" y="71691"/>
                </a:lnTo>
                <a:lnTo>
                  <a:pt x="11560" y="72032"/>
                </a:lnTo>
                <a:lnTo>
                  <a:pt x="11497" y="72398"/>
                </a:lnTo>
                <a:lnTo>
                  <a:pt x="11446" y="72777"/>
                </a:lnTo>
                <a:lnTo>
                  <a:pt x="11433" y="72853"/>
                </a:lnTo>
                <a:lnTo>
                  <a:pt x="11446" y="72954"/>
                </a:lnTo>
                <a:lnTo>
                  <a:pt x="11471" y="73169"/>
                </a:lnTo>
                <a:lnTo>
                  <a:pt x="11535" y="73421"/>
                </a:lnTo>
                <a:lnTo>
                  <a:pt x="11636" y="73674"/>
                </a:lnTo>
                <a:lnTo>
                  <a:pt x="11686" y="73800"/>
                </a:lnTo>
                <a:lnTo>
                  <a:pt x="11749" y="73927"/>
                </a:lnTo>
                <a:lnTo>
                  <a:pt x="11812" y="74040"/>
                </a:lnTo>
                <a:lnTo>
                  <a:pt x="11888" y="74141"/>
                </a:lnTo>
                <a:lnTo>
                  <a:pt x="11964" y="74242"/>
                </a:lnTo>
                <a:lnTo>
                  <a:pt x="12053" y="74318"/>
                </a:lnTo>
                <a:lnTo>
                  <a:pt x="12141" y="74381"/>
                </a:lnTo>
                <a:lnTo>
                  <a:pt x="12229" y="74432"/>
                </a:lnTo>
                <a:lnTo>
                  <a:pt x="12368" y="74482"/>
                </a:lnTo>
                <a:lnTo>
                  <a:pt x="12507" y="74508"/>
                </a:lnTo>
                <a:lnTo>
                  <a:pt x="12634" y="74520"/>
                </a:lnTo>
                <a:lnTo>
                  <a:pt x="12747" y="74520"/>
                </a:lnTo>
                <a:lnTo>
                  <a:pt x="12848" y="74495"/>
                </a:lnTo>
                <a:lnTo>
                  <a:pt x="12937" y="74470"/>
                </a:lnTo>
                <a:lnTo>
                  <a:pt x="13025" y="74419"/>
                </a:lnTo>
                <a:lnTo>
                  <a:pt x="13101" y="74356"/>
                </a:lnTo>
                <a:lnTo>
                  <a:pt x="13164" y="74280"/>
                </a:lnTo>
                <a:lnTo>
                  <a:pt x="13227" y="74192"/>
                </a:lnTo>
                <a:lnTo>
                  <a:pt x="13291" y="74103"/>
                </a:lnTo>
                <a:lnTo>
                  <a:pt x="13341" y="73990"/>
                </a:lnTo>
                <a:lnTo>
                  <a:pt x="13417" y="73750"/>
                </a:lnTo>
                <a:lnTo>
                  <a:pt x="13480" y="73484"/>
                </a:lnTo>
                <a:lnTo>
                  <a:pt x="13543" y="73206"/>
                </a:lnTo>
                <a:lnTo>
                  <a:pt x="13581" y="72903"/>
                </a:lnTo>
                <a:lnTo>
                  <a:pt x="13657" y="72284"/>
                </a:lnTo>
                <a:lnTo>
                  <a:pt x="13708" y="71994"/>
                </a:lnTo>
                <a:lnTo>
                  <a:pt x="13758" y="71703"/>
                </a:lnTo>
                <a:lnTo>
                  <a:pt x="13821" y="71451"/>
                </a:lnTo>
                <a:lnTo>
                  <a:pt x="13859" y="71324"/>
                </a:lnTo>
                <a:lnTo>
                  <a:pt x="13910" y="71223"/>
                </a:lnTo>
                <a:lnTo>
                  <a:pt x="14642" y="74407"/>
                </a:lnTo>
                <a:lnTo>
                  <a:pt x="15021" y="76011"/>
                </a:lnTo>
                <a:lnTo>
                  <a:pt x="15413" y="77603"/>
                </a:lnTo>
                <a:lnTo>
                  <a:pt x="15489" y="77982"/>
                </a:lnTo>
                <a:lnTo>
                  <a:pt x="15590" y="78449"/>
                </a:lnTo>
                <a:lnTo>
                  <a:pt x="15716" y="78954"/>
                </a:lnTo>
                <a:lnTo>
                  <a:pt x="15779" y="79194"/>
                </a:lnTo>
                <a:lnTo>
                  <a:pt x="15868" y="79434"/>
                </a:lnTo>
                <a:lnTo>
                  <a:pt x="15956" y="79649"/>
                </a:lnTo>
                <a:lnTo>
                  <a:pt x="16057" y="79839"/>
                </a:lnTo>
                <a:lnTo>
                  <a:pt x="16158" y="80003"/>
                </a:lnTo>
                <a:lnTo>
                  <a:pt x="16222" y="80066"/>
                </a:lnTo>
                <a:lnTo>
                  <a:pt x="16285" y="80129"/>
                </a:lnTo>
                <a:lnTo>
                  <a:pt x="16361" y="80180"/>
                </a:lnTo>
                <a:lnTo>
                  <a:pt x="16424" y="80205"/>
                </a:lnTo>
                <a:lnTo>
                  <a:pt x="16500" y="80230"/>
                </a:lnTo>
                <a:lnTo>
                  <a:pt x="16575" y="80243"/>
                </a:lnTo>
                <a:lnTo>
                  <a:pt x="16664" y="80243"/>
                </a:lnTo>
                <a:lnTo>
                  <a:pt x="16752" y="80218"/>
                </a:lnTo>
                <a:lnTo>
                  <a:pt x="16841" y="80180"/>
                </a:lnTo>
                <a:lnTo>
                  <a:pt x="16929" y="80129"/>
                </a:lnTo>
                <a:lnTo>
                  <a:pt x="17043" y="80053"/>
                </a:lnTo>
                <a:lnTo>
                  <a:pt x="17156" y="79965"/>
                </a:lnTo>
                <a:lnTo>
                  <a:pt x="17245" y="79876"/>
                </a:lnTo>
                <a:lnTo>
                  <a:pt x="17321" y="79775"/>
                </a:lnTo>
                <a:lnTo>
                  <a:pt x="17397" y="79674"/>
                </a:lnTo>
                <a:lnTo>
                  <a:pt x="17460" y="79561"/>
                </a:lnTo>
                <a:lnTo>
                  <a:pt x="17510" y="79447"/>
                </a:lnTo>
                <a:lnTo>
                  <a:pt x="17548" y="79321"/>
                </a:lnTo>
                <a:lnTo>
                  <a:pt x="17573" y="79194"/>
                </a:lnTo>
                <a:lnTo>
                  <a:pt x="17599" y="79068"/>
                </a:lnTo>
                <a:lnTo>
                  <a:pt x="17611" y="78929"/>
                </a:lnTo>
                <a:lnTo>
                  <a:pt x="17611" y="78803"/>
                </a:lnTo>
                <a:lnTo>
                  <a:pt x="17611" y="78512"/>
                </a:lnTo>
                <a:lnTo>
                  <a:pt x="17573" y="78222"/>
                </a:lnTo>
                <a:lnTo>
                  <a:pt x="17510" y="77918"/>
                </a:lnTo>
                <a:lnTo>
                  <a:pt x="17422" y="77615"/>
                </a:lnTo>
                <a:lnTo>
                  <a:pt x="17321" y="77312"/>
                </a:lnTo>
                <a:lnTo>
                  <a:pt x="17220" y="77009"/>
                </a:lnTo>
                <a:lnTo>
                  <a:pt x="17093" y="76706"/>
                </a:lnTo>
                <a:lnTo>
                  <a:pt x="16967" y="76415"/>
                </a:lnTo>
                <a:lnTo>
                  <a:pt x="16689" y="75859"/>
                </a:lnTo>
                <a:lnTo>
                  <a:pt x="16449" y="75354"/>
                </a:lnTo>
                <a:lnTo>
                  <a:pt x="16209" y="74849"/>
                </a:lnTo>
                <a:lnTo>
                  <a:pt x="15994" y="74331"/>
                </a:lnTo>
                <a:lnTo>
                  <a:pt x="15767" y="73800"/>
                </a:lnTo>
                <a:lnTo>
                  <a:pt x="15312" y="72714"/>
                </a:lnTo>
                <a:lnTo>
                  <a:pt x="14832" y="71552"/>
                </a:lnTo>
                <a:lnTo>
                  <a:pt x="14946" y="71589"/>
                </a:lnTo>
                <a:lnTo>
                  <a:pt x="15059" y="71640"/>
                </a:lnTo>
                <a:lnTo>
                  <a:pt x="15299" y="71754"/>
                </a:lnTo>
                <a:lnTo>
                  <a:pt x="15527" y="71905"/>
                </a:lnTo>
                <a:lnTo>
                  <a:pt x="15767" y="72057"/>
                </a:lnTo>
                <a:lnTo>
                  <a:pt x="16222" y="72385"/>
                </a:lnTo>
                <a:lnTo>
                  <a:pt x="16436" y="72550"/>
                </a:lnTo>
                <a:lnTo>
                  <a:pt x="16651" y="72689"/>
                </a:lnTo>
                <a:lnTo>
                  <a:pt x="16853" y="72802"/>
                </a:lnTo>
                <a:lnTo>
                  <a:pt x="17055" y="72891"/>
                </a:lnTo>
                <a:lnTo>
                  <a:pt x="17144" y="72916"/>
                </a:lnTo>
                <a:lnTo>
                  <a:pt x="17232" y="72929"/>
                </a:lnTo>
                <a:lnTo>
                  <a:pt x="17321" y="72941"/>
                </a:lnTo>
                <a:lnTo>
                  <a:pt x="17397" y="72929"/>
                </a:lnTo>
                <a:lnTo>
                  <a:pt x="17472" y="72903"/>
                </a:lnTo>
                <a:lnTo>
                  <a:pt x="17548" y="72865"/>
                </a:lnTo>
                <a:lnTo>
                  <a:pt x="17611" y="72815"/>
                </a:lnTo>
                <a:lnTo>
                  <a:pt x="17674" y="72739"/>
                </a:lnTo>
                <a:lnTo>
                  <a:pt x="17738" y="72651"/>
                </a:lnTo>
                <a:lnTo>
                  <a:pt x="17788" y="72537"/>
                </a:lnTo>
                <a:lnTo>
                  <a:pt x="17839" y="72411"/>
                </a:lnTo>
                <a:lnTo>
                  <a:pt x="17889" y="72259"/>
                </a:lnTo>
                <a:lnTo>
                  <a:pt x="17927" y="72070"/>
                </a:lnTo>
                <a:lnTo>
                  <a:pt x="17940" y="71893"/>
                </a:lnTo>
                <a:lnTo>
                  <a:pt x="17952" y="71703"/>
                </a:lnTo>
                <a:lnTo>
                  <a:pt x="17940" y="71539"/>
                </a:lnTo>
                <a:lnTo>
                  <a:pt x="17915" y="71362"/>
                </a:lnTo>
                <a:lnTo>
                  <a:pt x="17864" y="71198"/>
                </a:lnTo>
                <a:lnTo>
                  <a:pt x="17813" y="71034"/>
                </a:lnTo>
                <a:lnTo>
                  <a:pt x="17738" y="70882"/>
                </a:lnTo>
                <a:lnTo>
                  <a:pt x="17662" y="70730"/>
                </a:lnTo>
                <a:lnTo>
                  <a:pt x="17561" y="70579"/>
                </a:lnTo>
                <a:lnTo>
                  <a:pt x="17460" y="70440"/>
                </a:lnTo>
                <a:lnTo>
                  <a:pt x="17346" y="70301"/>
                </a:lnTo>
                <a:lnTo>
                  <a:pt x="17220" y="70175"/>
                </a:lnTo>
                <a:lnTo>
                  <a:pt x="17081" y="70036"/>
                </a:lnTo>
                <a:lnTo>
                  <a:pt x="16942" y="69909"/>
                </a:lnTo>
                <a:lnTo>
                  <a:pt x="16790" y="69783"/>
                </a:lnTo>
                <a:lnTo>
                  <a:pt x="16474" y="69556"/>
                </a:lnTo>
                <a:lnTo>
                  <a:pt x="16133" y="69328"/>
                </a:lnTo>
                <a:lnTo>
                  <a:pt x="15779" y="69126"/>
                </a:lnTo>
                <a:lnTo>
                  <a:pt x="15413" y="68924"/>
                </a:lnTo>
                <a:lnTo>
                  <a:pt x="15047" y="68734"/>
                </a:lnTo>
                <a:lnTo>
                  <a:pt x="14680" y="68558"/>
                </a:lnTo>
                <a:lnTo>
                  <a:pt x="13973" y="68229"/>
                </a:lnTo>
                <a:lnTo>
                  <a:pt x="12520" y="62456"/>
                </a:lnTo>
                <a:lnTo>
                  <a:pt x="12811" y="62734"/>
                </a:lnTo>
                <a:lnTo>
                  <a:pt x="13088" y="63025"/>
                </a:lnTo>
                <a:lnTo>
                  <a:pt x="13354" y="63328"/>
                </a:lnTo>
                <a:lnTo>
                  <a:pt x="13606" y="63631"/>
                </a:lnTo>
                <a:lnTo>
                  <a:pt x="14087" y="64250"/>
                </a:lnTo>
                <a:lnTo>
                  <a:pt x="14339" y="64540"/>
                </a:lnTo>
                <a:lnTo>
                  <a:pt x="14579" y="64818"/>
                </a:lnTo>
                <a:lnTo>
                  <a:pt x="14845" y="65084"/>
                </a:lnTo>
                <a:lnTo>
                  <a:pt x="15110" y="65324"/>
                </a:lnTo>
                <a:lnTo>
                  <a:pt x="15261" y="65425"/>
                </a:lnTo>
                <a:lnTo>
                  <a:pt x="15400" y="65526"/>
                </a:lnTo>
                <a:lnTo>
                  <a:pt x="15552" y="65627"/>
                </a:lnTo>
                <a:lnTo>
                  <a:pt x="15716" y="65715"/>
                </a:lnTo>
                <a:lnTo>
                  <a:pt x="15868" y="65778"/>
                </a:lnTo>
                <a:lnTo>
                  <a:pt x="16045" y="65854"/>
                </a:lnTo>
                <a:lnTo>
                  <a:pt x="16222" y="65905"/>
                </a:lnTo>
                <a:lnTo>
                  <a:pt x="16398" y="65943"/>
                </a:lnTo>
                <a:lnTo>
                  <a:pt x="16588" y="65981"/>
                </a:lnTo>
                <a:lnTo>
                  <a:pt x="16790" y="65993"/>
                </a:lnTo>
                <a:lnTo>
                  <a:pt x="17005" y="66006"/>
                </a:lnTo>
                <a:lnTo>
                  <a:pt x="17220" y="65993"/>
                </a:lnTo>
                <a:lnTo>
                  <a:pt x="17321" y="65981"/>
                </a:lnTo>
                <a:lnTo>
                  <a:pt x="17422" y="65955"/>
                </a:lnTo>
                <a:lnTo>
                  <a:pt x="17510" y="65917"/>
                </a:lnTo>
                <a:lnTo>
                  <a:pt x="17586" y="65867"/>
                </a:lnTo>
                <a:lnTo>
                  <a:pt x="17662" y="65804"/>
                </a:lnTo>
                <a:lnTo>
                  <a:pt x="17725" y="65728"/>
                </a:lnTo>
                <a:lnTo>
                  <a:pt x="17776" y="65652"/>
                </a:lnTo>
                <a:lnTo>
                  <a:pt x="17826" y="65551"/>
                </a:lnTo>
                <a:lnTo>
                  <a:pt x="17864" y="65463"/>
                </a:lnTo>
                <a:lnTo>
                  <a:pt x="17889" y="65349"/>
                </a:lnTo>
                <a:lnTo>
                  <a:pt x="17940" y="65134"/>
                </a:lnTo>
                <a:lnTo>
                  <a:pt x="17952" y="64894"/>
                </a:lnTo>
                <a:lnTo>
                  <a:pt x="17952" y="64642"/>
                </a:lnTo>
                <a:lnTo>
                  <a:pt x="17940" y="64389"/>
                </a:lnTo>
                <a:lnTo>
                  <a:pt x="17915" y="64149"/>
                </a:lnTo>
                <a:lnTo>
                  <a:pt x="17864" y="63909"/>
                </a:lnTo>
                <a:lnTo>
                  <a:pt x="17813" y="63694"/>
                </a:lnTo>
                <a:lnTo>
                  <a:pt x="17763" y="63505"/>
                </a:lnTo>
                <a:lnTo>
                  <a:pt x="17712" y="63353"/>
                </a:lnTo>
                <a:lnTo>
                  <a:pt x="17662" y="63227"/>
                </a:lnTo>
                <a:lnTo>
                  <a:pt x="17611" y="63164"/>
                </a:lnTo>
                <a:lnTo>
                  <a:pt x="17295" y="62848"/>
                </a:lnTo>
                <a:lnTo>
                  <a:pt x="16967" y="62532"/>
                </a:lnTo>
                <a:lnTo>
                  <a:pt x="16626" y="62229"/>
                </a:lnTo>
                <a:lnTo>
                  <a:pt x="16260" y="61913"/>
                </a:lnTo>
                <a:lnTo>
                  <a:pt x="15893" y="61610"/>
                </a:lnTo>
                <a:lnTo>
                  <a:pt x="15514" y="61319"/>
                </a:lnTo>
                <a:lnTo>
                  <a:pt x="15122" y="61041"/>
                </a:lnTo>
                <a:lnTo>
                  <a:pt x="14743" y="60776"/>
                </a:lnTo>
                <a:lnTo>
                  <a:pt x="14352" y="60523"/>
                </a:lnTo>
                <a:lnTo>
                  <a:pt x="13960" y="60296"/>
                </a:lnTo>
                <a:lnTo>
                  <a:pt x="13581" y="60081"/>
                </a:lnTo>
                <a:lnTo>
                  <a:pt x="13215" y="59892"/>
                </a:lnTo>
                <a:lnTo>
                  <a:pt x="12848" y="59727"/>
                </a:lnTo>
                <a:lnTo>
                  <a:pt x="12507" y="59601"/>
                </a:lnTo>
                <a:lnTo>
                  <a:pt x="12166" y="59500"/>
                </a:lnTo>
                <a:lnTo>
                  <a:pt x="12015" y="59462"/>
                </a:lnTo>
                <a:lnTo>
                  <a:pt x="11863" y="59437"/>
                </a:lnTo>
                <a:lnTo>
                  <a:pt x="11054" y="53436"/>
                </a:lnTo>
                <a:lnTo>
                  <a:pt x="11775" y="54232"/>
                </a:lnTo>
                <a:lnTo>
                  <a:pt x="12065" y="54561"/>
                </a:lnTo>
                <a:lnTo>
                  <a:pt x="12356" y="54851"/>
                </a:lnTo>
                <a:lnTo>
                  <a:pt x="14567" y="57075"/>
                </a:lnTo>
                <a:lnTo>
                  <a:pt x="15678" y="58174"/>
                </a:lnTo>
                <a:lnTo>
                  <a:pt x="16247" y="58717"/>
                </a:lnTo>
                <a:lnTo>
                  <a:pt x="16815" y="59247"/>
                </a:lnTo>
                <a:lnTo>
                  <a:pt x="16954" y="59361"/>
                </a:lnTo>
                <a:lnTo>
                  <a:pt x="17093" y="59475"/>
                </a:lnTo>
                <a:lnTo>
                  <a:pt x="17258" y="59576"/>
                </a:lnTo>
                <a:lnTo>
                  <a:pt x="17422" y="59677"/>
                </a:lnTo>
                <a:lnTo>
                  <a:pt x="17599" y="59778"/>
                </a:lnTo>
                <a:lnTo>
                  <a:pt x="17788" y="59854"/>
                </a:lnTo>
                <a:lnTo>
                  <a:pt x="17978" y="59917"/>
                </a:lnTo>
                <a:lnTo>
                  <a:pt x="18155" y="59955"/>
                </a:lnTo>
                <a:lnTo>
                  <a:pt x="18331" y="59967"/>
                </a:lnTo>
                <a:lnTo>
                  <a:pt x="18508" y="59967"/>
                </a:lnTo>
                <a:lnTo>
                  <a:pt x="18584" y="59942"/>
                </a:lnTo>
                <a:lnTo>
                  <a:pt x="18660" y="59917"/>
                </a:lnTo>
                <a:lnTo>
                  <a:pt x="18736" y="59892"/>
                </a:lnTo>
                <a:lnTo>
                  <a:pt x="18811" y="59841"/>
                </a:lnTo>
                <a:lnTo>
                  <a:pt x="18875" y="59791"/>
                </a:lnTo>
                <a:lnTo>
                  <a:pt x="18938" y="59727"/>
                </a:lnTo>
                <a:lnTo>
                  <a:pt x="18988" y="59664"/>
                </a:lnTo>
                <a:lnTo>
                  <a:pt x="19039" y="59576"/>
                </a:lnTo>
                <a:lnTo>
                  <a:pt x="19077" y="59475"/>
                </a:lnTo>
                <a:lnTo>
                  <a:pt x="19115" y="59374"/>
                </a:lnTo>
                <a:lnTo>
                  <a:pt x="19140" y="59260"/>
                </a:lnTo>
                <a:lnTo>
                  <a:pt x="19165" y="59121"/>
                </a:lnTo>
                <a:lnTo>
                  <a:pt x="19191" y="58793"/>
                </a:lnTo>
                <a:lnTo>
                  <a:pt x="19191" y="58477"/>
                </a:lnTo>
                <a:lnTo>
                  <a:pt x="19153" y="58161"/>
                </a:lnTo>
                <a:lnTo>
                  <a:pt x="19102" y="57858"/>
                </a:lnTo>
                <a:lnTo>
                  <a:pt x="19014" y="57555"/>
                </a:lnTo>
                <a:lnTo>
                  <a:pt x="18900" y="57251"/>
                </a:lnTo>
                <a:lnTo>
                  <a:pt x="18774" y="56961"/>
                </a:lnTo>
                <a:lnTo>
                  <a:pt x="18609" y="56683"/>
                </a:lnTo>
                <a:lnTo>
                  <a:pt x="18432" y="56405"/>
                </a:lnTo>
                <a:lnTo>
                  <a:pt x="18243" y="56140"/>
                </a:lnTo>
                <a:lnTo>
                  <a:pt x="18016" y="55874"/>
                </a:lnTo>
                <a:lnTo>
                  <a:pt x="17788" y="55609"/>
                </a:lnTo>
                <a:lnTo>
                  <a:pt x="17536" y="55357"/>
                </a:lnTo>
                <a:lnTo>
                  <a:pt x="17270" y="55104"/>
                </a:lnTo>
                <a:lnTo>
                  <a:pt x="16992" y="54864"/>
                </a:lnTo>
                <a:lnTo>
                  <a:pt x="16689" y="54636"/>
                </a:lnTo>
                <a:lnTo>
                  <a:pt x="16386" y="54409"/>
                </a:lnTo>
                <a:lnTo>
                  <a:pt x="16070" y="54182"/>
                </a:lnTo>
                <a:lnTo>
                  <a:pt x="15742" y="53967"/>
                </a:lnTo>
                <a:lnTo>
                  <a:pt x="15400" y="53752"/>
                </a:lnTo>
                <a:lnTo>
                  <a:pt x="15059" y="53550"/>
                </a:lnTo>
                <a:lnTo>
                  <a:pt x="14706" y="53348"/>
                </a:lnTo>
                <a:lnTo>
                  <a:pt x="13998" y="52969"/>
                </a:lnTo>
                <a:lnTo>
                  <a:pt x="13278" y="52615"/>
                </a:lnTo>
                <a:lnTo>
                  <a:pt x="12558" y="52274"/>
                </a:lnTo>
                <a:lnTo>
                  <a:pt x="11838" y="51971"/>
                </a:lnTo>
                <a:lnTo>
                  <a:pt x="11143" y="51680"/>
                </a:lnTo>
                <a:lnTo>
                  <a:pt x="11143" y="44341"/>
                </a:lnTo>
                <a:lnTo>
                  <a:pt x="11320" y="44606"/>
                </a:lnTo>
                <a:lnTo>
                  <a:pt x="11497" y="44884"/>
                </a:lnTo>
                <a:lnTo>
                  <a:pt x="11673" y="45187"/>
                </a:lnTo>
                <a:lnTo>
                  <a:pt x="11838" y="45490"/>
                </a:lnTo>
                <a:lnTo>
                  <a:pt x="12002" y="45819"/>
                </a:lnTo>
                <a:lnTo>
                  <a:pt x="12154" y="46147"/>
                </a:lnTo>
                <a:lnTo>
                  <a:pt x="12457" y="46830"/>
                </a:lnTo>
                <a:lnTo>
                  <a:pt x="13038" y="48232"/>
                </a:lnTo>
                <a:lnTo>
                  <a:pt x="13329" y="48927"/>
                </a:lnTo>
                <a:lnTo>
                  <a:pt x="13632" y="49596"/>
                </a:lnTo>
                <a:lnTo>
                  <a:pt x="13783" y="49912"/>
                </a:lnTo>
                <a:lnTo>
                  <a:pt x="13948" y="50228"/>
                </a:lnTo>
                <a:lnTo>
                  <a:pt x="14112" y="50518"/>
                </a:lnTo>
                <a:lnTo>
                  <a:pt x="14276" y="50796"/>
                </a:lnTo>
                <a:lnTo>
                  <a:pt x="14453" y="51061"/>
                </a:lnTo>
                <a:lnTo>
                  <a:pt x="14642" y="51301"/>
                </a:lnTo>
                <a:lnTo>
                  <a:pt x="14832" y="51529"/>
                </a:lnTo>
                <a:lnTo>
                  <a:pt x="15034" y="51731"/>
                </a:lnTo>
                <a:lnTo>
                  <a:pt x="15236" y="51908"/>
                </a:lnTo>
                <a:lnTo>
                  <a:pt x="15464" y="52059"/>
                </a:lnTo>
                <a:lnTo>
                  <a:pt x="15577" y="52123"/>
                </a:lnTo>
                <a:lnTo>
                  <a:pt x="15691" y="52173"/>
                </a:lnTo>
                <a:lnTo>
                  <a:pt x="15805" y="52224"/>
                </a:lnTo>
                <a:lnTo>
                  <a:pt x="15931" y="52274"/>
                </a:lnTo>
                <a:lnTo>
                  <a:pt x="16057" y="52312"/>
                </a:lnTo>
                <a:lnTo>
                  <a:pt x="16184" y="52337"/>
                </a:lnTo>
                <a:lnTo>
                  <a:pt x="16310" y="52350"/>
                </a:lnTo>
                <a:lnTo>
                  <a:pt x="16449" y="52363"/>
                </a:lnTo>
                <a:lnTo>
                  <a:pt x="16588" y="52363"/>
                </a:lnTo>
                <a:lnTo>
                  <a:pt x="16727" y="52350"/>
                </a:lnTo>
                <a:lnTo>
                  <a:pt x="16879" y="52337"/>
                </a:lnTo>
                <a:lnTo>
                  <a:pt x="17018" y="52312"/>
                </a:lnTo>
                <a:lnTo>
                  <a:pt x="17144" y="52287"/>
                </a:lnTo>
                <a:lnTo>
                  <a:pt x="17258" y="52249"/>
                </a:lnTo>
                <a:lnTo>
                  <a:pt x="17359" y="52198"/>
                </a:lnTo>
                <a:lnTo>
                  <a:pt x="17460" y="52148"/>
                </a:lnTo>
                <a:lnTo>
                  <a:pt x="17548" y="52085"/>
                </a:lnTo>
                <a:lnTo>
                  <a:pt x="17637" y="52009"/>
                </a:lnTo>
                <a:lnTo>
                  <a:pt x="17725" y="51933"/>
                </a:lnTo>
                <a:lnTo>
                  <a:pt x="17788" y="51857"/>
                </a:lnTo>
                <a:lnTo>
                  <a:pt x="17864" y="51769"/>
                </a:lnTo>
                <a:lnTo>
                  <a:pt x="17927" y="51668"/>
                </a:lnTo>
                <a:lnTo>
                  <a:pt x="18028" y="51466"/>
                </a:lnTo>
                <a:lnTo>
                  <a:pt x="18117" y="51251"/>
                </a:lnTo>
                <a:lnTo>
                  <a:pt x="18180" y="51011"/>
                </a:lnTo>
                <a:lnTo>
                  <a:pt x="18218" y="50771"/>
                </a:lnTo>
                <a:lnTo>
                  <a:pt x="18230" y="50506"/>
                </a:lnTo>
                <a:lnTo>
                  <a:pt x="18230" y="50240"/>
                </a:lnTo>
                <a:lnTo>
                  <a:pt x="18205" y="49975"/>
                </a:lnTo>
                <a:lnTo>
                  <a:pt x="18167" y="49697"/>
                </a:lnTo>
                <a:lnTo>
                  <a:pt x="18104" y="49432"/>
                </a:lnTo>
                <a:lnTo>
                  <a:pt x="18028" y="49167"/>
                </a:lnTo>
                <a:lnTo>
                  <a:pt x="17927" y="48914"/>
                </a:lnTo>
                <a:lnTo>
                  <a:pt x="17801" y="48623"/>
                </a:lnTo>
                <a:lnTo>
                  <a:pt x="17674" y="48333"/>
                </a:lnTo>
                <a:lnTo>
                  <a:pt x="17536" y="48055"/>
                </a:lnTo>
                <a:lnTo>
                  <a:pt x="17384" y="47790"/>
                </a:lnTo>
                <a:lnTo>
                  <a:pt x="17232" y="47512"/>
                </a:lnTo>
                <a:lnTo>
                  <a:pt x="17081" y="47246"/>
                </a:lnTo>
                <a:lnTo>
                  <a:pt x="16752" y="46741"/>
                </a:lnTo>
                <a:lnTo>
                  <a:pt x="16398" y="46248"/>
                </a:lnTo>
                <a:lnTo>
                  <a:pt x="16032" y="45768"/>
                </a:lnTo>
                <a:lnTo>
                  <a:pt x="15640" y="45314"/>
                </a:lnTo>
                <a:lnTo>
                  <a:pt x="15236" y="44871"/>
                </a:lnTo>
                <a:lnTo>
                  <a:pt x="14807" y="44442"/>
                </a:lnTo>
                <a:lnTo>
                  <a:pt x="14364" y="44038"/>
                </a:lnTo>
                <a:lnTo>
                  <a:pt x="13897" y="43646"/>
                </a:lnTo>
                <a:lnTo>
                  <a:pt x="13417" y="43267"/>
                </a:lnTo>
                <a:lnTo>
                  <a:pt x="12937" y="42888"/>
                </a:lnTo>
                <a:lnTo>
                  <a:pt x="12432" y="42534"/>
                </a:lnTo>
                <a:lnTo>
                  <a:pt x="11914" y="42193"/>
                </a:lnTo>
                <a:lnTo>
                  <a:pt x="11383" y="41852"/>
                </a:lnTo>
                <a:lnTo>
                  <a:pt x="12065" y="32858"/>
                </a:lnTo>
                <a:lnTo>
                  <a:pt x="14617" y="36534"/>
                </a:lnTo>
                <a:lnTo>
                  <a:pt x="14743" y="38378"/>
                </a:lnTo>
                <a:lnTo>
                  <a:pt x="14845" y="40071"/>
                </a:lnTo>
                <a:lnTo>
                  <a:pt x="14971" y="41675"/>
                </a:lnTo>
                <a:lnTo>
                  <a:pt x="15047" y="42459"/>
                </a:lnTo>
                <a:lnTo>
                  <a:pt x="15122" y="43229"/>
                </a:lnTo>
                <a:lnTo>
                  <a:pt x="15160" y="43393"/>
                </a:lnTo>
                <a:lnTo>
                  <a:pt x="15198" y="43570"/>
                </a:lnTo>
                <a:lnTo>
                  <a:pt x="15274" y="43747"/>
                </a:lnTo>
                <a:lnTo>
                  <a:pt x="15350" y="43924"/>
                </a:lnTo>
                <a:lnTo>
                  <a:pt x="15451" y="44088"/>
                </a:lnTo>
                <a:lnTo>
                  <a:pt x="15565" y="44252"/>
                </a:lnTo>
                <a:lnTo>
                  <a:pt x="15678" y="44391"/>
                </a:lnTo>
                <a:lnTo>
                  <a:pt x="15817" y="44518"/>
                </a:lnTo>
                <a:lnTo>
                  <a:pt x="15956" y="44619"/>
                </a:lnTo>
                <a:lnTo>
                  <a:pt x="16108" y="44695"/>
                </a:lnTo>
                <a:lnTo>
                  <a:pt x="16184" y="44720"/>
                </a:lnTo>
                <a:lnTo>
                  <a:pt x="16260" y="44733"/>
                </a:lnTo>
                <a:lnTo>
                  <a:pt x="16335" y="44745"/>
                </a:lnTo>
                <a:lnTo>
                  <a:pt x="16411" y="44733"/>
                </a:lnTo>
                <a:lnTo>
                  <a:pt x="16500" y="44720"/>
                </a:lnTo>
                <a:lnTo>
                  <a:pt x="16575" y="44707"/>
                </a:lnTo>
                <a:lnTo>
                  <a:pt x="16651" y="44669"/>
                </a:lnTo>
                <a:lnTo>
                  <a:pt x="16727" y="44619"/>
                </a:lnTo>
                <a:lnTo>
                  <a:pt x="16815" y="44556"/>
                </a:lnTo>
                <a:lnTo>
                  <a:pt x="16891" y="44480"/>
                </a:lnTo>
                <a:lnTo>
                  <a:pt x="16967" y="44391"/>
                </a:lnTo>
                <a:lnTo>
                  <a:pt x="17043" y="44290"/>
                </a:lnTo>
                <a:lnTo>
                  <a:pt x="17119" y="44177"/>
                </a:lnTo>
                <a:lnTo>
                  <a:pt x="17182" y="44063"/>
                </a:lnTo>
                <a:lnTo>
                  <a:pt x="17232" y="43937"/>
                </a:lnTo>
                <a:lnTo>
                  <a:pt x="17283" y="43810"/>
                </a:lnTo>
                <a:lnTo>
                  <a:pt x="17321" y="43684"/>
                </a:lnTo>
                <a:lnTo>
                  <a:pt x="17359" y="43558"/>
                </a:lnTo>
                <a:lnTo>
                  <a:pt x="17397" y="43280"/>
                </a:lnTo>
                <a:lnTo>
                  <a:pt x="17409" y="43002"/>
                </a:lnTo>
                <a:lnTo>
                  <a:pt x="17409" y="42711"/>
                </a:lnTo>
                <a:lnTo>
                  <a:pt x="17397" y="42408"/>
                </a:lnTo>
                <a:lnTo>
                  <a:pt x="17359" y="42105"/>
                </a:lnTo>
                <a:lnTo>
                  <a:pt x="17270" y="41448"/>
                </a:lnTo>
                <a:lnTo>
                  <a:pt x="17156" y="40778"/>
                </a:lnTo>
                <a:lnTo>
                  <a:pt x="17119" y="40437"/>
                </a:lnTo>
                <a:lnTo>
                  <a:pt x="17081" y="40096"/>
                </a:lnTo>
                <a:lnTo>
                  <a:pt x="17055" y="39743"/>
                </a:lnTo>
                <a:lnTo>
                  <a:pt x="17043" y="39389"/>
                </a:lnTo>
                <a:lnTo>
                  <a:pt x="17043" y="39389"/>
                </a:lnTo>
                <a:lnTo>
                  <a:pt x="19683" y="42939"/>
                </a:lnTo>
                <a:lnTo>
                  <a:pt x="19633" y="43153"/>
                </a:lnTo>
                <a:lnTo>
                  <a:pt x="19582" y="43356"/>
                </a:lnTo>
                <a:lnTo>
                  <a:pt x="19519" y="43570"/>
                </a:lnTo>
                <a:lnTo>
                  <a:pt x="19443" y="43785"/>
                </a:lnTo>
                <a:lnTo>
                  <a:pt x="19266" y="44240"/>
                </a:lnTo>
                <a:lnTo>
                  <a:pt x="19064" y="44695"/>
                </a:lnTo>
                <a:lnTo>
                  <a:pt x="18647" y="45629"/>
                </a:lnTo>
                <a:lnTo>
                  <a:pt x="18445" y="46097"/>
                </a:lnTo>
                <a:lnTo>
                  <a:pt x="18268" y="46552"/>
                </a:lnTo>
                <a:lnTo>
                  <a:pt x="18180" y="46766"/>
                </a:lnTo>
                <a:lnTo>
                  <a:pt x="18117" y="46994"/>
                </a:lnTo>
                <a:lnTo>
                  <a:pt x="18066" y="47208"/>
                </a:lnTo>
                <a:lnTo>
                  <a:pt x="18016" y="47411"/>
                </a:lnTo>
                <a:lnTo>
                  <a:pt x="17990" y="47613"/>
                </a:lnTo>
                <a:lnTo>
                  <a:pt x="17978" y="47802"/>
                </a:lnTo>
                <a:lnTo>
                  <a:pt x="17978" y="47992"/>
                </a:lnTo>
                <a:lnTo>
                  <a:pt x="17990" y="48181"/>
                </a:lnTo>
                <a:lnTo>
                  <a:pt x="18041" y="48345"/>
                </a:lnTo>
                <a:lnTo>
                  <a:pt x="18091" y="48510"/>
                </a:lnTo>
                <a:lnTo>
                  <a:pt x="18180" y="48661"/>
                </a:lnTo>
                <a:lnTo>
                  <a:pt x="18294" y="48800"/>
                </a:lnTo>
                <a:lnTo>
                  <a:pt x="18420" y="48927"/>
                </a:lnTo>
                <a:lnTo>
                  <a:pt x="18584" y="49053"/>
                </a:lnTo>
                <a:lnTo>
                  <a:pt x="18774" y="49154"/>
                </a:lnTo>
                <a:lnTo>
                  <a:pt x="19001" y="49255"/>
                </a:lnTo>
                <a:lnTo>
                  <a:pt x="19191" y="49306"/>
                </a:lnTo>
                <a:lnTo>
                  <a:pt x="19367" y="49343"/>
                </a:lnTo>
                <a:lnTo>
                  <a:pt x="19519" y="49369"/>
                </a:lnTo>
                <a:lnTo>
                  <a:pt x="19671" y="49356"/>
                </a:lnTo>
                <a:lnTo>
                  <a:pt x="19797" y="49331"/>
                </a:lnTo>
                <a:lnTo>
                  <a:pt x="19923" y="49280"/>
                </a:lnTo>
                <a:lnTo>
                  <a:pt x="20024" y="49217"/>
                </a:lnTo>
                <a:lnTo>
                  <a:pt x="20125" y="49141"/>
                </a:lnTo>
                <a:lnTo>
                  <a:pt x="20201" y="49040"/>
                </a:lnTo>
                <a:lnTo>
                  <a:pt x="20277" y="48927"/>
                </a:lnTo>
                <a:lnTo>
                  <a:pt x="20340" y="48800"/>
                </a:lnTo>
                <a:lnTo>
                  <a:pt x="20403" y="48649"/>
                </a:lnTo>
                <a:lnTo>
                  <a:pt x="20441" y="48497"/>
                </a:lnTo>
                <a:lnTo>
                  <a:pt x="20479" y="48333"/>
                </a:lnTo>
                <a:lnTo>
                  <a:pt x="20542" y="47979"/>
                </a:lnTo>
                <a:lnTo>
                  <a:pt x="20580" y="47600"/>
                </a:lnTo>
                <a:lnTo>
                  <a:pt x="20618" y="47196"/>
                </a:lnTo>
                <a:lnTo>
                  <a:pt x="20656" y="46349"/>
                </a:lnTo>
                <a:lnTo>
                  <a:pt x="20669" y="45933"/>
                </a:lnTo>
                <a:lnTo>
                  <a:pt x="20707" y="45528"/>
                </a:lnTo>
                <a:lnTo>
                  <a:pt x="20757" y="45149"/>
                </a:lnTo>
                <a:lnTo>
                  <a:pt x="20782" y="44973"/>
                </a:lnTo>
                <a:lnTo>
                  <a:pt x="20820" y="44808"/>
                </a:lnTo>
                <a:lnTo>
                  <a:pt x="22362" y="48459"/>
                </a:lnTo>
                <a:lnTo>
                  <a:pt x="22185" y="48800"/>
                </a:lnTo>
                <a:lnTo>
                  <a:pt x="21983" y="49154"/>
                </a:lnTo>
                <a:lnTo>
                  <a:pt x="21755" y="49495"/>
                </a:lnTo>
                <a:lnTo>
                  <a:pt x="21528" y="49849"/>
                </a:lnTo>
                <a:lnTo>
                  <a:pt x="21073" y="50544"/>
                </a:lnTo>
                <a:lnTo>
                  <a:pt x="20871" y="50897"/>
                </a:lnTo>
                <a:lnTo>
                  <a:pt x="20681" y="51238"/>
                </a:lnTo>
                <a:lnTo>
                  <a:pt x="20517" y="51579"/>
                </a:lnTo>
                <a:lnTo>
                  <a:pt x="20441" y="51744"/>
                </a:lnTo>
                <a:lnTo>
                  <a:pt x="20378" y="51908"/>
                </a:lnTo>
                <a:lnTo>
                  <a:pt x="20328" y="52072"/>
                </a:lnTo>
                <a:lnTo>
                  <a:pt x="20290" y="52236"/>
                </a:lnTo>
                <a:lnTo>
                  <a:pt x="20264" y="52401"/>
                </a:lnTo>
                <a:lnTo>
                  <a:pt x="20252" y="52565"/>
                </a:lnTo>
                <a:lnTo>
                  <a:pt x="20239" y="52729"/>
                </a:lnTo>
                <a:lnTo>
                  <a:pt x="20252" y="52881"/>
                </a:lnTo>
                <a:lnTo>
                  <a:pt x="20290" y="53045"/>
                </a:lnTo>
                <a:lnTo>
                  <a:pt x="20328" y="53196"/>
                </a:lnTo>
                <a:lnTo>
                  <a:pt x="20391" y="53348"/>
                </a:lnTo>
                <a:lnTo>
                  <a:pt x="20467" y="53512"/>
                </a:lnTo>
                <a:lnTo>
                  <a:pt x="20568" y="53651"/>
                </a:lnTo>
                <a:lnTo>
                  <a:pt x="20681" y="53803"/>
                </a:lnTo>
                <a:lnTo>
                  <a:pt x="20757" y="53866"/>
                </a:lnTo>
                <a:lnTo>
                  <a:pt x="20846" y="53942"/>
                </a:lnTo>
                <a:lnTo>
                  <a:pt x="20959" y="54017"/>
                </a:lnTo>
                <a:lnTo>
                  <a:pt x="21086" y="54081"/>
                </a:lnTo>
                <a:lnTo>
                  <a:pt x="21225" y="54144"/>
                </a:lnTo>
                <a:lnTo>
                  <a:pt x="21338" y="54194"/>
                </a:lnTo>
                <a:lnTo>
                  <a:pt x="21452" y="54220"/>
                </a:lnTo>
                <a:lnTo>
                  <a:pt x="21502" y="54220"/>
                </a:lnTo>
                <a:lnTo>
                  <a:pt x="21540" y="54207"/>
                </a:lnTo>
                <a:lnTo>
                  <a:pt x="21717" y="54144"/>
                </a:lnTo>
                <a:lnTo>
                  <a:pt x="21881" y="54068"/>
                </a:lnTo>
                <a:lnTo>
                  <a:pt x="22033" y="53992"/>
                </a:lnTo>
                <a:lnTo>
                  <a:pt x="22185" y="53891"/>
                </a:lnTo>
                <a:lnTo>
                  <a:pt x="22324" y="53777"/>
                </a:lnTo>
                <a:lnTo>
                  <a:pt x="22463" y="53651"/>
                </a:lnTo>
                <a:lnTo>
                  <a:pt x="22589" y="53512"/>
                </a:lnTo>
                <a:lnTo>
                  <a:pt x="22703" y="53348"/>
                </a:lnTo>
                <a:lnTo>
                  <a:pt x="22816" y="53158"/>
                </a:lnTo>
                <a:lnTo>
                  <a:pt x="22917" y="52956"/>
                </a:lnTo>
                <a:lnTo>
                  <a:pt x="23018" y="52729"/>
                </a:lnTo>
                <a:lnTo>
                  <a:pt x="23120" y="52476"/>
                </a:lnTo>
                <a:lnTo>
                  <a:pt x="23195" y="52211"/>
                </a:lnTo>
                <a:lnTo>
                  <a:pt x="23284" y="51908"/>
                </a:lnTo>
                <a:lnTo>
                  <a:pt x="23347" y="51579"/>
                </a:lnTo>
                <a:lnTo>
                  <a:pt x="23423" y="51213"/>
                </a:lnTo>
                <a:lnTo>
                  <a:pt x="23473" y="51567"/>
                </a:lnTo>
                <a:lnTo>
                  <a:pt x="23511" y="51908"/>
                </a:lnTo>
                <a:lnTo>
                  <a:pt x="23536" y="52236"/>
                </a:lnTo>
                <a:lnTo>
                  <a:pt x="23549" y="52565"/>
                </a:lnTo>
                <a:lnTo>
                  <a:pt x="23574" y="53184"/>
                </a:lnTo>
                <a:lnTo>
                  <a:pt x="23600" y="53462"/>
                </a:lnTo>
                <a:lnTo>
                  <a:pt x="23638" y="53727"/>
                </a:lnTo>
                <a:lnTo>
                  <a:pt x="23612" y="53740"/>
                </a:lnTo>
                <a:lnTo>
                  <a:pt x="23587" y="53790"/>
                </a:lnTo>
                <a:lnTo>
                  <a:pt x="23524" y="53967"/>
                </a:lnTo>
                <a:lnTo>
                  <a:pt x="23360" y="54498"/>
                </a:lnTo>
                <a:lnTo>
                  <a:pt x="23195" y="55041"/>
                </a:lnTo>
                <a:lnTo>
                  <a:pt x="23132" y="55218"/>
                </a:lnTo>
                <a:lnTo>
                  <a:pt x="23107" y="55268"/>
                </a:lnTo>
                <a:lnTo>
                  <a:pt x="23082" y="55281"/>
                </a:lnTo>
                <a:lnTo>
                  <a:pt x="22981" y="55862"/>
                </a:lnTo>
                <a:lnTo>
                  <a:pt x="22905" y="56430"/>
                </a:lnTo>
                <a:lnTo>
                  <a:pt x="22892" y="56696"/>
                </a:lnTo>
                <a:lnTo>
                  <a:pt x="22880" y="56961"/>
                </a:lnTo>
                <a:lnTo>
                  <a:pt x="22880" y="57201"/>
                </a:lnTo>
                <a:lnTo>
                  <a:pt x="22892" y="57428"/>
                </a:lnTo>
                <a:lnTo>
                  <a:pt x="22930" y="57643"/>
                </a:lnTo>
                <a:lnTo>
                  <a:pt x="22981" y="57833"/>
                </a:lnTo>
                <a:lnTo>
                  <a:pt x="23056" y="58009"/>
                </a:lnTo>
                <a:lnTo>
                  <a:pt x="23107" y="58085"/>
                </a:lnTo>
                <a:lnTo>
                  <a:pt x="23157" y="58161"/>
                </a:lnTo>
                <a:lnTo>
                  <a:pt x="23221" y="58224"/>
                </a:lnTo>
                <a:lnTo>
                  <a:pt x="23284" y="58287"/>
                </a:lnTo>
                <a:lnTo>
                  <a:pt x="23360" y="58338"/>
                </a:lnTo>
                <a:lnTo>
                  <a:pt x="23435" y="58388"/>
                </a:lnTo>
                <a:lnTo>
                  <a:pt x="23524" y="58426"/>
                </a:lnTo>
                <a:lnTo>
                  <a:pt x="23625" y="58464"/>
                </a:lnTo>
                <a:lnTo>
                  <a:pt x="23726" y="58489"/>
                </a:lnTo>
                <a:lnTo>
                  <a:pt x="23840" y="58515"/>
                </a:lnTo>
                <a:lnTo>
                  <a:pt x="23979" y="58515"/>
                </a:lnTo>
                <a:lnTo>
                  <a:pt x="24105" y="58489"/>
                </a:lnTo>
                <a:lnTo>
                  <a:pt x="24206" y="58439"/>
                </a:lnTo>
                <a:lnTo>
                  <a:pt x="24307" y="58376"/>
                </a:lnTo>
                <a:lnTo>
                  <a:pt x="24383" y="58287"/>
                </a:lnTo>
                <a:lnTo>
                  <a:pt x="24459" y="58199"/>
                </a:lnTo>
                <a:lnTo>
                  <a:pt x="24522" y="58073"/>
                </a:lnTo>
                <a:lnTo>
                  <a:pt x="24572" y="57946"/>
                </a:lnTo>
                <a:lnTo>
                  <a:pt x="24610" y="57807"/>
                </a:lnTo>
                <a:lnTo>
                  <a:pt x="24636" y="57656"/>
                </a:lnTo>
                <a:lnTo>
                  <a:pt x="24661" y="57491"/>
                </a:lnTo>
                <a:lnTo>
                  <a:pt x="24674" y="57315"/>
                </a:lnTo>
                <a:lnTo>
                  <a:pt x="24686" y="56948"/>
                </a:lnTo>
                <a:lnTo>
                  <a:pt x="24674" y="56557"/>
                </a:lnTo>
                <a:lnTo>
                  <a:pt x="24636" y="56140"/>
                </a:lnTo>
                <a:lnTo>
                  <a:pt x="24585" y="55736"/>
                </a:lnTo>
                <a:lnTo>
                  <a:pt x="24484" y="54940"/>
                </a:lnTo>
                <a:lnTo>
                  <a:pt x="24383" y="54258"/>
                </a:lnTo>
                <a:lnTo>
                  <a:pt x="24358" y="53980"/>
                </a:lnTo>
                <a:lnTo>
                  <a:pt x="24345" y="53752"/>
                </a:lnTo>
                <a:lnTo>
                  <a:pt x="24332" y="53108"/>
                </a:lnTo>
                <a:lnTo>
                  <a:pt x="24307" y="52590"/>
                </a:lnTo>
                <a:lnTo>
                  <a:pt x="24269" y="52173"/>
                </a:lnTo>
                <a:lnTo>
                  <a:pt x="24219" y="51857"/>
                </a:lnTo>
                <a:lnTo>
                  <a:pt x="24181" y="51617"/>
                </a:lnTo>
                <a:lnTo>
                  <a:pt x="24143" y="51440"/>
                </a:lnTo>
                <a:lnTo>
                  <a:pt x="24130" y="51314"/>
                </a:lnTo>
                <a:lnTo>
                  <a:pt x="24118" y="51238"/>
                </a:lnTo>
                <a:lnTo>
                  <a:pt x="24257" y="51276"/>
                </a:lnTo>
                <a:lnTo>
                  <a:pt x="24257" y="51327"/>
                </a:lnTo>
                <a:lnTo>
                  <a:pt x="24282" y="51415"/>
                </a:lnTo>
                <a:lnTo>
                  <a:pt x="24383" y="51668"/>
                </a:lnTo>
                <a:lnTo>
                  <a:pt x="24560" y="52009"/>
                </a:lnTo>
                <a:lnTo>
                  <a:pt x="24762" y="52388"/>
                </a:lnTo>
                <a:lnTo>
                  <a:pt x="24989" y="52767"/>
                </a:lnTo>
                <a:lnTo>
                  <a:pt x="25217" y="53108"/>
                </a:lnTo>
                <a:lnTo>
                  <a:pt x="25318" y="53247"/>
                </a:lnTo>
                <a:lnTo>
                  <a:pt x="25406" y="53361"/>
                </a:lnTo>
                <a:lnTo>
                  <a:pt x="25495" y="53449"/>
                </a:lnTo>
                <a:lnTo>
                  <a:pt x="25558" y="53500"/>
                </a:lnTo>
                <a:lnTo>
                  <a:pt x="25785" y="53613"/>
                </a:lnTo>
                <a:lnTo>
                  <a:pt x="26013" y="53740"/>
                </a:lnTo>
                <a:lnTo>
                  <a:pt x="26126" y="53790"/>
                </a:lnTo>
                <a:lnTo>
                  <a:pt x="26240" y="53841"/>
                </a:lnTo>
                <a:lnTo>
                  <a:pt x="26354" y="53879"/>
                </a:lnTo>
                <a:lnTo>
                  <a:pt x="26480" y="53891"/>
                </a:lnTo>
                <a:lnTo>
                  <a:pt x="26594" y="53879"/>
                </a:lnTo>
                <a:lnTo>
                  <a:pt x="26708" y="53853"/>
                </a:lnTo>
                <a:lnTo>
                  <a:pt x="26821" y="53790"/>
                </a:lnTo>
                <a:lnTo>
                  <a:pt x="26935" y="53702"/>
                </a:lnTo>
                <a:lnTo>
                  <a:pt x="27049" y="53575"/>
                </a:lnTo>
                <a:lnTo>
                  <a:pt x="27150" y="53411"/>
                </a:lnTo>
                <a:lnTo>
                  <a:pt x="27263" y="53209"/>
                </a:lnTo>
                <a:lnTo>
                  <a:pt x="27364" y="52956"/>
                </a:lnTo>
                <a:lnTo>
                  <a:pt x="27364" y="52678"/>
                </a:lnTo>
                <a:lnTo>
                  <a:pt x="27339" y="52401"/>
                </a:lnTo>
                <a:lnTo>
                  <a:pt x="27314" y="52135"/>
                </a:lnTo>
                <a:lnTo>
                  <a:pt x="27276" y="51895"/>
                </a:lnTo>
                <a:lnTo>
                  <a:pt x="27213" y="51655"/>
                </a:lnTo>
                <a:lnTo>
                  <a:pt x="27150" y="51428"/>
                </a:lnTo>
                <a:lnTo>
                  <a:pt x="27074" y="51213"/>
                </a:lnTo>
                <a:lnTo>
                  <a:pt x="26985" y="51024"/>
                </a:lnTo>
                <a:lnTo>
                  <a:pt x="26884" y="50821"/>
                </a:lnTo>
                <a:lnTo>
                  <a:pt x="26783" y="50645"/>
                </a:lnTo>
                <a:lnTo>
                  <a:pt x="26657" y="50480"/>
                </a:lnTo>
                <a:lnTo>
                  <a:pt x="26531" y="50316"/>
                </a:lnTo>
                <a:lnTo>
                  <a:pt x="26404" y="50152"/>
                </a:lnTo>
                <a:lnTo>
                  <a:pt x="26265" y="50013"/>
                </a:lnTo>
                <a:lnTo>
                  <a:pt x="26114" y="49861"/>
                </a:lnTo>
                <a:lnTo>
                  <a:pt x="25962" y="49735"/>
                </a:lnTo>
                <a:lnTo>
                  <a:pt x="25646" y="49482"/>
                </a:lnTo>
                <a:lnTo>
                  <a:pt x="25305" y="49255"/>
                </a:lnTo>
                <a:lnTo>
                  <a:pt x="24951" y="49028"/>
                </a:lnTo>
                <a:lnTo>
                  <a:pt x="24598" y="48825"/>
                </a:lnTo>
                <a:lnTo>
                  <a:pt x="23878" y="48421"/>
                </a:lnTo>
                <a:lnTo>
                  <a:pt x="23536" y="48232"/>
                </a:lnTo>
                <a:lnTo>
                  <a:pt x="23195" y="48017"/>
                </a:lnTo>
                <a:lnTo>
                  <a:pt x="22125" y="45249"/>
                </a:lnTo>
                <a:lnTo>
                  <a:pt x="22125" y="45249"/>
                </a:lnTo>
                <a:lnTo>
                  <a:pt x="22197" y="45288"/>
                </a:lnTo>
                <a:lnTo>
                  <a:pt x="22349" y="45389"/>
                </a:lnTo>
                <a:lnTo>
                  <a:pt x="22501" y="45516"/>
                </a:lnTo>
                <a:lnTo>
                  <a:pt x="22652" y="45655"/>
                </a:lnTo>
                <a:lnTo>
                  <a:pt x="22955" y="45971"/>
                </a:lnTo>
                <a:lnTo>
                  <a:pt x="23271" y="46299"/>
                </a:lnTo>
                <a:lnTo>
                  <a:pt x="23574" y="46627"/>
                </a:lnTo>
                <a:lnTo>
                  <a:pt x="23890" y="46931"/>
                </a:lnTo>
                <a:lnTo>
                  <a:pt x="24042" y="47070"/>
                </a:lnTo>
                <a:lnTo>
                  <a:pt x="24193" y="47183"/>
                </a:lnTo>
                <a:lnTo>
                  <a:pt x="24345" y="47284"/>
                </a:lnTo>
                <a:lnTo>
                  <a:pt x="24484" y="47347"/>
                </a:lnTo>
                <a:lnTo>
                  <a:pt x="24749" y="47449"/>
                </a:lnTo>
                <a:lnTo>
                  <a:pt x="25015" y="47537"/>
                </a:lnTo>
                <a:lnTo>
                  <a:pt x="25154" y="47562"/>
                </a:lnTo>
                <a:lnTo>
                  <a:pt x="25280" y="47587"/>
                </a:lnTo>
                <a:lnTo>
                  <a:pt x="25545" y="47587"/>
                </a:lnTo>
                <a:lnTo>
                  <a:pt x="25672" y="47575"/>
                </a:lnTo>
                <a:lnTo>
                  <a:pt x="25798" y="47550"/>
                </a:lnTo>
                <a:lnTo>
                  <a:pt x="25924" y="47512"/>
                </a:lnTo>
                <a:lnTo>
                  <a:pt x="26038" y="47449"/>
                </a:lnTo>
                <a:lnTo>
                  <a:pt x="26164" y="47373"/>
                </a:lnTo>
                <a:lnTo>
                  <a:pt x="26265" y="47284"/>
                </a:lnTo>
                <a:lnTo>
                  <a:pt x="26379" y="47171"/>
                </a:lnTo>
                <a:lnTo>
                  <a:pt x="26480" y="47044"/>
                </a:lnTo>
                <a:lnTo>
                  <a:pt x="26518" y="46817"/>
                </a:lnTo>
                <a:lnTo>
                  <a:pt x="26543" y="46602"/>
                </a:lnTo>
                <a:lnTo>
                  <a:pt x="26543" y="46375"/>
                </a:lnTo>
                <a:lnTo>
                  <a:pt x="26531" y="46160"/>
                </a:lnTo>
                <a:lnTo>
                  <a:pt x="26493" y="45945"/>
                </a:lnTo>
                <a:lnTo>
                  <a:pt x="26442" y="45730"/>
                </a:lnTo>
                <a:lnTo>
                  <a:pt x="26366" y="45528"/>
                </a:lnTo>
                <a:lnTo>
                  <a:pt x="26291" y="45326"/>
                </a:lnTo>
                <a:lnTo>
                  <a:pt x="26177" y="45124"/>
                </a:lnTo>
                <a:lnTo>
                  <a:pt x="26063" y="44922"/>
                </a:lnTo>
                <a:lnTo>
                  <a:pt x="25924" y="44733"/>
                </a:lnTo>
                <a:lnTo>
                  <a:pt x="25773" y="44543"/>
                </a:lnTo>
                <a:lnTo>
                  <a:pt x="25608" y="44354"/>
                </a:lnTo>
                <a:lnTo>
                  <a:pt x="25432" y="44177"/>
                </a:lnTo>
                <a:lnTo>
                  <a:pt x="25242" y="44000"/>
                </a:lnTo>
                <a:lnTo>
                  <a:pt x="25027" y="43836"/>
                </a:lnTo>
                <a:lnTo>
                  <a:pt x="24812" y="43671"/>
                </a:lnTo>
                <a:lnTo>
                  <a:pt x="24585" y="43520"/>
                </a:lnTo>
                <a:lnTo>
                  <a:pt x="24332" y="43368"/>
                </a:lnTo>
                <a:lnTo>
                  <a:pt x="24080" y="43217"/>
                </a:lnTo>
                <a:lnTo>
                  <a:pt x="23814" y="43078"/>
                </a:lnTo>
                <a:lnTo>
                  <a:pt x="23536" y="42951"/>
                </a:lnTo>
                <a:lnTo>
                  <a:pt x="23246" y="42825"/>
                </a:lnTo>
                <a:lnTo>
                  <a:pt x="22943" y="42711"/>
                </a:lnTo>
                <a:lnTo>
                  <a:pt x="22639" y="42610"/>
                </a:lnTo>
                <a:lnTo>
                  <a:pt x="22324" y="42509"/>
                </a:lnTo>
                <a:lnTo>
                  <a:pt x="21995" y="42408"/>
                </a:lnTo>
                <a:lnTo>
                  <a:pt x="21654" y="42332"/>
                </a:lnTo>
                <a:lnTo>
                  <a:pt x="21313" y="42257"/>
                </a:lnTo>
                <a:lnTo>
                  <a:pt x="20959" y="42193"/>
                </a:lnTo>
                <a:lnTo>
                  <a:pt x="20605" y="42130"/>
                </a:lnTo>
                <a:lnTo>
                  <a:pt x="20239" y="42092"/>
                </a:lnTo>
                <a:lnTo>
                  <a:pt x="18230" y="39288"/>
                </a:lnTo>
                <a:lnTo>
                  <a:pt x="18432" y="39326"/>
                </a:lnTo>
                <a:lnTo>
                  <a:pt x="18635" y="39389"/>
                </a:lnTo>
                <a:lnTo>
                  <a:pt x="19039" y="39515"/>
                </a:lnTo>
                <a:lnTo>
                  <a:pt x="19456" y="39679"/>
                </a:lnTo>
                <a:lnTo>
                  <a:pt x="19873" y="39869"/>
                </a:lnTo>
                <a:lnTo>
                  <a:pt x="20719" y="40248"/>
                </a:lnTo>
                <a:lnTo>
                  <a:pt x="21136" y="40425"/>
                </a:lnTo>
                <a:lnTo>
                  <a:pt x="21553" y="40576"/>
                </a:lnTo>
                <a:lnTo>
                  <a:pt x="21755" y="40652"/>
                </a:lnTo>
                <a:lnTo>
                  <a:pt x="21945" y="40703"/>
                </a:lnTo>
                <a:lnTo>
                  <a:pt x="22147" y="40753"/>
                </a:lnTo>
                <a:lnTo>
                  <a:pt x="22336" y="40791"/>
                </a:lnTo>
                <a:lnTo>
                  <a:pt x="22526" y="40816"/>
                </a:lnTo>
                <a:lnTo>
                  <a:pt x="22703" y="40829"/>
                </a:lnTo>
                <a:lnTo>
                  <a:pt x="22880" y="40816"/>
                </a:lnTo>
                <a:lnTo>
                  <a:pt x="23056" y="40791"/>
                </a:lnTo>
                <a:lnTo>
                  <a:pt x="23221" y="40753"/>
                </a:lnTo>
                <a:lnTo>
                  <a:pt x="23385" y="40703"/>
                </a:lnTo>
                <a:lnTo>
                  <a:pt x="23536" y="40627"/>
                </a:lnTo>
                <a:lnTo>
                  <a:pt x="23688" y="40526"/>
                </a:lnTo>
                <a:lnTo>
                  <a:pt x="23827" y="40400"/>
                </a:lnTo>
                <a:lnTo>
                  <a:pt x="23966" y="40261"/>
                </a:lnTo>
                <a:lnTo>
                  <a:pt x="24092" y="40084"/>
                </a:lnTo>
                <a:lnTo>
                  <a:pt x="24206" y="39894"/>
                </a:lnTo>
                <a:lnTo>
                  <a:pt x="24307" y="39692"/>
                </a:lnTo>
                <a:lnTo>
                  <a:pt x="24383" y="39503"/>
                </a:lnTo>
                <a:lnTo>
                  <a:pt x="24433" y="39326"/>
                </a:lnTo>
                <a:lnTo>
                  <a:pt x="24471" y="39162"/>
                </a:lnTo>
                <a:lnTo>
                  <a:pt x="24484" y="38997"/>
                </a:lnTo>
                <a:lnTo>
                  <a:pt x="24484" y="38833"/>
                </a:lnTo>
                <a:lnTo>
                  <a:pt x="24446" y="38681"/>
                </a:lnTo>
                <a:lnTo>
                  <a:pt x="24396" y="38543"/>
                </a:lnTo>
                <a:lnTo>
                  <a:pt x="24320" y="38404"/>
                </a:lnTo>
                <a:lnTo>
                  <a:pt x="24231" y="38265"/>
                </a:lnTo>
                <a:lnTo>
                  <a:pt x="24105" y="38138"/>
                </a:lnTo>
                <a:lnTo>
                  <a:pt x="23966" y="38025"/>
                </a:lnTo>
                <a:lnTo>
                  <a:pt x="23802" y="37898"/>
                </a:lnTo>
                <a:lnTo>
                  <a:pt x="23612" y="37797"/>
                </a:lnTo>
                <a:lnTo>
                  <a:pt x="23398" y="37683"/>
                </a:lnTo>
                <a:lnTo>
                  <a:pt x="23157" y="37582"/>
                </a:lnTo>
                <a:lnTo>
                  <a:pt x="22892" y="37481"/>
                </a:lnTo>
                <a:lnTo>
                  <a:pt x="22602" y="37393"/>
                </a:lnTo>
                <a:lnTo>
                  <a:pt x="22298" y="37305"/>
                </a:lnTo>
                <a:lnTo>
                  <a:pt x="21957" y="37216"/>
                </a:lnTo>
                <a:lnTo>
                  <a:pt x="21591" y="37140"/>
                </a:lnTo>
                <a:lnTo>
                  <a:pt x="21187" y="37065"/>
                </a:lnTo>
                <a:lnTo>
                  <a:pt x="20328" y="36913"/>
                </a:lnTo>
                <a:lnTo>
                  <a:pt x="19355" y="36787"/>
                </a:lnTo>
                <a:lnTo>
                  <a:pt x="18256" y="36660"/>
                </a:lnTo>
                <a:lnTo>
                  <a:pt x="17055" y="36534"/>
                </a:lnTo>
                <a:lnTo>
                  <a:pt x="15729" y="36420"/>
                </a:lnTo>
                <a:lnTo>
                  <a:pt x="15413" y="35928"/>
                </a:lnTo>
                <a:lnTo>
                  <a:pt x="15085" y="35435"/>
                </a:lnTo>
                <a:lnTo>
                  <a:pt x="14402" y="34462"/>
                </a:lnTo>
                <a:lnTo>
                  <a:pt x="14074" y="33970"/>
                </a:lnTo>
                <a:lnTo>
                  <a:pt x="13745" y="33477"/>
                </a:lnTo>
                <a:lnTo>
                  <a:pt x="13430" y="32984"/>
                </a:lnTo>
                <a:lnTo>
                  <a:pt x="13126" y="32466"/>
                </a:lnTo>
                <a:lnTo>
                  <a:pt x="12987" y="32214"/>
                </a:lnTo>
                <a:lnTo>
                  <a:pt x="12861" y="31948"/>
                </a:lnTo>
                <a:lnTo>
                  <a:pt x="12735" y="31683"/>
                </a:lnTo>
                <a:lnTo>
                  <a:pt x="12608" y="31405"/>
                </a:lnTo>
                <a:lnTo>
                  <a:pt x="12507" y="31127"/>
                </a:lnTo>
                <a:lnTo>
                  <a:pt x="12406" y="30849"/>
                </a:lnTo>
                <a:lnTo>
                  <a:pt x="12305" y="30559"/>
                </a:lnTo>
                <a:lnTo>
                  <a:pt x="12229" y="30268"/>
                </a:lnTo>
                <a:lnTo>
                  <a:pt x="12154" y="29965"/>
                </a:lnTo>
                <a:lnTo>
                  <a:pt x="12103" y="29649"/>
                </a:lnTo>
                <a:lnTo>
                  <a:pt x="12053" y="29333"/>
                </a:lnTo>
                <a:lnTo>
                  <a:pt x="12015" y="29018"/>
                </a:lnTo>
                <a:lnTo>
                  <a:pt x="12002" y="28689"/>
                </a:lnTo>
                <a:lnTo>
                  <a:pt x="11989" y="28348"/>
                </a:lnTo>
                <a:lnTo>
                  <a:pt x="12002" y="27994"/>
                </a:lnTo>
                <a:lnTo>
                  <a:pt x="12027" y="27641"/>
                </a:lnTo>
                <a:lnTo>
                  <a:pt x="12103" y="26630"/>
                </a:lnTo>
                <a:lnTo>
                  <a:pt x="12154" y="25607"/>
                </a:lnTo>
                <a:lnTo>
                  <a:pt x="12179" y="24583"/>
                </a:lnTo>
                <a:lnTo>
                  <a:pt x="12191" y="23573"/>
                </a:lnTo>
                <a:lnTo>
                  <a:pt x="12179" y="22550"/>
                </a:lnTo>
                <a:lnTo>
                  <a:pt x="12154" y="21526"/>
                </a:lnTo>
                <a:lnTo>
                  <a:pt x="12103" y="20516"/>
                </a:lnTo>
                <a:lnTo>
                  <a:pt x="12040" y="19493"/>
                </a:lnTo>
                <a:lnTo>
                  <a:pt x="11951" y="18469"/>
                </a:lnTo>
                <a:lnTo>
                  <a:pt x="11863" y="17459"/>
                </a:lnTo>
                <a:lnTo>
                  <a:pt x="11737" y="16435"/>
                </a:lnTo>
                <a:lnTo>
                  <a:pt x="11610" y="15425"/>
                </a:lnTo>
                <a:lnTo>
                  <a:pt x="11459" y="14402"/>
                </a:lnTo>
                <a:lnTo>
                  <a:pt x="11307" y="13391"/>
                </a:lnTo>
                <a:lnTo>
                  <a:pt x="11130" y="12380"/>
                </a:lnTo>
                <a:lnTo>
                  <a:pt x="10941" y="11370"/>
                </a:lnTo>
                <a:lnTo>
                  <a:pt x="10827" y="10814"/>
                </a:lnTo>
                <a:lnTo>
                  <a:pt x="10688" y="10258"/>
                </a:lnTo>
                <a:lnTo>
                  <a:pt x="10398" y="9146"/>
                </a:lnTo>
                <a:lnTo>
                  <a:pt x="10246" y="8603"/>
                </a:lnTo>
                <a:lnTo>
                  <a:pt x="10094" y="8035"/>
                </a:lnTo>
                <a:lnTo>
                  <a:pt x="9968" y="7479"/>
                </a:lnTo>
                <a:lnTo>
                  <a:pt x="9854" y="6923"/>
                </a:lnTo>
                <a:lnTo>
                  <a:pt x="9753" y="6355"/>
                </a:lnTo>
                <a:lnTo>
                  <a:pt x="9728" y="6077"/>
                </a:lnTo>
                <a:lnTo>
                  <a:pt x="9703" y="5799"/>
                </a:lnTo>
                <a:lnTo>
                  <a:pt x="9677" y="5508"/>
                </a:lnTo>
                <a:lnTo>
                  <a:pt x="9677" y="5230"/>
                </a:lnTo>
                <a:lnTo>
                  <a:pt x="9677" y="4940"/>
                </a:lnTo>
                <a:lnTo>
                  <a:pt x="9690" y="4662"/>
                </a:lnTo>
                <a:lnTo>
                  <a:pt x="9715" y="4371"/>
                </a:lnTo>
                <a:lnTo>
                  <a:pt x="9753" y="4093"/>
                </a:lnTo>
                <a:lnTo>
                  <a:pt x="9804" y="3803"/>
                </a:lnTo>
                <a:lnTo>
                  <a:pt x="9867" y="3512"/>
                </a:lnTo>
                <a:lnTo>
                  <a:pt x="9955" y="3222"/>
                </a:lnTo>
                <a:lnTo>
                  <a:pt x="10044" y="2931"/>
                </a:lnTo>
                <a:lnTo>
                  <a:pt x="10157" y="2641"/>
                </a:lnTo>
                <a:lnTo>
                  <a:pt x="10296" y="2350"/>
                </a:lnTo>
                <a:lnTo>
                  <a:pt x="10296" y="2337"/>
                </a:lnTo>
                <a:lnTo>
                  <a:pt x="10271" y="2312"/>
                </a:lnTo>
                <a:lnTo>
                  <a:pt x="10208" y="2262"/>
                </a:lnTo>
                <a:lnTo>
                  <a:pt x="9993" y="2059"/>
                </a:lnTo>
                <a:lnTo>
                  <a:pt x="9159" y="3740"/>
                </a:lnTo>
                <a:lnTo>
                  <a:pt x="74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Google Shape;249;p43"/>
          <p:cNvCxnSpPr/>
          <p:nvPr/>
        </p:nvCxnSpPr>
        <p:spPr>
          <a:xfrm rot="10800000">
            <a:off x="45720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/>
          <p:nvPr/>
        </p:nvSpPr>
        <p:spPr>
          <a:xfrm rot="10800000">
            <a:off x="14224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"/>
          <p:cNvSpPr/>
          <p:nvPr/>
        </p:nvSpPr>
        <p:spPr>
          <a:xfrm rot="10800000">
            <a:off x="67900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155 sequences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Alignment </a:t>
            </a:r>
            <a:endParaRPr dirty="0"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</a:t>
            </a:r>
            <a:r>
              <a:rPr lang="en-US" dirty="0"/>
              <a:t>he t</a:t>
            </a:r>
            <a:r>
              <a:rPr lang="en" dirty="0" err="1"/>
              <a:t>otal</a:t>
            </a:r>
            <a:r>
              <a:rPr lang="en" dirty="0"/>
              <a:t> length after the align</a:t>
            </a:r>
            <a:r>
              <a:rPr lang="en-US" dirty="0"/>
              <a:t>m</a:t>
            </a:r>
            <a:r>
              <a:rPr lang="en" dirty="0" err="1"/>
              <a:t>ent</a:t>
            </a:r>
            <a:r>
              <a:rPr lang="en" dirty="0"/>
              <a:t> was 1,399 bp.</a:t>
            </a:r>
            <a:endParaRPr dirty="0"/>
          </a:p>
        </p:txBody>
      </p:sp>
      <p:sp>
        <p:nvSpPr>
          <p:cNvPr id="256" name="Google Shape;256;p43"/>
          <p:cNvSpPr/>
          <p:nvPr/>
        </p:nvSpPr>
        <p:spPr>
          <a:xfrm rot="10800000">
            <a:off x="1725406" y="1772790"/>
            <a:ext cx="325589" cy="721915"/>
          </a:xfrm>
          <a:custGeom>
            <a:avLst/>
            <a:gdLst/>
            <a:ahLst/>
            <a:cxnLst/>
            <a:rect l="l" t="t" r="r" b="b"/>
            <a:pathLst>
              <a:path w="36247" h="80369" extrusionOk="0">
                <a:moveTo>
                  <a:pt x="9451" y="31961"/>
                </a:moveTo>
                <a:lnTo>
                  <a:pt x="9678" y="31986"/>
                </a:lnTo>
                <a:lnTo>
                  <a:pt x="9905" y="32024"/>
                </a:lnTo>
                <a:lnTo>
                  <a:pt x="10133" y="32062"/>
                </a:lnTo>
                <a:lnTo>
                  <a:pt x="10360" y="32125"/>
                </a:lnTo>
                <a:lnTo>
                  <a:pt x="10575" y="32201"/>
                </a:lnTo>
                <a:lnTo>
                  <a:pt x="10790" y="32277"/>
                </a:lnTo>
                <a:lnTo>
                  <a:pt x="10436" y="32592"/>
                </a:lnTo>
                <a:lnTo>
                  <a:pt x="10070" y="32883"/>
                </a:lnTo>
                <a:lnTo>
                  <a:pt x="9716" y="33161"/>
                </a:lnTo>
                <a:lnTo>
                  <a:pt x="9350" y="33426"/>
                </a:lnTo>
                <a:lnTo>
                  <a:pt x="8983" y="33679"/>
                </a:lnTo>
                <a:lnTo>
                  <a:pt x="8617" y="33919"/>
                </a:lnTo>
                <a:lnTo>
                  <a:pt x="8238" y="34134"/>
                </a:lnTo>
                <a:lnTo>
                  <a:pt x="7859" y="34323"/>
                </a:lnTo>
                <a:lnTo>
                  <a:pt x="7467" y="34500"/>
                </a:lnTo>
                <a:lnTo>
                  <a:pt x="7063" y="34652"/>
                </a:lnTo>
                <a:lnTo>
                  <a:pt x="6659" y="34765"/>
                </a:lnTo>
                <a:lnTo>
                  <a:pt x="6242" y="34866"/>
                </a:lnTo>
                <a:lnTo>
                  <a:pt x="5812" y="34942"/>
                </a:lnTo>
                <a:lnTo>
                  <a:pt x="5585" y="34967"/>
                </a:lnTo>
                <a:lnTo>
                  <a:pt x="5370" y="34980"/>
                </a:lnTo>
                <a:lnTo>
                  <a:pt x="5143" y="34993"/>
                </a:lnTo>
                <a:lnTo>
                  <a:pt x="4915" y="34993"/>
                </a:lnTo>
                <a:lnTo>
                  <a:pt x="4675" y="34980"/>
                </a:lnTo>
                <a:lnTo>
                  <a:pt x="4448" y="34967"/>
                </a:lnTo>
                <a:lnTo>
                  <a:pt x="4549" y="34753"/>
                </a:lnTo>
                <a:lnTo>
                  <a:pt x="4663" y="34550"/>
                </a:lnTo>
                <a:lnTo>
                  <a:pt x="4776" y="34336"/>
                </a:lnTo>
                <a:lnTo>
                  <a:pt x="4915" y="34146"/>
                </a:lnTo>
                <a:lnTo>
                  <a:pt x="5054" y="33957"/>
                </a:lnTo>
                <a:lnTo>
                  <a:pt x="5206" y="33767"/>
                </a:lnTo>
                <a:lnTo>
                  <a:pt x="5370" y="33603"/>
                </a:lnTo>
                <a:lnTo>
                  <a:pt x="5547" y="33426"/>
                </a:lnTo>
                <a:lnTo>
                  <a:pt x="5724" y="33275"/>
                </a:lnTo>
                <a:lnTo>
                  <a:pt x="5913" y="33123"/>
                </a:lnTo>
                <a:lnTo>
                  <a:pt x="6103" y="32971"/>
                </a:lnTo>
                <a:lnTo>
                  <a:pt x="6292" y="32832"/>
                </a:lnTo>
                <a:lnTo>
                  <a:pt x="6507" y="32706"/>
                </a:lnTo>
                <a:lnTo>
                  <a:pt x="6709" y="32592"/>
                </a:lnTo>
                <a:lnTo>
                  <a:pt x="6924" y="32479"/>
                </a:lnTo>
                <a:lnTo>
                  <a:pt x="7139" y="32378"/>
                </a:lnTo>
                <a:lnTo>
                  <a:pt x="7366" y="32289"/>
                </a:lnTo>
                <a:lnTo>
                  <a:pt x="7594" y="32213"/>
                </a:lnTo>
                <a:lnTo>
                  <a:pt x="7821" y="32150"/>
                </a:lnTo>
                <a:lnTo>
                  <a:pt x="8048" y="32087"/>
                </a:lnTo>
                <a:lnTo>
                  <a:pt x="8276" y="32037"/>
                </a:lnTo>
                <a:lnTo>
                  <a:pt x="8516" y="31999"/>
                </a:lnTo>
                <a:lnTo>
                  <a:pt x="8743" y="31973"/>
                </a:lnTo>
                <a:lnTo>
                  <a:pt x="8983" y="31961"/>
                </a:lnTo>
                <a:close/>
                <a:moveTo>
                  <a:pt x="25824" y="35940"/>
                </a:moveTo>
                <a:lnTo>
                  <a:pt x="26077" y="35953"/>
                </a:lnTo>
                <a:lnTo>
                  <a:pt x="26342" y="35978"/>
                </a:lnTo>
                <a:lnTo>
                  <a:pt x="26594" y="36016"/>
                </a:lnTo>
                <a:lnTo>
                  <a:pt x="26847" y="36066"/>
                </a:lnTo>
                <a:lnTo>
                  <a:pt x="27112" y="36130"/>
                </a:lnTo>
                <a:lnTo>
                  <a:pt x="27365" y="36205"/>
                </a:lnTo>
                <a:lnTo>
                  <a:pt x="27618" y="36306"/>
                </a:lnTo>
                <a:lnTo>
                  <a:pt x="27870" y="36407"/>
                </a:lnTo>
                <a:lnTo>
                  <a:pt x="28123" y="36509"/>
                </a:lnTo>
                <a:lnTo>
                  <a:pt x="28376" y="36635"/>
                </a:lnTo>
                <a:lnTo>
                  <a:pt x="28629" y="36774"/>
                </a:lnTo>
                <a:lnTo>
                  <a:pt x="28881" y="36925"/>
                </a:lnTo>
                <a:lnTo>
                  <a:pt x="29121" y="37090"/>
                </a:lnTo>
                <a:lnTo>
                  <a:pt x="29361" y="37254"/>
                </a:lnTo>
                <a:lnTo>
                  <a:pt x="29601" y="37431"/>
                </a:lnTo>
                <a:lnTo>
                  <a:pt x="29829" y="37633"/>
                </a:lnTo>
                <a:lnTo>
                  <a:pt x="30056" y="37835"/>
                </a:lnTo>
                <a:lnTo>
                  <a:pt x="30284" y="38050"/>
                </a:lnTo>
                <a:lnTo>
                  <a:pt x="30498" y="38264"/>
                </a:lnTo>
                <a:lnTo>
                  <a:pt x="30700" y="38504"/>
                </a:lnTo>
                <a:lnTo>
                  <a:pt x="30915" y="38744"/>
                </a:lnTo>
                <a:lnTo>
                  <a:pt x="31105" y="38997"/>
                </a:lnTo>
                <a:lnTo>
                  <a:pt x="31294" y="39262"/>
                </a:lnTo>
                <a:lnTo>
                  <a:pt x="31484" y="39540"/>
                </a:lnTo>
                <a:lnTo>
                  <a:pt x="31661" y="39818"/>
                </a:lnTo>
                <a:lnTo>
                  <a:pt x="31825" y="40109"/>
                </a:lnTo>
                <a:lnTo>
                  <a:pt x="31256" y="39995"/>
                </a:lnTo>
                <a:lnTo>
                  <a:pt x="30700" y="39881"/>
                </a:lnTo>
                <a:lnTo>
                  <a:pt x="30157" y="39755"/>
                </a:lnTo>
                <a:lnTo>
                  <a:pt x="29627" y="39603"/>
                </a:lnTo>
                <a:lnTo>
                  <a:pt x="29109" y="39439"/>
                </a:lnTo>
                <a:lnTo>
                  <a:pt x="28603" y="39262"/>
                </a:lnTo>
                <a:lnTo>
                  <a:pt x="28111" y="39060"/>
                </a:lnTo>
                <a:lnTo>
                  <a:pt x="27630" y="38846"/>
                </a:lnTo>
                <a:lnTo>
                  <a:pt x="27163" y="38606"/>
                </a:lnTo>
                <a:lnTo>
                  <a:pt x="26721" y="38340"/>
                </a:lnTo>
                <a:lnTo>
                  <a:pt x="26493" y="38189"/>
                </a:lnTo>
                <a:lnTo>
                  <a:pt x="26279" y="38050"/>
                </a:lnTo>
                <a:lnTo>
                  <a:pt x="26077" y="37885"/>
                </a:lnTo>
                <a:lnTo>
                  <a:pt x="25862" y="37734"/>
                </a:lnTo>
                <a:lnTo>
                  <a:pt x="25660" y="37557"/>
                </a:lnTo>
                <a:lnTo>
                  <a:pt x="25457" y="37380"/>
                </a:lnTo>
                <a:lnTo>
                  <a:pt x="25268" y="37203"/>
                </a:lnTo>
                <a:lnTo>
                  <a:pt x="25078" y="37014"/>
                </a:lnTo>
                <a:lnTo>
                  <a:pt x="24889" y="36812"/>
                </a:lnTo>
                <a:lnTo>
                  <a:pt x="24712" y="36610"/>
                </a:lnTo>
                <a:lnTo>
                  <a:pt x="24535" y="36395"/>
                </a:lnTo>
                <a:lnTo>
                  <a:pt x="24358" y="36167"/>
                </a:lnTo>
                <a:lnTo>
                  <a:pt x="24598" y="36092"/>
                </a:lnTo>
                <a:lnTo>
                  <a:pt x="24838" y="36041"/>
                </a:lnTo>
                <a:lnTo>
                  <a:pt x="25078" y="35991"/>
                </a:lnTo>
                <a:lnTo>
                  <a:pt x="25331" y="35965"/>
                </a:lnTo>
                <a:lnTo>
                  <a:pt x="25571" y="35953"/>
                </a:lnTo>
                <a:lnTo>
                  <a:pt x="25824" y="35940"/>
                </a:lnTo>
                <a:close/>
                <a:moveTo>
                  <a:pt x="9312" y="35384"/>
                </a:moveTo>
                <a:lnTo>
                  <a:pt x="9438" y="35649"/>
                </a:lnTo>
                <a:lnTo>
                  <a:pt x="9552" y="35915"/>
                </a:lnTo>
                <a:lnTo>
                  <a:pt x="9653" y="36167"/>
                </a:lnTo>
                <a:lnTo>
                  <a:pt x="9741" y="36433"/>
                </a:lnTo>
                <a:lnTo>
                  <a:pt x="9830" y="36698"/>
                </a:lnTo>
                <a:lnTo>
                  <a:pt x="9905" y="36951"/>
                </a:lnTo>
                <a:lnTo>
                  <a:pt x="9981" y="37216"/>
                </a:lnTo>
                <a:lnTo>
                  <a:pt x="10032" y="37469"/>
                </a:lnTo>
                <a:lnTo>
                  <a:pt x="10082" y="37721"/>
                </a:lnTo>
                <a:lnTo>
                  <a:pt x="10133" y="37987"/>
                </a:lnTo>
                <a:lnTo>
                  <a:pt x="10158" y="38239"/>
                </a:lnTo>
                <a:lnTo>
                  <a:pt x="10183" y="38492"/>
                </a:lnTo>
                <a:lnTo>
                  <a:pt x="10209" y="38744"/>
                </a:lnTo>
                <a:lnTo>
                  <a:pt x="10209" y="38997"/>
                </a:lnTo>
                <a:lnTo>
                  <a:pt x="10221" y="39250"/>
                </a:lnTo>
                <a:lnTo>
                  <a:pt x="10209" y="39515"/>
                </a:lnTo>
                <a:lnTo>
                  <a:pt x="10183" y="40020"/>
                </a:lnTo>
                <a:lnTo>
                  <a:pt x="10120" y="40526"/>
                </a:lnTo>
                <a:lnTo>
                  <a:pt x="10032" y="41044"/>
                </a:lnTo>
                <a:lnTo>
                  <a:pt x="9918" y="41562"/>
                </a:lnTo>
                <a:lnTo>
                  <a:pt x="9779" y="42079"/>
                </a:lnTo>
                <a:lnTo>
                  <a:pt x="9602" y="42597"/>
                </a:lnTo>
                <a:lnTo>
                  <a:pt x="9425" y="43128"/>
                </a:lnTo>
                <a:lnTo>
                  <a:pt x="9211" y="43671"/>
                </a:lnTo>
                <a:lnTo>
                  <a:pt x="9072" y="43393"/>
                </a:lnTo>
                <a:lnTo>
                  <a:pt x="8958" y="43128"/>
                </a:lnTo>
                <a:lnTo>
                  <a:pt x="8844" y="42850"/>
                </a:lnTo>
                <a:lnTo>
                  <a:pt x="8743" y="42585"/>
                </a:lnTo>
                <a:lnTo>
                  <a:pt x="8655" y="42320"/>
                </a:lnTo>
                <a:lnTo>
                  <a:pt x="8579" y="42054"/>
                </a:lnTo>
                <a:lnTo>
                  <a:pt x="8516" y="41789"/>
                </a:lnTo>
                <a:lnTo>
                  <a:pt x="8465" y="41536"/>
                </a:lnTo>
                <a:lnTo>
                  <a:pt x="8427" y="41271"/>
                </a:lnTo>
                <a:lnTo>
                  <a:pt x="8389" y="41018"/>
                </a:lnTo>
                <a:lnTo>
                  <a:pt x="8364" y="40753"/>
                </a:lnTo>
                <a:lnTo>
                  <a:pt x="8352" y="40500"/>
                </a:lnTo>
                <a:lnTo>
                  <a:pt x="8339" y="40248"/>
                </a:lnTo>
                <a:lnTo>
                  <a:pt x="8339" y="39982"/>
                </a:lnTo>
                <a:lnTo>
                  <a:pt x="8364" y="39477"/>
                </a:lnTo>
                <a:lnTo>
                  <a:pt x="8415" y="38972"/>
                </a:lnTo>
                <a:lnTo>
                  <a:pt x="8503" y="38467"/>
                </a:lnTo>
                <a:lnTo>
                  <a:pt x="8592" y="37961"/>
                </a:lnTo>
                <a:lnTo>
                  <a:pt x="8718" y="37443"/>
                </a:lnTo>
                <a:lnTo>
                  <a:pt x="8844" y="36938"/>
                </a:lnTo>
                <a:lnTo>
                  <a:pt x="8996" y="36420"/>
                </a:lnTo>
                <a:lnTo>
                  <a:pt x="9312" y="35384"/>
                </a:lnTo>
                <a:close/>
                <a:moveTo>
                  <a:pt x="17675" y="40526"/>
                </a:moveTo>
                <a:lnTo>
                  <a:pt x="17650" y="40728"/>
                </a:lnTo>
                <a:lnTo>
                  <a:pt x="17599" y="40943"/>
                </a:lnTo>
                <a:lnTo>
                  <a:pt x="17549" y="41157"/>
                </a:lnTo>
                <a:lnTo>
                  <a:pt x="17473" y="41385"/>
                </a:lnTo>
                <a:lnTo>
                  <a:pt x="17397" y="41612"/>
                </a:lnTo>
                <a:lnTo>
                  <a:pt x="17296" y="41839"/>
                </a:lnTo>
                <a:lnTo>
                  <a:pt x="17195" y="42079"/>
                </a:lnTo>
                <a:lnTo>
                  <a:pt x="17081" y="42320"/>
                </a:lnTo>
                <a:lnTo>
                  <a:pt x="16955" y="42560"/>
                </a:lnTo>
                <a:lnTo>
                  <a:pt x="16816" y="42800"/>
                </a:lnTo>
                <a:lnTo>
                  <a:pt x="16513" y="43280"/>
                </a:lnTo>
                <a:lnTo>
                  <a:pt x="16184" y="43747"/>
                </a:lnTo>
                <a:lnTo>
                  <a:pt x="15818" y="44214"/>
                </a:lnTo>
                <a:lnTo>
                  <a:pt x="15439" y="44657"/>
                </a:lnTo>
                <a:lnTo>
                  <a:pt x="15047" y="45086"/>
                </a:lnTo>
                <a:lnTo>
                  <a:pt x="14833" y="45288"/>
                </a:lnTo>
                <a:lnTo>
                  <a:pt x="14630" y="45478"/>
                </a:lnTo>
                <a:lnTo>
                  <a:pt x="14416" y="45655"/>
                </a:lnTo>
                <a:lnTo>
                  <a:pt x="14214" y="45831"/>
                </a:lnTo>
                <a:lnTo>
                  <a:pt x="13999" y="45996"/>
                </a:lnTo>
                <a:lnTo>
                  <a:pt x="13784" y="46147"/>
                </a:lnTo>
                <a:lnTo>
                  <a:pt x="13582" y="46286"/>
                </a:lnTo>
                <a:lnTo>
                  <a:pt x="13367" y="46412"/>
                </a:lnTo>
                <a:lnTo>
                  <a:pt x="13152" y="46526"/>
                </a:lnTo>
                <a:lnTo>
                  <a:pt x="12950" y="46627"/>
                </a:lnTo>
                <a:lnTo>
                  <a:pt x="12748" y="46716"/>
                </a:lnTo>
                <a:lnTo>
                  <a:pt x="12546" y="46779"/>
                </a:lnTo>
                <a:lnTo>
                  <a:pt x="12723" y="46261"/>
                </a:lnTo>
                <a:lnTo>
                  <a:pt x="12925" y="45743"/>
                </a:lnTo>
                <a:lnTo>
                  <a:pt x="13140" y="45250"/>
                </a:lnTo>
                <a:lnTo>
                  <a:pt x="13367" y="44783"/>
                </a:lnTo>
                <a:lnTo>
                  <a:pt x="13607" y="44315"/>
                </a:lnTo>
                <a:lnTo>
                  <a:pt x="13872" y="43886"/>
                </a:lnTo>
                <a:lnTo>
                  <a:pt x="14150" y="43456"/>
                </a:lnTo>
                <a:lnTo>
                  <a:pt x="14454" y="43052"/>
                </a:lnTo>
                <a:lnTo>
                  <a:pt x="14769" y="42673"/>
                </a:lnTo>
                <a:lnTo>
                  <a:pt x="15123" y="42307"/>
                </a:lnTo>
                <a:lnTo>
                  <a:pt x="15490" y="41966"/>
                </a:lnTo>
                <a:lnTo>
                  <a:pt x="15869" y="41637"/>
                </a:lnTo>
                <a:lnTo>
                  <a:pt x="16071" y="41486"/>
                </a:lnTo>
                <a:lnTo>
                  <a:pt x="16285" y="41334"/>
                </a:lnTo>
                <a:lnTo>
                  <a:pt x="16500" y="41183"/>
                </a:lnTo>
                <a:lnTo>
                  <a:pt x="16728" y="41044"/>
                </a:lnTo>
                <a:lnTo>
                  <a:pt x="16955" y="40905"/>
                </a:lnTo>
                <a:lnTo>
                  <a:pt x="17182" y="40778"/>
                </a:lnTo>
                <a:lnTo>
                  <a:pt x="17422" y="40652"/>
                </a:lnTo>
                <a:lnTo>
                  <a:pt x="17675" y="40526"/>
                </a:lnTo>
                <a:close/>
                <a:moveTo>
                  <a:pt x="4549" y="41562"/>
                </a:moveTo>
                <a:lnTo>
                  <a:pt x="4498" y="42143"/>
                </a:lnTo>
                <a:lnTo>
                  <a:pt x="4410" y="42711"/>
                </a:lnTo>
                <a:lnTo>
                  <a:pt x="4309" y="43254"/>
                </a:lnTo>
                <a:lnTo>
                  <a:pt x="4195" y="43798"/>
                </a:lnTo>
                <a:lnTo>
                  <a:pt x="4043" y="44315"/>
                </a:lnTo>
                <a:lnTo>
                  <a:pt x="3879" y="44821"/>
                </a:lnTo>
                <a:lnTo>
                  <a:pt x="3690" y="45313"/>
                </a:lnTo>
                <a:lnTo>
                  <a:pt x="3475" y="45793"/>
                </a:lnTo>
                <a:lnTo>
                  <a:pt x="3248" y="46248"/>
                </a:lnTo>
                <a:lnTo>
                  <a:pt x="2982" y="46703"/>
                </a:lnTo>
                <a:lnTo>
                  <a:pt x="2704" y="47133"/>
                </a:lnTo>
                <a:lnTo>
                  <a:pt x="2401" y="47562"/>
                </a:lnTo>
                <a:lnTo>
                  <a:pt x="2073" y="47966"/>
                </a:lnTo>
                <a:lnTo>
                  <a:pt x="1719" y="48371"/>
                </a:lnTo>
                <a:lnTo>
                  <a:pt x="1340" y="48762"/>
                </a:lnTo>
                <a:lnTo>
                  <a:pt x="936" y="49128"/>
                </a:lnTo>
                <a:lnTo>
                  <a:pt x="923" y="48838"/>
                </a:lnTo>
                <a:lnTo>
                  <a:pt x="898" y="48547"/>
                </a:lnTo>
                <a:lnTo>
                  <a:pt x="898" y="48257"/>
                </a:lnTo>
                <a:lnTo>
                  <a:pt x="910" y="47979"/>
                </a:lnTo>
                <a:lnTo>
                  <a:pt x="923" y="47701"/>
                </a:lnTo>
                <a:lnTo>
                  <a:pt x="948" y="47436"/>
                </a:lnTo>
                <a:lnTo>
                  <a:pt x="986" y="47170"/>
                </a:lnTo>
                <a:lnTo>
                  <a:pt x="1037" y="46905"/>
                </a:lnTo>
                <a:lnTo>
                  <a:pt x="1087" y="46653"/>
                </a:lnTo>
                <a:lnTo>
                  <a:pt x="1150" y="46400"/>
                </a:lnTo>
                <a:lnTo>
                  <a:pt x="1226" y="46147"/>
                </a:lnTo>
                <a:lnTo>
                  <a:pt x="1302" y="45895"/>
                </a:lnTo>
                <a:lnTo>
                  <a:pt x="1390" y="45655"/>
                </a:lnTo>
                <a:lnTo>
                  <a:pt x="1491" y="45415"/>
                </a:lnTo>
                <a:lnTo>
                  <a:pt x="1605" y="45174"/>
                </a:lnTo>
                <a:lnTo>
                  <a:pt x="1719" y="44947"/>
                </a:lnTo>
                <a:lnTo>
                  <a:pt x="1833" y="44720"/>
                </a:lnTo>
                <a:lnTo>
                  <a:pt x="1972" y="44492"/>
                </a:lnTo>
                <a:lnTo>
                  <a:pt x="2111" y="44265"/>
                </a:lnTo>
                <a:lnTo>
                  <a:pt x="2249" y="44038"/>
                </a:lnTo>
                <a:lnTo>
                  <a:pt x="2565" y="43608"/>
                </a:lnTo>
                <a:lnTo>
                  <a:pt x="2919" y="43179"/>
                </a:lnTo>
                <a:lnTo>
                  <a:pt x="3285" y="42762"/>
                </a:lnTo>
                <a:lnTo>
                  <a:pt x="3677" y="42357"/>
                </a:lnTo>
                <a:lnTo>
                  <a:pt x="4107" y="41953"/>
                </a:lnTo>
                <a:lnTo>
                  <a:pt x="4549" y="41562"/>
                </a:lnTo>
                <a:close/>
                <a:moveTo>
                  <a:pt x="25217" y="43987"/>
                </a:moveTo>
                <a:lnTo>
                  <a:pt x="25255" y="44581"/>
                </a:lnTo>
                <a:lnTo>
                  <a:pt x="25268" y="45162"/>
                </a:lnTo>
                <a:lnTo>
                  <a:pt x="25268" y="45743"/>
                </a:lnTo>
                <a:lnTo>
                  <a:pt x="25255" y="46299"/>
                </a:lnTo>
                <a:lnTo>
                  <a:pt x="25205" y="46842"/>
                </a:lnTo>
                <a:lnTo>
                  <a:pt x="25142" y="47385"/>
                </a:lnTo>
                <a:lnTo>
                  <a:pt x="25053" y="47916"/>
                </a:lnTo>
                <a:lnTo>
                  <a:pt x="24927" y="48434"/>
                </a:lnTo>
                <a:lnTo>
                  <a:pt x="24788" y="48939"/>
                </a:lnTo>
                <a:lnTo>
                  <a:pt x="24699" y="49192"/>
                </a:lnTo>
                <a:lnTo>
                  <a:pt x="24611" y="49444"/>
                </a:lnTo>
                <a:lnTo>
                  <a:pt x="24510" y="49697"/>
                </a:lnTo>
                <a:lnTo>
                  <a:pt x="24396" y="49937"/>
                </a:lnTo>
                <a:lnTo>
                  <a:pt x="24283" y="50190"/>
                </a:lnTo>
                <a:lnTo>
                  <a:pt x="24169" y="50430"/>
                </a:lnTo>
                <a:lnTo>
                  <a:pt x="24030" y="50670"/>
                </a:lnTo>
                <a:lnTo>
                  <a:pt x="23891" y="50910"/>
                </a:lnTo>
                <a:lnTo>
                  <a:pt x="23739" y="51150"/>
                </a:lnTo>
                <a:lnTo>
                  <a:pt x="23588" y="51377"/>
                </a:lnTo>
                <a:lnTo>
                  <a:pt x="23423" y="51617"/>
                </a:lnTo>
                <a:lnTo>
                  <a:pt x="23247" y="51857"/>
                </a:lnTo>
                <a:lnTo>
                  <a:pt x="23057" y="52085"/>
                </a:lnTo>
                <a:lnTo>
                  <a:pt x="22868" y="52312"/>
                </a:lnTo>
                <a:lnTo>
                  <a:pt x="22766" y="51718"/>
                </a:lnTo>
                <a:lnTo>
                  <a:pt x="22729" y="51415"/>
                </a:lnTo>
                <a:lnTo>
                  <a:pt x="22703" y="51124"/>
                </a:lnTo>
                <a:lnTo>
                  <a:pt x="22678" y="50834"/>
                </a:lnTo>
                <a:lnTo>
                  <a:pt x="22665" y="50556"/>
                </a:lnTo>
                <a:lnTo>
                  <a:pt x="22665" y="50278"/>
                </a:lnTo>
                <a:lnTo>
                  <a:pt x="22678" y="50000"/>
                </a:lnTo>
                <a:lnTo>
                  <a:pt x="22691" y="49722"/>
                </a:lnTo>
                <a:lnTo>
                  <a:pt x="22703" y="49444"/>
                </a:lnTo>
                <a:lnTo>
                  <a:pt x="22741" y="49179"/>
                </a:lnTo>
                <a:lnTo>
                  <a:pt x="22766" y="48914"/>
                </a:lnTo>
                <a:lnTo>
                  <a:pt x="22817" y="48648"/>
                </a:lnTo>
                <a:lnTo>
                  <a:pt x="22868" y="48383"/>
                </a:lnTo>
                <a:lnTo>
                  <a:pt x="22931" y="48131"/>
                </a:lnTo>
                <a:lnTo>
                  <a:pt x="23007" y="47865"/>
                </a:lnTo>
                <a:lnTo>
                  <a:pt x="23082" y="47613"/>
                </a:lnTo>
                <a:lnTo>
                  <a:pt x="23171" y="47360"/>
                </a:lnTo>
                <a:lnTo>
                  <a:pt x="23259" y="47120"/>
                </a:lnTo>
                <a:lnTo>
                  <a:pt x="23360" y="46867"/>
                </a:lnTo>
                <a:lnTo>
                  <a:pt x="23474" y="46615"/>
                </a:lnTo>
                <a:lnTo>
                  <a:pt x="23588" y="46375"/>
                </a:lnTo>
                <a:lnTo>
                  <a:pt x="23714" y="46135"/>
                </a:lnTo>
                <a:lnTo>
                  <a:pt x="23853" y="45895"/>
                </a:lnTo>
                <a:lnTo>
                  <a:pt x="24144" y="45415"/>
                </a:lnTo>
                <a:lnTo>
                  <a:pt x="24472" y="44934"/>
                </a:lnTo>
                <a:lnTo>
                  <a:pt x="24826" y="44467"/>
                </a:lnTo>
                <a:lnTo>
                  <a:pt x="25217" y="43987"/>
                </a:lnTo>
                <a:close/>
                <a:moveTo>
                  <a:pt x="33139" y="49482"/>
                </a:moveTo>
                <a:lnTo>
                  <a:pt x="33467" y="49823"/>
                </a:lnTo>
                <a:lnTo>
                  <a:pt x="33770" y="50164"/>
                </a:lnTo>
                <a:lnTo>
                  <a:pt x="34036" y="50505"/>
                </a:lnTo>
                <a:lnTo>
                  <a:pt x="34263" y="50859"/>
                </a:lnTo>
                <a:lnTo>
                  <a:pt x="34478" y="51226"/>
                </a:lnTo>
                <a:lnTo>
                  <a:pt x="34655" y="51592"/>
                </a:lnTo>
                <a:lnTo>
                  <a:pt x="34806" y="51958"/>
                </a:lnTo>
                <a:lnTo>
                  <a:pt x="34945" y="52337"/>
                </a:lnTo>
                <a:lnTo>
                  <a:pt x="35046" y="52716"/>
                </a:lnTo>
                <a:lnTo>
                  <a:pt x="35147" y="53095"/>
                </a:lnTo>
                <a:lnTo>
                  <a:pt x="35211" y="53487"/>
                </a:lnTo>
                <a:lnTo>
                  <a:pt x="35274" y="53878"/>
                </a:lnTo>
                <a:lnTo>
                  <a:pt x="35312" y="54270"/>
                </a:lnTo>
                <a:lnTo>
                  <a:pt x="35337" y="54674"/>
                </a:lnTo>
                <a:lnTo>
                  <a:pt x="35362" y="55066"/>
                </a:lnTo>
                <a:lnTo>
                  <a:pt x="35362" y="55470"/>
                </a:lnTo>
                <a:lnTo>
                  <a:pt x="35084" y="55167"/>
                </a:lnTo>
                <a:lnTo>
                  <a:pt x="34819" y="54851"/>
                </a:lnTo>
                <a:lnTo>
                  <a:pt x="34592" y="54535"/>
                </a:lnTo>
                <a:lnTo>
                  <a:pt x="34377" y="54207"/>
                </a:lnTo>
                <a:lnTo>
                  <a:pt x="34187" y="53866"/>
                </a:lnTo>
                <a:lnTo>
                  <a:pt x="34010" y="53512"/>
                </a:lnTo>
                <a:lnTo>
                  <a:pt x="33859" y="53146"/>
                </a:lnTo>
                <a:lnTo>
                  <a:pt x="33732" y="52779"/>
                </a:lnTo>
                <a:lnTo>
                  <a:pt x="33619" y="52400"/>
                </a:lnTo>
                <a:lnTo>
                  <a:pt x="33505" y="52009"/>
                </a:lnTo>
                <a:lnTo>
                  <a:pt x="33417" y="51617"/>
                </a:lnTo>
                <a:lnTo>
                  <a:pt x="33341" y="51200"/>
                </a:lnTo>
                <a:lnTo>
                  <a:pt x="33278" y="50783"/>
                </a:lnTo>
                <a:lnTo>
                  <a:pt x="33227" y="50366"/>
                </a:lnTo>
                <a:lnTo>
                  <a:pt x="33177" y="49924"/>
                </a:lnTo>
                <a:lnTo>
                  <a:pt x="33139" y="49482"/>
                </a:lnTo>
                <a:close/>
                <a:moveTo>
                  <a:pt x="14327" y="54649"/>
                </a:moveTo>
                <a:lnTo>
                  <a:pt x="14656" y="54674"/>
                </a:lnTo>
                <a:lnTo>
                  <a:pt x="14984" y="54725"/>
                </a:lnTo>
                <a:lnTo>
                  <a:pt x="14833" y="55003"/>
                </a:lnTo>
                <a:lnTo>
                  <a:pt x="14681" y="55281"/>
                </a:lnTo>
                <a:lnTo>
                  <a:pt x="14504" y="55571"/>
                </a:lnTo>
                <a:lnTo>
                  <a:pt x="14315" y="55849"/>
                </a:lnTo>
                <a:lnTo>
                  <a:pt x="14112" y="56127"/>
                </a:lnTo>
                <a:lnTo>
                  <a:pt x="13898" y="56405"/>
                </a:lnTo>
                <a:lnTo>
                  <a:pt x="13670" y="56670"/>
                </a:lnTo>
                <a:lnTo>
                  <a:pt x="13443" y="56935"/>
                </a:lnTo>
                <a:lnTo>
                  <a:pt x="13190" y="57201"/>
                </a:lnTo>
                <a:lnTo>
                  <a:pt x="12938" y="57466"/>
                </a:lnTo>
                <a:lnTo>
                  <a:pt x="12672" y="57719"/>
                </a:lnTo>
                <a:lnTo>
                  <a:pt x="12394" y="57959"/>
                </a:lnTo>
                <a:lnTo>
                  <a:pt x="12116" y="58199"/>
                </a:lnTo>
                <a:lnTo>
                  <a:pt x="11826" y="58439"/>
                </a:lnTo>
                <a:lnTo>
                  <a:pt x="11535" y="58666"/>
                </a:lnTo>
                <a:lnTo>
                  <a:pt x="11232" y="58881"/>
                </a:lnTo>
                <a:lnTo>
                  <a:pt x="10929" y="59096"/>
                </a:lnTo>
                <a:lnTo>
                  <a:pt x="10613" y="59298"/>
                </a:lnTo>
                <a:lnTo>
                  <a:pt x="10297" y="59487"/>
                </a:lnTo>
                <a:lnTo>
                  <a:pt x="9994" y="59677"/>
                </a:lnTo>
                <a:lnTo>
                  <a:pt x="9678" y="59841"/>
                </a:lnTo>
                <a:lnTo>
                  <a:pt x="9350" y="60005"/>
                </a:lnTo>
                <a:lnTo>
                  <a:pt x="9034" y="60157"/>
                </a:lnTo>
                <a:lnTo>
                  <a:pt x="8718" y="60296"/>
                </a:lnTo>
                <a:lnTo>
                  <a:pt x="8402" y="60422"/>
                </a:lnTo>
                <a:lnTo>
                  <a:pt x="8086" y="60536"/>
                </a:lnTo>
                <a:lnTo>
                  <a:pt x="7770" y="60637"/>
                </a:lnTo>
                <a:lnTo>
                  <a:pt x="7467" y="60713"/>
                </a:lnTo>
                <a:lnTo>
                  <a:pt x="7164" y="60788"/>
                </a:lnTo>
                <a:lnTo>
                  <a:pt x="6861" y="60839"/>
                </a:lnTo>
                <a:lnTo>
                  <a:pt x="6570" y="60877"/>
                </a:lnTo>
                <a:lnTo>
                  <a:pt x="6280" y="60902"/>
                </a:lnTo>
                <a:lnTo>
                  <a:pt x="6368" y="60637"/>
                </a:lnTo>
                <a:lnTo>
                  <a:pt x="6482" y="60372"/>
                </a:lnTo>
                <a:lnTo>
                  <a:pt x="6608" y="60094"/>
                </a:lnTo>
                <a:lnTo>
                  <a:pt x="6760" y="59816"/>
                </a:lnTo>
                <a:lnTo>
                  <a:pt x="6924" y="59525"/>
                </a:lnTo>
                <a:lnTo>
                  <a:pt x="7113" y="59247"/>
                </a:lnTo>
                <a:lnTo>
                  <a:pt x="7303" y="58957"/>
                </a:lnTo>
                <a:lnTo>
                  <a:pt x="7518" y="58679"/>
                </a:lnTo>
                <a:lnTo>
                  <a:pt x="7745" y="58388"/>
                </a:lnTo>
                <a:lnTo>
                  <a:pt x="7985" y="58110"/>
                </a:lnTo>
                <a:lnTo>
                  <a:pt x="8238" y="57832"/>
                </a:lnTo>
                <a:lnTo>
                  <a:pt x="8503" y="57554"/>
                </a:lnTo>
                <a:lnTo>
                  <a:pt x="8781" y="57289"/>
                </a:lnTo>
                <a:lnTo>
                  <a:pt x="9072" y="57024"/>
                </a:lnTo>
                <a:lnTo>
                  <a:pt x="9362" y="56771"/>
                </a:lnTo>
                <a:lnTo>
                  <a:pt x="9665" y="56531"/>
                </a:lnTo>
                <a:lnTo>
                  <a:pt x="9981" y="56304"/>
                </a:lnTo>
                <a:lnTo>
                  <a:pt x="10297" y="56076"/>
                </a:lnTo>
                <a:lnTo>
                  <a:pt x="10626" y="55862"/>
                </a:lnTo>
                <a:lnTo>
                  <a:pt x="10954" y="55672"/>
                </a:lnTo>
                <a:lnTo>
                  <a:pt x="11283" y="55483"/>
                </a:lnTo>
                <a:lnTo>
                  <a:pt x="11624" y="55318"/>
                </a:lnTo>
                <a:lnTo>
                  <a:pt x="11952" y="55167"/>
                </a:lnTo>
                <a:lnTo>
                  <a:pt x="12293" y="55028"/>
                </a:lnTo>
                <a:lnTo>
                  <a:pt x="12634" y="54914"/>
                </a:lnTo>
                <a:lnTo>
                  <a:pt x="12975" y="54813"/>
                </a:lnTo>
                <a:lnTo>
                  <a:pt x="13317" y="54750"/>
                </a:lnTo>
                <a:lnTo>
                  <a:pt x="13658" y="54687"/>
                </a:lnTo>
                <a:lnTo>
                  <a:pt x="13999" y="54662"/>
                </a:lnTo>
                <a:lnTo>
                  <a:pt x="14327" y="54649"/>
                </a:lnTo>
                <a:close/>
                <a:moveTo>
                  <a:pt x="29361" y="55596"/>
                </a:moveTo>
                <a:lnTo>
                  <a:pt x="29513" y="55849"/>
                </a:lnTo>
                <a:lnTo>
                  <a:pt x="29652" y="56114"/>
                </a:lnTo>
                <a:lnTo>
                  <a:pt x="29778" y="56380"/>
                </a:lnTo>
                <a:lnTo>
                  <a:pt x="29904" y="56645"/>
                </a:lnTo>
                <a:lnTo>
                  <a:pt x="30018" y="56898"/>
                </a:lnTo>
                <a:lnTo>
                  <a:pt x="30119" y="57163"/>
                </a:lnTo>
                <a:lnTo>
                  <a:pt x="30220" y="57428"/>
                </a:lnTo>
                <a:lnTo>
                  <a:pt x="30309" y="57693"/>
                </a:lnTo>
                <a:lnTo>
                  <a:pt x="30385" y="57959"/>
                </a:lnTo>
                <a:lnTo>
                  <a:pt x="30460" y="58224"/>
                </a:lnTo>
                <a:lnTo>
                  <a:pt x="30524" y="58489"/>
                </a:lnTo>
                <a:lnTo>
                  <a:pt x="30574" y="58755"/>
                </a:lnTo>
                <a:lnTo>
                  <a:pt x="30625" y="59020"/>
                </a:lnTo>
                <a:lnTo>
                  <a:pt x="30663" y="59285"/>
                </a:lnTo>
                <a:lnTo>
                  <a:pt x="30700" y="59563"/>
                </a:lnTo>
                <a:lnTo>
                  <a:pt x="30726" y="59828"/>
                </a:lnTo>
                <a:lnTo>
                  <a:pt x="30751" y="60372"/>
                </a:lnTo>
                <a:lnTo>
                  <a:pt x="30751" y="60915"/>
                </a:lnTo>
                <a:lnTo>
                  <a:pt x="30713" y="61458"/>
                </a:lnTo>
                <a:lnTo>
                  <a:pt x="30650" y="62014"/>
                </a:lnTo>
                <a:lnTo>
                  <a:pt x="30574" y="62570"/>
                </a:lnTo>
                <a:lnTo>
                  <a:pt x="30460" y="63125"/>
                </a:lnTo>
                <a:lnTo>
                  <a:pt x="30309" y="63694"/>
                </a:lnTo>
                <a:lnTo>
                  <a:pt x="30145" y="64262"/>
                </a:lnTo>
                <a:lnTo>
                  <a:pt x="29955" y="64048"/>
                </a:lnTo>
                <a:lnTo>
                  <a:pt x="29778" y="63808"/>
                </a:lnTo>
                <a:lnTo>
                  <a:pt x="29614" y="63568"/>
                </a:lnTo>
                <a:lnTo>
                  <a:pt x="29450" y="63315"/>
                </a:lnTo>
                <a:lnTo>
                  <a:pt x="29298" y="63062"/>
                </a:lnTo>
                <a:lnTo>
                  <a:pt x="29159" y="62784"/>
                </a:lnTo>
                <a:lnTo>
                  <a:pt x="29033" y="62519"/>
                </a:lnTo>
                <a:lnTo>
                  <a:pt x="28906" y="62229"/>
                </a:lnTo>
                <a:lnTo>
                  <a:pt x="28805" y="61938"/>
                </a:lnTo>
                <a:lnTo>
                  <a:pt x="28704" y="61647"/>
                </a:lnTo>
                <a:lnTo>
                  <a:pt x="28616" y="61344"/>
                </a:lnTo>
                <a:lnTo>
                  <a:pt x="28540" y="61041"/>
                </a:lnTo>
                <a:lnTo>
                  <a:pt x="28477" y="60738"/>
                </a:lnTo>
                <a:lnTo>
                  <a:pt x="28414" y="60435"/>
                </a:lnTo>
                <a:lnTo>
                  <a:pt x="28376" y="60119"/>
                </a:lnTo>
                <a:lnTo>
                  <a:pt x="28338" y="59816"/>
                </a:lnTo>
                <a:lnTo>
                  <a:pt x="28313" y="59500"/>
                </a:lnTo>
                <a:lnTo>
                  <a:pt x="28300" y="59197"/>
                </a:lnTo>
                <a:lnTo>
                  <a:pt x="28300" y="58894"/>
                </a:lnTo>
                <a:lnTo>
                  <a:pt x="28313" y="58603"/>
                </a:lnTo>
                <a:lnTo>
                  <a:pt x="28338" y="58300"/>
                </a:lnTo>
                <a:lnTo>
                  <a:pt x="28376" y="58009"/>
                </a:lnTo>
                <a:lnTo>
                  <a:pt x="28414" y="57731"/>
                </a:lnTo>
                <a:lnTo>
                  <a:pt x="28477" y="57453"/>
                </a:lnTo>
                <a:lnTo>
                  <a:pt x="28540" y="57188"/>
                </a:lnTo>
                <a:lnTo>
                  <a:pt x="28629" y="56923"/>
                </a:lnTo>
                <a:lnTo>
                  <a:pt x="28717" y="56670"/>
                </a:lnTo>
                <a:lnTo>
                  <a:pt x="28818" y="56430"/>
                </a:lnTo>
                <a:lnTo>
                  <a:pt x="28944" y="56203"/>
                </a:lnTo>
                <a:lnTo>
                  <a:pt x="29071" y="55988"/>
                </a:lnTo>
                <a:lnTo>
                  <a:pt x="29210" y="55786"/>
                </a:lnTo>
                <a:lnTo>
                  <a:pt x="29361" y="55596"/>
                </a:lnTo>
                <a:close/>
                <a:moveTo>
                  <a:pt x="15490" y="60144"/>
                </a:moveTo>
                <a:lnTo>
                  <a:pt x="15755" y="60321"/>
                </a:lnTo>
                <a:lnTo>
                  <a:pt x="16020" y="60510"/>
                </a:lnTo>
                <a:lnTo>
                  <a:pt x="16260" y="60700"/>
                </a:lnTo>
                <a:lnTo>
                  <a:pt x="16500" y="60902"/>
                </a:lnTo>
                <a:lnTo>
                  <a:pt x="16715" y="61104"/>
                </a:lnTo>
                <a:lnTo>
                  <a:pt x="16917" y="61319"/>
                </a:lnTo>
                <a:lnTo>
                  <a:pt x="17119" y="61521"/>
                </a:lnTo>
                <a:lnTo>
                  <a:pt x="17309" y="61748"/>
                </a:lnTo>
                <a:lnTo>
                  <a:pt x="17486" y="61976"/>
                </a:lnTo>
                <a:lnTo>
                  <a:pt x="17650" y="62203"/>
                </a:lnTo>
                <a:lnTo>
                  <a:pt x="17801" y="62431"/>
                </a:lnTo>
                <a:lnTo>
                  <a:pt x="17940" y="62671"/>
                </a:lnTo>
                <a:lnTo>
                  <a:pt x="18079" y="62911"/>
                </a:lnTo>
                <a:lnTo>
                  <a:pt x="18206" y="63163"/>
                </a:lnTo>
                <a:lnTo>
                  <a:pt x="18319" y="63416"/>
                </a:lnTo>
                <a:lnTo>
                  <a:pt x="18433" y="63669"/>
                </a:lnTo>
                <a:lnTo>
                  <a:pt x="18534" y="63934"/>
                </a:lnTo>
                <a:lnTo>
                  <a:pt x="18635" y="64199"/>
                </a:lnTo>
                <a:lnTo>
                  <a:pt x="18800" y="64742"/>
                </a:lnTo>
                <a:lnTo>
                  <a:pt x="18951" y="65298"/>
                </a:lnTo>
                <a:lnTo>
                  <a:pt x="19077" y="65854"/>
                </a:lnTo>
                <a:lnTo>
                  <a:pt x="19179" y="66435"/>
                </a:lnTo>
                <a:lnTo>
                  <a:pt x="19280" y="67029"/>
                </a:lnTo>
                <a:lnTo>
                  <a:pt x="19355" y="67623"/>
                </a:lnTo>
                <a:lnTo>
                  <a:pt x="19431" y="68229"/>
                </a:lnTo>
                <a:lnTo>
                  <a:pt x="19431" y="68229"/>
                </a:lnTo>
                <a:lnTo>
                  <a:pt x="19229" y="68128"/>
                </a:lnTo>
                <a:lnTo>
                  <a:pt x="19040" y="68014"/>
                </a:lnTo>
                <a:lnTo>
                  <a:pt x="18837" y="67875"/>
                </a:lnTo>
                <a:lnTo>
                  <a:pt x="18648" y="67711"/>
                </a:lnTo>
                <a:lnTo>
                  <a:pt x="18446" y="67547"/>
                </a:lnTo>
                <a:lnTo>
                  <a:pt x="18256" y="67345"/>
                </a:lnTo>
                <a:lnTo>
                  <a:pt x="18067" y="67143"/>
                </a:lnTo>
                <a:lnTo>
                  <a:pt x="17877" y="66915"/>
                </a:lnTo>
                <a:lnTo>
                  <a:pt x="17688" y="66688"/>
                </a:lnTo>
                <a:lnTo>
                  <a:pt x="17498" y="66435"/>
                </a:lnTo>
                <a:lnTo>
                  <a:pt x="17321" y="66183"/>
                </a:lnTo>
                <a:lnTo>
                  <a:pt x="17157" y="65905"/>
                </a:lnTo>
                <a:lnTo>
                  <a:pt x="16980" y="65627"/>
                </a:lnTo>
                <a:lnTo>
                  <a:pt x="16829" y="65349"/>
                </a:lnTo>
                <a:lnTo>
                  <a:pt x="16664" y="65058"/>
                </a:lnTo>
                <a:lnTo>
                  <a:pt x="16525" y="64755"/>
                </a:lnTo>
                <a:lnTo>
                  <a:pt x="16374" y="64452"/>
                </a:lnTo>
                <a:lnTo>
                  <a:pt x="16248" y="64149"/>
                </a:lnTo>
                <a:lnTo>
                  <a:pt x="16121" y="63846"/>
                </a:lnTo>
                <a:lnTo>
                  <a:pt x="16008" y="63530"/>
                </a:lnTo>
                <a:lnTo>
                  <a:pt x="15894" y="63227"/>
                </a:lnTo>
                <a:lnTo>
                  <a:pt x="15805" y="62923"/>
                </a:lnTo>
                <a:lnTo>
                  <a:pt x="15717" y="62620"/>
                </a:lnTo>
                <a:lnTo>
                  <a:pt x="15641" y="62317"/>
                </a:lnTo>
                <a:lnTo>
                  <a:pt x="15578" y="62014"/>
                </a:lnTo>
                <a:lnTo>
                  <a:pt x="15527" y="61723"/>
                </a:lnTo>
                <a:lnTo>
                  <a:pt x="15477" y="61433"/>
                </a:lnTo>
                <a:lnTo>
                  <a:pt x="15452" y="61155"/>
                </a:lnTo>
                <a:lnTo>
                  <a:pt x="15439" y="60889"/>
                </a:lnTo>
                <a:lnTo>
                  <a:pt x="15439" y="60637"/>
                </a:lnTo>
                <a:lnTo>
                  <a:pt x="15464" y="60384"/>
                </a:lnTo>
                <a:lnTo>
                  <a:pt x="15490" y="60144"/>
                </a:lnTo>
                <a:close/>
                <a:moveTo>
                  <a:pt x="11169" y="69518"/>
                </a:moveTo>
                <a:lnTo>
                  <a:pt x="11270" y="69745"/>
                </a:lnTo>
                <a:lnTo>
                  <a:pt x="11346" y="69972"/>
                </a:lnTo>
                <a:lnTo>
                  <a:pt x="11409" y="70225"/>
                </a:lnTo>
                <a:lnTo>
                  <a:pt x="11447" y="70490"/>
                </a:lnTo>
                <a:lnTo>
                  <a:pt x="11472" y="70756"/>
                </a:lnTo>
                <a:lnTo>
                  <a:pt x="11472" y="71046"/>
                </a:lnTo>
                <a:lnTo>
                  <a:pt x="11459" y="71337"/>
                </a:lnTo>
                <a:lnTo>
                  <a:pt x="11434" y="71640"/>
                </a:lnTo>
                <a:lnTo>
                  <a:pt x="11384" y="71956"/>
                </a:lnTo>
                <a:lnTo>
                  <a:pt x="11320" y="72271"/>
                </a:lnTo>
                <a:lnTo>
                  <a:pt x="11245" y="72600"/>
                </a:lnTo>
                <a:lnTo>
                  <a:pt x="11156" y="72928"/>
                </a:lnTo>
                <a:lnTo>
                  <a:pt x="11042" y="73269"/>
                </a:lnTo>
                <a:lnTo>
                  <a:pt x="10916" y="73611"/>
                </a:lnTo>
                <a:lnTo>
                  <a:pt x="10790" y="73952"/>
                </a:lnTo>
                <a:lnTo>
                  <a:pt x="10638" y="74293"/>
                </a:lnTo>
                <a:lnTo>
                  <a:pt x="10474" y="74634"/>
                </a:lnTo>
                <a:lnTo>
                  <a:pt x="10297" y="74975"/>
                </a:lnTo>
                <a:lnTo>
                  <a:pt x="10108" y="75316"/>
                </a:lnTo>
                <a:lnTo>
                  <a:pt x="9918" y="75657"/>
                </a:lnTo>
                <a:lnTo>
                  <a:pt x="9703" y="75998"/>
                </a:lnTo>
                <a:lnTo>
                  <a:pt x="9489" y="76327"/>
                </a:lnTo>
                <a:lnTo>
                  <a:pt x="9249" y="76655"/>
                </a:lnTo>
                <a:lnTo>
                  <a:pt x="9008" y="76983"/>
                </a:lnTo>
                <a:lnTo>
                  <a:pt x="8756" y="77299"/>
                </a:lnTo>
                <a:lnTo>
                  <a:pt x="8503" y="77602"/>
                </a:lnTo>
                <a:lnTo>
                  <a:pt x="8225" y="77893"/>
                </a:lnTo>
                <a:lnTo>
                  <a:pt x="7947" y="78184"/>
                </a:lnTo>
                <a:lnTo>
                  <a:pt x="7669" y="78461"/>
                </a:lnTo>
                <a:lnTo>
                  <a:pt x="7379" y="78727"/>
                </a:lnTo>
                <a:lnTo>
                  <a:pt x="7076" y="78979"/>
                </a:lnTo>
                <a:lnTo>
                  <a:pt x="6772" y="79219"/>
                </a:lnTo>
                <a:lnTo>
                  <a:pt x="6684" y="78954"/>
                </a:lnTo>
                <a:lnTo>
                  <a:pt x="6621" y="78676"/>
                </a:lnTo>
                <a:lnTo>
                  <a:pt x="6583" y="78398"/>
                </a:lnTo>
                <a:lnTo>
                  <a:pt x="6558" y="78108"/>
                </a:lnTo>
                <a:lnTo>
                  <a:pt x="6545" y="77805"/>
                </a:lnTo>
                <a:lnTo>
                  <a:pt x="6545" y="77489"/>
                </a:lnTo>
                <a:lnTo>
                  <a:pt x="6570" y="77173"/>
                </a:lnTo>
                <a:lnTo>
                  <a:pt x="6608" y="76857"/>
                </a:lnTo>
                <a:lnTo>
                  <a:pt x="6659" y="76529"/>
                </a:lnTo>
                <a:lnTo>
                  <a:pt x="6722" y="76200"/>
                </a:lnTo>
                <a:lnTo>
                  <a:pt x="6810" y="75859"/>
                </a:lnTo>
                <a:lnTo>
                  <a:pt x="6899" y="75531"/>
                </a:lnTo>
                <a:lnTo>
                  <a:pt x="7012" y="75190"/>
                </a:lnTo>
                <a:lnTo>
                  <a:pt x="7126" y="74849"/>
                </a:lnTo>
                <a:lnTo>
                  <a:pt x="7265" y="74507"/>
                </a:lnTo>
                <a:lnTo>
                  <a:pt x="7417" y="74166"/>
                </a:lnTo>
                <a:lnTo>
                  <a:pt x="7568" y="73838"/>
                </a:lnTo>
                <a:lnTo>
                  <a:pt x="7745" y="73497"/>
                </a:lnTo>
                <a:lnTo>
                  <a:pt x="7922" y="73168"/>
                </a:lnTo>
                <a:lnTo>
                  <a:pt x="8111" y="72840"/>
                </a:lnTo>
                <a:lnTo>
                  <a:pt x="8326" y="72524"/>
                </a:lnTo>
                <a:lnTo>
                  <a:pt x="8541" y="72196"/>
                </a:lnTo>
                <a:lnTo>
                  <a:pt x="8756" y="71892"/>
                </a:lnTo>
                <a:lnTo>
                  <a:pt x="8996" y="71589"/>
                </a:lnTo>
                <a:lnTo>
                  <a:pt x="9236" y="71286"/>
                </a:lnTo>
                <a:lnTo>
                  <a:pt x="9489" y="71008"/>
                </a:lnTo>
                <a:lnTo>
                  <a:pt x="9754" y="70730"/>
                </a:lnTo>
                <a:lnTo>
                  <a:pt x="10019" y="70465"/>
                </a:lnTo>
                <a:lnTo>
                  <a:pt x="10297" y="70212"/>
                </a:lnTo>
                <a:lnTo>
                  <a:pt x="10575" y="69972"/>
                </a:lnTo>
                <a:lnTo>
                  <a:pt x="10866" y="69732"/>
                </a:lnTo>
                <a:lnTo>
                  <a:pt x="11169" y="69518"/>
                </a:lnTo>
                <a:close/>
                <a:moveTo>
                  <a:pt x="19191" y="0"/>
                </a:moveTo>
                <a:lnTo>
                  <a:pt x="18850" y="51"/>
                </a:lnTo>
                <a:lnTo>
                  <a:pt x="18825" y="329"/>
                </a:lnTo>
                <a:lnTo>
                  <a:pt x="18812" y="468"/>
                </a:lnTo>
                <a:lnTo>
                  <a:pt x="18825" y="607"/>
                </a:lnTo>
                <a:lnTo>
                  <a:pt x="18901" y="1289"/>
                </a:lnTo>
                <a:lnTo>
                  <a:pt x="18976" y="1958"/>
                </a:lnTo>
                <a:lnTo>
                  <a:pt x="19141" y="3323"/>
                </a:lnTo>
                <a:lnTo>
                  <a:pt x="19229" y="3992"/>
                </a:lnTo>
                <a:lnTo>
                  <a:pt x="19292" y="4674"/>
                </a:lnTo>
                <a:lnTo>
                  <a:pt x="19343" y="5356"/>
                </a:lnTo>
                <a:lnTo>
                  <a:pt x="19381" y="6026"/>
                </a:lnTo>
                <a:lnTo>
                  <a:pt x="19431" y="7618"/>
                </a:lnTo>
                <a:lnTo>
                  <a:pt x="19469" y="9209"/>
                </a:lnTo>
                <a:lnTo>
                  <a:pt x="19532" y="12405"/>
                </a:lnTo>
                <a:lnTo>
                  <a:pt x="19570" y="15589"/>
                </a:lnTo>
                <a:lnTo>
                  <a:pt x="19621" y="18772"/>
                </a:lnTo>
                <a:lnTo>
                  <a:pt x="19621" y="18924"/>
                </a:lnTo>
                <a:lnTo>
                  <a:pt x="19608" y="19088"/>
                </a:lnTo>
                <a:lnTo>
                  <a:pt x="19558" y="19404"/>
                </a:lnTo>
                <a:lnTo>
                  <a:pt x="19494" y="19707"/>
                </a:lnTo>
                <a:lnTo>
                  <a:pt x="19406" y="20010"/>
                </a:lnTo>
                <a:lnTo>
                  <a:pt x="19254" y="20427"/>
                </a:lnTo>
                <a:lnTo>
                  <a:pt x="19103" y="20831"/>
                </a:lnTo>
                <a:lnTo>
                  <a:pt x="18939" y="21236"/>
                </a:lnTo>
                <a:lnTo>
                  <a:pt x="18762" y="21627"/>
                </a:lnTo>
                <a:lnTo>
                  <a:pt x="18585" y="22019"/>
                </a:lnTo>
                <a:lnTo>
                  <a:pt x="18395" y="22398"/>
                </a:lnTo>
                <a:lnTo>
                  <a:pt x="18193" y="22777"/>
                </a:lnTo>
                <a:lnTo>
                  <a:pt x="17978" y="23156"/>
                </a:lnTo>
                <a:lnTo>
                  <a:pt x="17764" y="23522"/>
                </a:lnTo>
                <a:lnTo>
                  <a:pt x="17549" y="23889"/>
                </a:lnTo>
                <a:lnTo>
                  <a:pt x="17081" y="24596"/>
                </a:lnTo>
                <a:lnTo>
                  <a:pt x="16601" y="25303"/>
                </a:lnTo>
                <a:lnTo>
                  <a:pt x="16096" y="25986"/>
                </a:lnTo>
                <a:lnTo>
                  <a:pt x="15578" y="26668"/>
                </a:lnTo>
                <a:lnTo>
                  <a:pt x="15047" y="27337"/>
                </a:lnTo>
                <a:lnTo>
                  <a:pt x="14504" y="27994"/>
                </a:lnTo>
                <a:lnTo>
                  <a:pt x="13961" y="28651"/>
                </a:lnTo>
                <a:lnTo>
                  <a:pt x="12862" y="29965"/>
                </a:lnTo>
                <a:lnTo>
                  <a:pt x="12318" y="30634"/>
                </a:lnTo>
                <a:lnTo>
                  <a:pt x="11788" y="31291"/>
                </a:lnTo>
                <a:lnTo>
                  <a:pt x="11725" y="31354"/>
                </a:lnTo>
                <a:lnTo>
                  <a:pt x="11636" y="31392"/>
                </a:lnTo>
                <a:lnTo>
                  <a:pt x="11535" y="31430"/>
                </a:lnTo>
                <a:lnTo>
                  <a:pt x="11409" y="31455"/>
                </a:lnTo>
                <a:lnTo>
                  <a:pt x="11295" y="31468"/>
                </a:lnTo>
                <a:lnTo>
                  <a:pt x="11169" y="31468"/>
                </a:lnTo>
                <a:lnTo>
                  <a:pt x="11055" y="31455"/>
                </a:lnTo>
                <a:lnTo>
                  <a:pt x="10954" y="31430"/>
                </a:lnTo>
                <a:lnTo>
                  <a:pt x="10714" y="31367"/>
                </a:lnTo>
                <a:lnTo>
                  <a:pt x="10487" y="31316"/>
                </a:lnTo>
                <a:lnTo>
                  <a:pt x="10247" y="31279"/>
                </a:lnTo>
                <a:lnTo>
                  <a:pt x="10019" y="31241"/>
                </a:lnTo>
                <a:lnTo>
                  <a:pt x="9779" y="31215"/>
                </a:lnTo>
                <a:lnTo>
                  <a:pt x="9539" y="31203"/>
                </a:lnTo>
                <a:lnTo>
                  <a:pt x="9312" y="31190"/>
                </a:lnTo>
                <a:lnTo>
                  <a:pt x="9072" y="31190"/>
                </a:lnTo>
                <a:lnTo>
                  <a:pt x="8844" y="31203"/>
                </a:lnTo>
                <a:lnTo>
                  <a:pt x="8617" y="31228"/>
                </a:lnTo>
                <a:lnTo>
                  <a:pt x="8377" y="31253"/>
                </a:lnTo>
                <a:lnTo>
                  <a:pt x="8149" y="31304"/>
                </a:lnTo>
                <a:lnTo>
                  <a:pt x="7922" y="31342"/>
                </a:lnTo>
                <a:lnTo>
                  <a:pt x="7695" y="31405"/>
                </a:lnTo>
                <a:lnTo>
                  <a:pt x="7480" y="31468"/>
                </a:lnTo>
                <a:lnTo>
                  <a:pt x="7252" y="31544"/>
                </a:lnTo>
                <a:lnTo>
                  <a:pt x="7038" y="31620"/>
                </a:lnTo>
                <a:lnTo>
                  <a:pt x="6823" y="31708"/>
                </a:lnTo>
                <a:lnTo>
                  <a:pt x="6608" y="31809"/>
                </a:lnTo>
                <a:lnTo>
                  <a:pt x="6406" y="31910"/>
                </a:lnTo>
                <a:lnTo>
                  <a:pt x="6204" y="32037"/>
                </a:lnTo>
                <a:lnTo>
                  <a:pt x="6002" y="32150"/>
                </a:lnTo>
                <a:lnTo>
                  <a:pt x="5800" y="32289"/>
                </a:lnTo>
                <a:lnTo>
                  <a:pt x="5610" y="32428"/>
                </a:lnTo>
                <a:lnTo>
                  <a:pt x="5433" y="32567"/>
                </a:lnTo>
                <a:lnTo>
                  <a:pt x="5244" y="32719"/>
                </a:lnTo>
                <a:lnTo>
                  <a:pt x="5067" y="32883"/>
                </a:lnTo>
                <a:lnTo>
                  <a:pt x="4903" y="33060"/>
                </a:lnTo>
                <a:lnTo>
                  <a:pt x="4738" y="33237"/>
                </a:lnTo>
                <a:lnTo>
                  <a:pt x="4587" y="33414"/>
                </a:lnTo>
                <a:lnTo>
                  <a:pt x="4435" y="33616"/>
                </a:lnTo>
                <a:lnTo>
                  <a:pt x="4296" y="33805"/>
                </a:lnTo>
                <a:lnTo>
                  <a:pt x="4170" y="34007"/>
                </a:lnTo>
                <a:lnTo>
                  <a:pt x="4043" y="34209"/>
                </a:lnTo>
                <a:lnTo>
                  <a:pt x="3942" y="34424"/>
                </a:lnTo>
                <a:lnTo>
                  <a:pt x="3841" y="34626"/>
                </a:lnTo>
                <a:lnTo>
                  <a:pt x="3639" y="35068"/>
                </a:lnTo>
                <a:lnTo>
                  <a:pt x="3437" y="35485"/>
                </a:lnTo>
                <a:lnTo>
                  <a:pt x="3728" y="35902"/>
                </a:lnTo>
                <a:lnTo>
                  <a:pt x="8680" y="34967"/>
                </a:lnTo>
                <a:lnTo>
                  <a:pt x="8276" y="35511"/>
                </a:lnTo>
                <a:lnTo>
                  <a:pt x="7796" y="36155"/>
                </a:lnTo>
                <a:lnTo>
                  <a:pt x="7417" y="36723"/>
                </a:lnTo>
                <a:lnTo>
                  <a:pt x="7038" y="37304"/>
                </a:lnTo>
                <a:lnTo>
                  <a:pt x="6671" y="37885"/>
                </a:lnTo>
                <a:lnTo>
                  <a:pt x="6305" y="38467"/>
                </a:lnTo>
                <a:lnTo>
                  <a:pt x="5913" y="39035"/>
                </a:lnTo>
                <a:lnTo>
                  <a:pt x="5711" y="39300"/>
                </a:lnTo>
                <a:lnTo>
                  <a:pt x="5509" y="39578"/>
                </a:lnTo>
                <a:lnTo>
                  <a:pt x="5294" y="39831"/>
                </a:lnTo>
                <a:lnTo>
                  <a:pt x="5067" y="40084"/>
                </a:lnTo>
                <a:lnTo>
                  <a:pt x="4839" y="40311"/>
                </a:lnTo>
                <a:lnTo>
                  <a:pt x="4587" y="40538"/>
                </a:lnTo>
                <a:lnTo>
                  <a:pt x="4195" y="40892"/>
                </a:lnTo>
                <a:lnTo>
                  <a:pt x="3816" y="41246"/>
                </a:lnTo>
                <a:lnTo>
                  <a:pt x="3450" y="41612"/>
                </a:lnTo>
                <a:lnTo>
                  <a:pt x="3096" y="41991"/>
                </a:lnTo>
                <a:lnTo>
                  <a:pt x="2755" y="42370"/>
                </a:lnTo>
                <a:lnTo>
                  <a:pt x="2426" y="42749"/>
                </a:lnTo>
                <a:lnTo>
                  <a:pt x="2111" y="43153"/>
                </a:lnTo>
                <a:lnTo>
                  <a:pt x="1820" y="43558"/>
                </a:lnTo>
                <a:lnTo>
                  <a:pt x="1529" y="43974"/>
                </a:lnTo>
                <a:lnTo>
                  <a:pt x="1264" y="44391"/>
                </a:lnTo>
                <a:lnTo>
                  <a:pt x="1011" y="44833"/>
                </a:lnTo>
                <a:lnTo>
                  <a:pt x="784" y="45276"/>
                </a:lnTo>
                <a:lnTo>
                  <a:pt x="557" y="45730"/>
                </a:lnTo>
                <a:lnTo>
                  <a:pt x="354" y="46210"/>
                </a:lnTo>
                <a:lnTo>
                  <a:pt x="178" y="46690"/>
                </a:lnTo>
                <a:lnTo>
                  <a:pt x="1" y="47183"/>
                </a:lnTo>
                <a:lnTo>
                  <a:pt x="1" y="49230"/>
                </a:lnTo>
                <a:lnTo>
                  <a:pt x="102" y="49406"/>
                </a:lnTo>
                <a:lnTo>
                  <a:pt x="190" y="49558"/>
                </a:lnTo>
                <a:lnTo>
                  <a:pt x="291" y="49697"/>
                </a:lnTo>
                <a:lnTo>
                  <a:pt x="392" y="49798"/>
                </a:lnTo>
                <a:lnTo>
                  <a:pt x="506" y="49886"/>
                </a:lnTo>
                <a:lnTo>
                  <a:pt x="607" y="49950"/>
                </a:lnTo>
                <a:lnTo>
                  <a:pt x="721" y="50000"/>
                </a:lnTo>
                <a:lnTo>
                  <a:pt x="835" y="50025"/>
                </a:lnTo>
                <a:lnTo>
                  <a:pt x="948" y="50025"/>
                </a:lnTo>
                <a:lnTo>
                  <a:pt x="1075" y="50000"/>
                </a:lnTo>
                <a:lnTo>
                  <a:pt x="1201" y="49962"/>
                </a:lnTo>
                <a:lnTo>
                  <a:pt x="1315" y="49912"/>
                </a:lnTo>
                <a:lnTo>
                  <a:pt x="1454" y="49823"/>
                </a:lnTo>
                <a:lnTo>
                  <a:pt x="1580" y="49735"/>
                </a:lnTo>
                <a:lnTo>
                  <a:pt x="1719" y="49609"/>
                </a:lnTo>
                <a:lnTo>
                  <a:pt x="1858" y="49470"/>
                </a:lnTo>
                <a:lnTo>
                  <a:pt x="2186" y="49116"/>
                </a:lnTo>
                <a:lnTo>
                  <a:pt x="2502" y="48737"/>
                </a:lnTo>
                <a:lnTo>
                  <a:pt x="2805" y="48358"/>
                </a:lnTo>
                <a:lnTo>
                  <a:pt x="3096" y="47966"/>
                </a:lnTo>
                <a:lnTo>
                  <a:pt x="3361" y="47562"/>
                </a:lnTo>
                <a:lnTo>
                  <a:pt x="3614" y="47158"/>
                </a:lnTo>
                <a:lnTo>
                  <a:pt x="3854" y="46754"/>
                </a:lnTo>
                <a:lnTo>
                  <a:pt x="4069" y="46324"/>
                </a:lnTo>
                <a:lnTo>
                  <a:pt x="4258" y="45895"/>
                </a:lnTo>
                <a:lnTo>
                  <a:pt x="4435" y="45452"/>
                </a:lnTo>
                <a:lnTo>
                  <a:pt x="4599" y="45010"/>
                </a:lnTo>
                <a:lnTo>
                  <a:pt x="4738" y="44543"/>
                </a:lnTo>
                <a:lnTo>
                  <a:pt x="4852" y="44088"/>
                </a:lnTo>
                <a:lnTo>
                  <a:pt x="4953" y="43608"/>
                </a:lnTo>
                <a:lnTo>
                  <a:pt x="5029" y="43128"/>
                </a:lnTo>
                <a:lnTo>
                  <a:pt x="5092" y="42635"/>
                </a:lnTo>
                <a:lnTo>
                  <a:pt x="5130" y="42332"/>
                </a:lnTo>
                <a:lnTo>
                  <a:pt x="5193" y="42016"/>
                </a:lnTo>
                <a:lnTo>
                  <a:pt x="5294" y="41688"/>
                </a:lnTo>
                <a:lnTo>
                  <a:pt x="5408" y="41334"/>
                </a:lnTo>
                <a:lnTo>
                  <a:pt x="5534" y="40980"/>
                </a:lnTo>
                <a:lnTo>
                  <a:pt x="5686" y="40627"/>
                </a:lnTo>
                <a:lnTo>
                  <a:pt x="5863" y="40260"/>
                </a:lnTo>
                <a:lnTo>
                  <a:pt x="6052" y="39907"/>
                </a:lnTo>
                <a:lnTo>
                  <a:pt x="6242" y="39553"/>
                </a:lnTo>
                <a:lnTo>
                  <a:pt x="6456" y="39212"/>
                </a:lnTo>
                <a:lnTo>
                  <a:pt x="6684" y="38883"/>
                </a:lnTo>
                <a:lnTo>
                  <a:pt x="6911" y="38568"/>
                </a:lnTo>
                <a:lnTo>
                  <a:pt x="7139" y="38290"/>
                </a:lnTo>
                <a:lnTo>
                  <a:pt x="7391" y="38024"/>
                </a:lnTo>
                <a:lnTo>
                  <a:pt x="7631" y="37797"/>
                </a:lnTo>
                <a:lnTo>
                  <a:pt x="7871" y="37595"/>
                </a:lnTo>
                <a:lnTo>
                  <a:pt x="7871" y="37595"/>
                </a:lnTo>
                <a:lnTo>
                  <a:pt x="7834" y="37898"/>
                </a:lnTo>
                <a:lnTo>
                  <a:pt x="7770" y="38201"/>
                </a:lnTo>
                <a:lnTo>
                  <a:pt x="7669" y="38795"/>
                </a:lnTo>
                <a:lnTo>
                  <a:pt x="7619" y="39098"/>
                </a:lnTo>
                <a:lnTo>
                  <a:pt x="7594" y="39389"/>
                </a:lnTo>
                <a:lnTo>
                  <a:pt x="7581" y="39679"/>
                </a:lnTo>
                <a:lnTo>
                  <a:pt x="7581" y="39831"/>
                </a:lnTo>
                <a:lnTo>
                  <a:pt x="7594" y="39970"/>
                </a:lnTo>
                <a:lnTo>
                  <a:pt x="7657" y="40450"/>
                </a:lnTo>
                <a:lnTo>
                  <a:pt x="7732" y="40930"/>
                </a:lnTo>
                <a:lnTo>
                  <a:pt x="7808" y="41410"/>
                </a:lnTo>
                <a:lnTo>
                  <a:pt x="7909" y="41890"/>
                </a:lnTo>
                <a:lnTo>
                  <a:pt x="8010" y="42357"/>
                </a:lnTo>
                <a:lnTo>
                  <a:pt x="8137" y="42825"/>
                </a:lnTo>
                <a:lnTo>
                  <a:pt x="8288" y="43280"/>
                </a:lnTo>
                <a:lnTo>
                  <a:pt x="8453" y="43734"/>
                </a:lnTo>
                <a:lnTo>
                  <a:pt x="8528" y="43899"/>
                </a:lnTo>
                <a:lnTo>
                  <a:pt x="8617" y="44038"/>
                </a:lnTo>
                <a:lnTo>
                  <a:pt x="8705" y="44151"/>
                </a:lnTo>
                <a:lnTo>
                  <a:pt x="8806" y="44240"/>
                </a:lnTo>
                <a:lnTo>
                  <a:pt x="8907" y="44315"/>
                </a:lnTo>
                <a:lnTo>
                  <a:pt x="9008" y="44366"/>
                </a:lnTo>
                <a:lnTo>
                  <a:pt x="9110" y="44391"/>
                </a:lnTo>
                <a:lnTo>
                  <a:pt x="9223" y="44404"/>
                </a:lnTo>
                <a:lnTo>
                  <a:pt x="9324" y="44391"/>
                </a:lnTo>
                <a:lnTo>
                  <a:pt x="9438" y="44353"/>
                </a:lnTo>
                <a:lnTo>
                  <a:pt x="9539" y="44303"/>
                </a:lnTo>
                <a:lnTo>
                  <a:pt x="9640" y="44227"/>
                </a:lnTo>
                <a:lnTo>
                  <a:pt x="9729" y="44126"/>
                </a:lnTo>
                <a:lnTo>
                  <a:pt x="9817" y="44012"/>
                </a:lnTo>
                <a:lnTo>
                  <a:pt x="9905" y="43873"/>
                </a:lnTo>
                <a:lnTo>
                  <a:pt x="9981" y="43722"/>
                </a:lnTo>
                <a:lnTo>
                  <a:pt x="10209" y="43166"/>
                </a:lnTo>
                <a:lnTo>
                  <a:pt x="10411" y="42610"/>
                </a:lnTo>
                <a:lnTo>
                  <a:pt x="10575" y="42054"/>
                </a:lnTo>
                <a:lnTo>
                  <a:pt x="10727" y="41498"/>
                </a:lnTo>
                <a:lnTo>
                  <a:pt x="10840" y="40943"/>
                </a:lnTo>
                <a:lnTo>
                  <a:pt x="10891" y="40665"/>
                </a:lnTo>
                <a:lnTo>
                  <a:pt x="10929" y="40387"/>
                </a:lnTo>
                <a:lnTo>
                  <a:pt x="10967" y="40109"/>
                </a:lnTo>
                <a:lnTo>
                  <a:pt x="10979" y="39831"/>
                </a:lnTo>
                <a:lnTo>
                  <a:pt x="11005" y="39553"/>
                </a:lnTo>
                <a:lnTo>
                  <a:pt x="11005" y="39275"/>
                </a:lnTo>
                <a:lnTo>
                  <a:pt x="11005" y="38997"/>
                </a:lnTo>
                <a:lnTo>
                  <a:pt x="10979" y="38719"/>
                </a:lnTo>
                <a:lnTo>
                  <a:pt x="10967" y="38441"/>
                </a:lnTo>
                <a:lnTo>
                  <a:pt x="10929" y="38163"/>
                </a:lnTo>
                <a:lnTo>
                  <a:pt x="10891" y="37885"/>
                </a:lnTo>
                <a:lnTo>
                  <a:pt x="10840" y="37608"/>
                </a:lnTo>
                <a:lnTo>
                  <a:pt x="10777" y="37330"/>
                </a:lnTo>
                <a:lnTo>
                  <a:pt x="10701" y="37052"/>
                </a:lnTo>
                <a:lnTo>
                  <a:pt x="10613" y="36774"/>
                </a:lnTo>
                <a:lnTo>
                  <a:pt x="10512" y="36496"/>
                </a:lnTo>
                <a:lnTo>
                  <a:pt x="10411" y="36218"/>
                </a:lnTo>
                <a:lnTo>
                  <a:pt x="10297" y="35953"/>
                </a:lnTo>
                <a:lnTo>
                  <a:pt x="10158" y="35675"/>
                </a:lnTo>
                <a:lnTo>
                  <a:pt x="10019" y="35397"/>
                </a:lnTo>
                <a:lnTo>
                  <a:pt x="9868" y="35119"/>
                </a:lnTo>
                <a:lnTo>
                  <a:pt x="9703" y="34841"/>
                </a:lnTo>
                <a:lnTo>
                  <a:pt x="10348" y="34045"/>
                </a:lnTo>
                <a:lnTo>
                  <a:pt x="10992" y="33249"/>
                </a:lnTo>
                <a:lnTo>
                  <a:pt x="12318" y="31683"/>
                </a:lnTo>
                <a:lnTo>
                  <a:pt x="13658" y="30116"/>
                </a:lnTo>
                <a:lnTo>
                  <a:pt x="14315" y="29321"/>
                </a:lnTo>
                <a:lnTo>
                  <a:pt x="14972" y="28512"/>
                </a:lnTo>
                <a:lnTo>
                  <a:pt x="15616" y="27691"/>
                </a:lnTo>
                <a:lnTo>
                  <a:pt x="16248" y="26857"/>
                </a:lnTo>
                <a:lnTo>
                  <a:pt x="16867" y="26011"/>
                </a:lnTo>
                <a:lnTo>
                  <a:pt x="17460" y="25127"/>
                </a:lnTo>
                <a:lnTo>
                  <a:pt x="17751" y="24684"/>
                </a:lnTo>
                <a:lnTo>
                  <a:pt x="18029" y="24242"/>
                </a:lnTo>
                <a:lnTo>
                  <a:pt x="18307" y="23775"/>
                </a:lnTo>
                <a:lnTo>
                  <a:pt x="18585" y="23307"/>
                </a:lnTo>
                <a:lnTo>
                  <a:pt x="18850" y="22840"/>
                </a:lnTo>
                <a:lnTo>
                  <a:pt x="19103" y="22360"/>
                </a:lnTo>
                <a:lnTo>
                  <a:pt x="19355" y="21880"/>
                </a:lnTo>
                <a:lnTo>
                  <a:pt x="19595" y="21375"/>
                </a:lnTo>
                <a:lnTo>
                  <a:pt x="19494" y="23825"/>
                </a:lnTo>
                <a:lnTo>
                  <a:pt x="19381" y="26188"/>
                </a:lnTo>
                <a:lnTo>
                  <a:pt x="19280" y="28462"/>
                </a:lnTo>
                <a:lnTo>
                  <a:pt x="19216" y="29598"/>
                </a:lnTo>
                <a:lnTo>
                  <a:pt x="19141" y="30723"/>
                </a:lnTo>
                <a:lnTo>
                  <a:pt x="19065" y="31834"/>
                </a:lnTo>
                <a:lnTo>
                  <a:pt x="18989" y="32959"/>
                </a:lnTo>
                <a:lnTo>
                  <a:pt x="18800" y="35195"/>
                </a:lnTo>
                <a:lnTo>
                  <a:pt x="18421" y="39591"/>
                </a:lnTo>
                <a:lnTo>
                  <a:pt x="18054" y="39705"/>
                </a:lnTo>
                <a:lnTo>
                  <a:pt x="17688" y="39831"/>
                </a:lnTo>
                <a:lnTo>
                  <a:pt x="17334" y="39970"/>
                </a:lnTo>
                <a:lnTo>
                  <a:pt x="17006" y="40121"/>
                </a:lnTo>
                <a:lnTo>
                  <a:pt x="16677" y="40273"/>
                </a:lnTo>
                <a:lnTo>
                  <a:pt x="16374" y="40437"/>
                </a:lnTo>
                <a:lnTo>
                  <a:pt x="16071" y="40614"/>
                </a:lnTo>
                <a:lnTo>
                  <a:pt x="15780" y="40804"/>
                </a:lnTo>
                <a:lnTo>
                  <a:pt x="15502" y="41006"/>
                </a:lnTo>
                <a:lnTo>
                  <a:pt x="15237" y="41208"/>
                </a:lnTo>
                <a:lnTo>
                  <a:pt x="14984" y="41423"/>
                </a:lnTo>
                <a:lnTo>
                  <a:pt x="14744" y="41637"/>
                </a:lnTo>
                <a:lnTo>
                  <a:pt x="14504" y="41865"/>
                </a:lnTo>
                <a:lnTo>
                  <a:pt x="14277" y="42105"/>
                </a:lnTo>
                <a:lnTo>
                  <a:pt x="14062" y="42357"/>
                </a:lnTo>
                <a:lnTo>
                  <a:pt x="13860" y="42610"/>
                </a:lnTo>
                <a:lnTo>
                  <a:pt x="13658" y="42875"/>
                </a:lnTo>
                <a:lnTo>
                  <a:pt x="13468" y="43141"/>
                </a:lnTo>
                <a:lnTo>
                  <a:pt x="13279" y="43419"/>
                </a:lnTo>
                <a:lnTo>
                  <a:pt x="13102" y="43696"/>
                </a:lnTo>
                <a:lnTo>
                  <a:pt x="12938" y="43987"/>
                </a:lnTo>
                <a:lnTo>
                  <a:pt x="12773" y="44290"/>
                </a:lnTo>
                <a:lnTo>
                  <a:pt x="12622" y="44593"/>
                </a:lnTo>
                <a:lnTo>
                  <a:pt x="12470" y="44897"/>
                </a:lnTo>
                <a:lnTo>
                  <a:pt x="12192" y="45541"/>
                </a:lnTo>
                <a:lnTo>
                  <a:pt x="11927" y="46198"/>
                </a:lnTo>
                <a:lnTo>
                  <a:pt x="11687" y="46880"/>
                </a:lnTo>
                <a:lnTo>
                  <a:pt x="11447" y="47587"/>
                </a:lnTo>
                <a:lnTo>
                  <a:pt x="11725" y="47562"/>
                </a:lnTo>
                <a:lnTo>
                  <a:pt x="11977" y="47549"/>
                </a:lnTo>
                <a:lnTo>
                  <a:pt x="12470" y="47524"/>
                </a:lnTo>
                <a:lnTo>
                  <a:pt x="12685" y="47512"/>
                </a:lnTo>
                <a:lnTo>
                  <a:pt x="12900" y="47474"/>
                </a:lnTo>
                <a:lnTo>
                  <a:pt x="13102" y="47436"/>
                </a:lnTo>
                <a:lnTo>
                  <a:pt x="13291" y="47373"/>
                </a:lnTo>
                <a:lnTo>
                  <a:pt x="13493" y="47284"/>
                </a:lnTo>
                <a:lnTo>
                  <a:pt x="13683" y="47183"/>
                </a:lnTo>
                <a:lnTo>
                  <a:pt x="13872" y="47095"/>
                </a:lnTo>
                <a:lnTo>
                  <a:pt x="14049" y="46981"/>
                </a:lnTo>
                <a:lnTo>
                  <a:pt x="14403" y="46754"/>
                </a:lnTo>
                <a:lnTo>
                  <a:pt x="14732" y="46514"/>
                </a:lnTo>
                <a:lnTo>
                  <a:pt x="15035" y="46248"/>
                </a:lnTo>
                <a:lnTo>
                  <a:pt x="15338" y="45970"/>
                </a:lnTo>
                <a:lnTo>
                  <a:pt x="15616" y="45680"/>
                </a:lnTo>
                <a:lnTo>
                  <a:pt x="15881" y="45377"/>
                </a:lnTo>
                <a:lnTo>
                  <a:pt x="16146" y="45061"/>
                </a:lnTo>
                <a:lnTo>
                  <a:pt x="16399" y="44732"/>
                </a:lnTo>
                <a:lnTo>
                  <a:pt x="16892" y="44075"/>
                </a:lnTo>
                <a:lnTo>
                  <a:pt x="17385" y="43393"/>
                </a:lnTo>
                <a:lnTo>
                  <a:pt x="17877" y="42736"/>
                </a:lnTo>
                <a:lnTo>
                  <a:pt x="15906" y="53752"/>
                </a:lnTo>
                <a:lnTo>
                  <a:pt x="15388" y="53803"/>
                </a:lnTo>
                <a:lnTo>
                  <a:pt x="14883" y="53866"/>
                </a:lnTo>
                <a:lnTo>
                  <a:pt x="14365" y="53954"/>
                </a:lnTo>
                <a:lnTo>
                  <a:pt x="13860" y="54055"/>
                </a:lnTo>
                <a:lnTo>
                  <a:pt x="13354" y="54182"/>
                </a:lnTo>
                <a:lnTo>
                  <a:pt x="12849" y="54333"/>
                </a:lnTo>
                <a:lnTo>
                  <a:pt x="12356" y="54497"/>
                </a:lnTo>
                <a:lnTo>
                  <a:pt x="11876" y="54674"/>
                </a:lnTo>
                <a:lnTo>
                  <a:pt x="11396" y="54876"/>
                </a:lnTo>
                <a:lnTo>
                  <a:pt x="10929" y="55091"/>
                </a:lnTo>
                <a:lnTo>
                  <a:pt x="10474" y="55318"/>
                </a:lnTo>
                <a:lnTo>
                  <a:pt x="10032" y="55559"/>
                </a:lnTo>
                <a:lnTo>
                  <a:pt x="9602" y="55824"/>
                </a:lnTo>
                <a:lnTo>
                  <a:pt x="9185" y="56089"/>
                </a:lnTo>
                <a:lnTo>
                  <a:pt x="8781" y="56367"/>
                </a:lnTo>
                <a:lnTo>
                  <a:pt x="8402" y="56645"/>
                </a:lnTo>
                <a:lnTo>
                  <a:pt x="8036" y="56948"/>
                </a:lnTo>
                <a:lnTo>
                  <a:pt x="7695" y="57251"/>
                </a:lnTo>
                <a:lnTo>
                  <a:pt x="7366" y="57554"/>
                </a:lnTo>
                <a:lnTo>
                  <a:pt x="7063" y="57870"/>
                </a:lnTo>
                <a:lnTo>
                  <a:pt x="6785" y="58199"/>
                </a:lnTo>
                <a:lnTo>
                  <a:pt x="6532" y="58515"/>
                </a:lnTo>
                <a:lnTo>
                  <a:pt x="6305" y="58843"/>
                </a:lnTo>
                <a:lnTo>
                  <a:pt x="6103" y="59184"/>
                </a:lnTo>
                <a:lnTo>
                  <a:pt x="5926" y="59513"/>
                </a:lnTo>
                <a:lnTo>
                  <a:pt x="5787" y="59841"/>
                </a:lnTo>
                <a:lnTo>
                  <a:pt x="5673" y="60169"/>
                </a:lnTo>
                <a:lnTo>
                  <a:pt x="5623" y="60334"/>
                </a:lnTo>
                <a:lnTo>
                  <a:pt x="5585" y="60510"/>
                </a:lnTo>
                <a:lnTo>
                  <a:pt x="5559" y="60675"/>
                </a:lnTo>
                <a:lnTo>
                  <a:pt x="5534" y="60826"/>
                </a:lnTo>
                <a:lnTo>
                  <a:pt x="5522" y="60991"/>
                </a:lnTo>
                <a:lnTo>
                  <a:pt x="5522" y="61155"/>
                </a:lnTo>
                <a:lnTo>
                  <a:pt x="5534" y="61319"/>
                </a:lnTo>
                <a:lnTo>
                  <a:pt x="5547" y="61471"/>
                </a:lnTo>
                <a:lnTo>
                  <a:pt x="5572" y="61635"/>
                </a:lnTo>
                <a:lnTo>
                  <a:pt x="5597" y="61786"/>
                </a:lnTo>
                <a:lnTo>
                  <a:pt x="5989" y="61761"/>
                </a:lnTo>
                <a:lnTo>
                  <a:pt x="6381" y="61723"/>
                </a:lnTo>
                <a:lnTo>
                  <a:pt x="6747" y="61660"/>
                </a:lnTo>
                <a:lnTo>
                  <a:pt x="7126" y="61597"/>
                </a:lnTo>
                <a:lnTo>
                  <a:pt x="7480" y="61521"/>
                </a:lnTo>
                <a:lnTo>
                  <a:pt x="7834" y="61433"/>
                </a:lnTo>
                <a:lnTo>
                  <a:pt x="8187" y="61332"/>
                </a:lnTo>
                <a:lnTo>
                  <a:pt x="8528" y="61218"/>
                </a:lnTo>
                <a:lnTo>
                  <a:pt x="8870" y="61092"/>
                </a:lnTo>
                <a:lnTo>
                  <a:pt x="9198" y="60953"/>
                </a:lnTo>
                <a:lnTo>
                  <a:pt x="9514" y="60814"/>
                </a:lnTo>
                <a:lnTo>
                  <a:pt x="9830" y="60662"/>
                </a:lnTo>
                <a:lnTo>
                  <a:pt x="10146" y="60498"/>
                </a:lnTo>
                <a:lnTo>
                  <a:pt x="10449" y="60321"/>
                </a:lnTo>
                <a:lnTo>
                  <a:pt x="10752" y="60144"/>
                </a:lnTo>
                <a:lnTo>
                  <a:pt x="11042" y="59955"/>
                </a:lnTo>
                <a:lnTo>
                  <a:pt x="11333" y="59753"/>
                </a:lnTo>
                <a:lnTo>
                  <a:pt x="11624" y="59550"/>
                </a:lnTo>
                <a:lnTo>
                  <a:pt x="11902" y="59336"/>
                </a:lnTo>
                <a:lnTo>
                  <a:pt x="12180" y="59108"/>
                </a:lnTo>
                <a:lnTo>
                  <a:pt x="12457" y="58881"/>
                </a:lnTo>
                <a:lnTo>
                  <a:pt x="12723" y="58641"/>
                </a:lnTo>
                <a:lnTo>
                  <a:pt x="13253" y="58161"/>
                </a:lnTo>
                <a:lnTo>
                  <a:pt x="13771" y="57643"/>
                </a:lnTo>
                <a:lnTo>
                  <a:pt x="14277" y="57112"/>
                </a:lnTo>
                <a:lnTo>
                  <a:pt x="14769" y="56569"/>
                </a:lnTo>
                <a:lnTo>
                  <a:pt x="15262" y="56001"/>
                </a:lnTo>
                <a:lnTo>
                  <a:pt x="14908" y="57390"/>
                </a:lnTo>
                <a:lnTo>
                  <a:pt x="14542" y="58755"/>
                </a:lnTo>
                <a:lnTo>
                  <a:pt x="14163" y="60119"/>
                </a:lnTo>
                <a:lnTo>
                  <a:pt x="13746" y="61471"/>
                </a:lnTo>
                <a:lnTo>
                  <a:pt x="13317" y="62860"/>
                </a:lnTo>
                <a:lnTo>
                  <a:pt x="12874" y="64237"/>
                </a:lnTo>
                <a:lnTo>
                  <a:pt x="12407" y="65614"/>
                </a:lnTo>
                <a:lnTo>
                  <a:pt x="12167" y="66309"/>
                </a:lnTo>
                <a:lnTo>
                  <a:pt x="11914" y="66991"/>
                </a:lnTo>
                <a:lnTo>
                  <a:pt x="11813" y="67231"/>
                </a:lnTo>
                <a:lnTo>
                  <a:pt x="11687" y="67471"/>
                </a:lnTo>
                <a:lnTo>
                  <a:pt x="11560" y="67711"/>
                </a:lnTo>
                <a:lnTo>
                  <a:pt x="11409" y="67951"/>
                </a:lnTo>
                <a:lnTo>
                  <a:pt x="11245" y="68166"/>
                </a:lnTo>
                <a:lnTo>
                  <a:pt x="11068" y="68381"/>
                </a:lnTo>
                <a:lnTo>
                  <a:pt x="10891" y="68583"/>
                </a:lnTo>
                <a:lnTo>
                  <a:pt x="10701" y="68772"/>
                </a:lnTo>
                <a:lnTo>
                  <a:pt x="10322" y="69126"/>
                </a:lnTo>
                <a:lnTo>
                  <a:pt x="9956" y="69480"/>
                </a:lnTo>
                <a:lnTo>
                  <a:pt x="9590" y="69846"/>
                </a:lnTo>
                <a:lnTo>
                  <a:pt x="9249" y="70212"/>
                </a:lnTo>
                <a:lnTo>
                  <a:pt x="8907" y="70591"/>
                </a:lnTo>
                <a:lnTo>
                  <a:pt x="8579" y="70983"/>
                </a:lnTo>
                <a:lnTo>
                  <a:pt x="8263" y="71375"/>
                </a:lnTo>
                <a:lnTo>
                  <a:pt x="7960" y="71779"/>
                </a:lnTo>
                <a:lnTo>
                  <a:pt x="7669" y="72183"/>
                </a:lnTo>
                <a:lnTo>
                  <a:pt x="7404" y="72613"/>
                </a:lnTo>
                <a:lnTo>
                  <a:pt x="7139" y="73042"/>
                </a:lnTo>
                <a:lnTo>
                  <a:pt x="6899" y="73484"/>
                </a:lnTo>
                <a:lnTo>
                  <a:pt x="6684" y="73939"/>
                </a:lnTo>
                <a:lnTo>
                  <a:pt x="6469" y="74406"/>
                </a:lnTo>
                <a:lnTo>
                  <a:pt x="6280" y="74874"/>
                </a:lnTo>
                <a:lnTo>
                  <a:pt x="6115" y="75366"/>
                </a:lnTo>
                <a:lnTo>
                  <a:pt x="6014" y="75682"/>
                </a:lnTo>
                <a:lnTo>
                  <a:pt x="5926" y="75998"/>
                </a:lnTo>
                <a:lnTo>
                  <a:pt x="5850" y="76314"/>
                </a:lnTo>
                <a:lnTo>
                  <a:pt x="5787" y="76630"/>
                </a:lnTo>
                <a:lnTo>
                  <a:pt x="5736" y="76946"/>
                </a:lnTo>
                <a:lnTo>
                  <a:pt x="5698" y="77261"/>
                </a:lnTo>
                <a:lnTo>
                  <a:pt x="5673" y="77577"/>
                </a:lnTo>
                <a:lnTo>
                  <a:pt x="5673" y="77893"/>
                </a:lnTo>
                <a:lnTo>
                  <a:pt x="5686" y="78196"/>
                </a:lnTo>
                <a:lnTo>
                  <a:pt x="5724" y="78512"/>
                </a:lnTo>
                <a:lnTo>
                  <a:pt x="5774" y="78828"/>
                </a:lnTo>
                <a:lnTo>
                  <a:pt x="5850" y="79144"/>
                </a:lnTo>
                <a:lnTo>
                  <a:pt x="5939" y="79447"/>
                </a:lnTo>
                <a:lnTo>
                  <a:pt x="6065" y="79763"/>
                </a:lnTo>
                <a:lnTo>
                  <a:pt x="6216" y="80066"/>
                </a:lnTo>
                <a:lnTo>
                  <a:pt x="6381" y="80369"/>
                </a:lnTo>
                <a:lnTo>
                  <a:pt x="6899" y="80369"/>
                </a:lnTo>
                <a:lnTo>
                  <a:pt x="7379" y="79889"/>
                </a:lnTo>
                <a:lnTo>
                  <a:pt x="7619" y="79649"/>
                </a:lnTo>
                <a:lnTo>
                  <a:pt x="7871" y="79409"/>
                </a:lnTo>
                <a:lnTo>
                  <a:pt x="8377" y="78929"/>
                </a:lnTo>
                <a:lnTo>
                  <a:pt x="8629" y="78676"/>
                </a:lnTo>
                <a:lnTo>
                  <a:pt x="8857" y="78436"/>
                </a:lnTo>
                <a:lnTo>
                  <a:pt x="9097" y="78171"/>
                </a:lnTo>
                <a:lnTo>
                  <a:pt x="9312" y="77918"/>
                </a:lnTo>
                <a:lnTo>
                  <a:pt x="9526" y="77653"/>
                </a:lnTo>
                <a:lnTo>
                  <a:pt x="9741" y="77400"/>
                </a:lnTo>
                <a:lnTo>
                  <a:pt x="9943" y="77122"/>
                </a:lnTo>
                <a:lnTo>
                  <a:pt x="10133" y="76857"/>
                </a:lnTo>
                <a:lnTo>
                  <a:pt x="10322" y="76579"/>
                </a:lnTo>
                <a:lnTo>
                  <a:pt x="10499" y="76301"/>
                </a:lnTo>
                <a:lnTo>
                  <a:pt x="10663" y="76023"/>
                </a:lnTo>
                <a:lnTo>
                  <a:pt x="10828" y="75733"/>
                </a:lnTo>
                <a:lnTo>
                  <a:pt x="10979" y="75442"/>
                </a:lnTo>
                <a:lnTo>
                  <a:pt x="11118" y="75152"/>
                </a:lnTo>
                <a:lnTo>
                  <a:pt x="11257" y="74849"/>
                </a:lnTo>
                <a:lnTo>
                  <a:pt x="11384" y="74558"/>
                </a:lnTo>
                <a:lnTo>
                  <a:pt x="11497" y="74242"/>
                </a:lnTo>
                <a:lnTo>
                  <a:pt x="11611" y="73939"/>
                </a:lnTo>
                <a:lnTo>
                  <a:pt x="11712" y="73623"/>
                </a:lnTo>
                <a:lnTo>
                  <a:pt x="11813" y="73307"/>
                </a:lnTo>
                <a:lnTo>
                  <a:pt x="11889" y="72992"/>
                </a:lnTo>
                <a:lnTo>
                  <a:pt x="11965" y="72663"/>
                </a:lnTo>
                <a:lnTo>
                  <a:pt x="12041" y="72335"/>
                </a:lnTo>
                <a:lnTo>
                  <a:pt x="12091" y="72006"/>
                </a:lnTo>
                <a:lnTo>
                  <a:pt x="12142" y="71665"/>
                </a:lnTo>
                <a:lnTo>
                  <a:pt x="12180" y="71324"/>
                </a:lnTo>
                <a:lnTo>
                  <a:pt x="12217" y="70983"/>
                </a:lnTo>
                <a:lnTo>
                  <a:pt x="12230" y="70629"/>
                </a:lnTo>
                <a:lnTo>
                  <a:pt x="12243" y="70276"/>
                </a:lnTo>
                <a:lnTo>
                  <a:pt x="12243" y="69922"/>
                </a:lnTo>
                <a:lnTo>
                  <a:pt x="12255" y="69631"/>
                </a:lnTo>
                <a:lnTo>
                  <a:pt x="12268" y="69353"/>
                </a:lnTo>
                <a:lnTo>
                  <a:pt x="12281" y="69075"/>
                </a:lnTo>
                <a:lnTo>
                  <a:pt x="12318" y="68797"/>
                </a:lnTo>
                <a:lnTo>
                  <a:pt x="12344" y="68532"/>
                </a:lnTo>
                <a:lnTo>
                  <a:pt x="12394" y="68254"/>
                </a:lnTo>
                <a:lnTo>
                  <a:pt x="12495" y="67724"/>
                </a:lnTo>
                <a:lnTo>
                  <a:pt x="12634" y="67193"/>
                </a:lnTo>
                <a:lnTo>
                  <a:pt x="12786" y="66675"/>
                </a:lnTo>
                <a:lnTo>
                  <a:pt x="12950" y="66157"/>
                </a:lnTo>
                <a:lnTo>
                  <a:pt x="13114" y="65639"/>
                </a:lnTo>
                <a:lnTo>
                  <a:pt x="13493" y="64616"/>
                </a:lnTo>
                <a:lnTo>
                  <a:pt x="13860" y="63593"/>
                </a:lnTo>
                <a:lnTo>
                  <a:pt x="14024" y="63075"/>
                </a:lnTo>
                <a:lnTo>
                  <a:pt x="14188" y="62557"/>
                </a:lnTo>
                <a:lnTo>
                  <a:pt x="14327" y="62039"/>
                </a:lnTo>
                <a:lnTo>
                  <a:pt x="14454" y="61508"/>
                </a:lnTo>
                <a:lnTo>
                  <a:pt x="14732" y="62178"/>
                </a:lnTo>
                <a:lnTo>
                  <a:pt x="14997" y="62822"/>
                </a:lnTo>
                <a:lnTo>
                  <a:pt x="15515" y="64111"/>
                </a:lnTo>
                <a:lnTo>
                  <a:pt x="15767" y="64730"/>
                </a:lnTo>
                <a:lnTo>
                  <a:pt x="16045" y="65349"/>
                </a:lnTo>
                <a:lnTo>
                  <a:pt x="16336" y="65955"/>
                </a:lnTo>
                <a:lnTo>
                  <a:pt x="16639" y="66549"/>
                </a:lnTo>
                <a:lnTo>
                  <a:pt x="16728" y="66713"/>
                </a:lnTo>
                <a:lnTo>
                  <a:pt x="16829" y="66877"/>
                </a:lnTo>
                <a:lnTo>
                  <a:pt x="17056" y="67193"/>
                </a:lnTo>
                <a:lnTo>
                  <a:pt x="17309" y="67496"/>
                </a:lnTo>
                <a:lnTo>
                  <a:pt x="17574" y="67787"/>
                </a:lnTo>
                <a:lnTo>
                  <a:pt x="17852" y="68065"/>
                </a:lnTo>
                <a:lnTo>
                  <a:pt x="18155" y="68330"/>
                </a:lnTo>
                <a:lnTo>
                  <a:pt x="18749" y="68848"/>
                </a:lnTo>
                <a:lnTo>
                  <a:pt x="18875" y="68949"/>
                </a:lnTo>
                <a:lnTo>
                  <a:pt x="18989" y="69025"/>
                </a:lnTo>
                <a:lnTo>
                  <a:pt x="19103" y="69088"/>
                </a:lnTo>
                <a:lnTo>
                  <a:pt x="19216" y="69126"/>
                </a:lnTo>
                <a:lnTo>
                  <a:pt x="19318" y="69151"/>
                </a:lnTo>
                <a:lnTo>
                  <a:pt x="19419" y="69151"/>
                </a:lnTo>
                <a:lnTo>
                  <a:pt x="19507" y="69139"/>
                </a:lnTo>
                <a:lnTo>
                  <a:pt x="19595" y="69113"/>
                </a:lnTo>
                <a:lnTo>
                  <a:pt x="19671" y="69063"/>
                </a:lnTo>
                <a:lnTo>
                  <a:pt x="19734" y="68987"/>
                </a:lnTo>
                <a:lnTo>
                  <a:pt x="19798" y="68899"/>
                </a:lnTo>
                <a:lnTo>
                  <a:pt x="19848" y="68797"/>
                </a:lnTo>
                <a:lnTo>
                  <a:pt x="19886" y="68684"/>
                </a:lnTo>
                <a:lnTo>
                  <a:pt x="19911" y="68545"/>
                </a:lnTo>
                <a:lnTo>
                  <a:pt x="19937" y="68393"/>
                </a:lnTo>
                <a:lnTo>
                  <a:pt x="19949" y="68216"/>
                </a:lnTo>
                <a:lnTo>
                  <a:pt x="19949" y="67559"/>
                </a:lnTo>
                <a:lnTo>
                  <a:pt x="19924" y="66915"/>
                </a:lnTo>
                <a:lnTo>
                  <a:pt x="19873" y="66284"/>
                </a:lnTo>
                <a:lnTo>
                  <a:pt x="19835" y="65968"/>
                </a:lnTo>
                <a:lnTo>
                  <a:pt x="19798" y="65665"/>
                </a:lnTo>
                <a:lnTo>
                  <a:pt x="19747" y="65361"/>
                </a:lnTo>
                <a:lnTo>
                  <a:pt x="19684" y="65058"/>
                </a:lnTo>
                <a:lnTo>
                  <a:pt x="19621" y="64755"/>
                </a:lnTo>
                <a:lnTo>
                  <a:pt x="19545" y="64465"/>
                </a:lnTo>
                <a:lnTo>
                  <a:pt x="19456" y="64174"/>
                </a:lnTo>
                <a:lnTo>
                  <a:pt x="19368" y="63896"/>
                </a:lnTo>
                <a:lnTo>
                  <a:pt x="19267" y="63618"/>
                </a:lnTo>
                <a:lnTo>
                  <a:pt x="19153" y="63340"/>
                </a:lnTo>
                <a:lnTo>
                  <a:pt x="19027" y="63062"/>
                </a:lnTo>
                <a:lnTo>
                  <a:pt x="18901" y="62797"/>
                </a:lnTo>
                <a:lnTo>
                  <a:pt x="18762" y="62532"/>
                </a:lnTo>
                <a:lnTo>
                  <a:pt x="18610" y="62279"/>
                </a:lnTo>
                <a:lnTo>
                  <a:pt x="18446" y="62026"/>
                </a:lnTo>
                <a:lnTo>
                  <a:pt x="18269" y="61774"/>
                </a:lnTo>
                <a:lnTo>
                  <a:pt x="18092" y="61534"/>
                </a:lnTo>
                <a:lnTo>
                  <a:pt x="17890" y="61294"/>
                </a:lnTo>
                <a:lnTo>
                  <a:pt x="17688" y="61066"/>
                </a:lnTo>
                <a:lnTo>
                  <a:pt x="17473" y="60839"/>
                </a:lnTo>
                <a:lnTo>
                  <a:pt x="17233" y="60624"/>
                </a:lnTo>
                <a:lnTo>
                  <a:pt x="16993" y="60409"/>
                </a:lnTo>
                <a:lnTo>
                  <a:pt x="16740" y="60195"/>
                </a:lnTo>
                <a:lnTo>
                  <a:pt x="16475" y="59993"/>
                </a:lnTo>
                <a:lnTo>
                  <a:pt x="16184" y="59790"/>
                </a:lnTo>
                <a:lnTo>
                  <a:pt x="15894" y="59601"/>
                </a:lnTo>
                <a:lnTo>
                  <a:pt x="15793" y="59525"/>
                </a:lnTo>
                <a:lnTo>
                  <a:pt x="15692" y="59424"/>
                </a:lnTo>
                <a:lnTo>
                  <a:pt x="15591" y="59310"/>
                </a:lnTo>
                <a:lnTo>
                  <a:pt x="15515" y="59171"/>
                </a:lnTo>
                <a:lnTo>
                  <a:pt x="15452" y="59032"/>
                </a:lnTo>
                <a:lnTo>
                  <a:pt x="15401" y="58906"/>
                </a:lnTo>
                <a:lnTo>
                  <a:pt x="15376" y="58780"/>
                </a:lnTo>
                <a:lnTo>
                  <a:pt x="15376" y="58717"/>
                </a:lnTo>
                <a:lnTo>
                  <a:pt x="15376" y="58666"/>
                </a:lnTo>
                <a:lnTo>
                  <a:pt x="15704" y="57087"/>
                </a:lnTo>
                <a:lnTo>
                  <a:pt x="16033" y="55508"/>
                </a:lnTo>
                <a:lnTo>
                  <a:pt x="16702" y="52362"/>
                </a:lnTo>
                <a:lnTo>
                  <a:pt x="17043" y="50783"/>
                </a:lnTo>
                <a:lnTo>
                  <a:pt x="17372" y="49217"/>
                </a:lnTo>
                <a:lnTo>
                  <a:pt x="17688" y="47638"/>
                </a:lnTo>
                <a:lnTo>
                  <a:pt x="17978" y="46059"/>
                </a:lnTo>
                <a:lnTo>
                  <a:pt x="18193" y="44808"/>
                </a:lnTo>
                <a:lnTo>
                  <a:pt x="18395" y="43558"/>
                </a:lnTo>
                <a:lnTo>
                  <a:pt x="18585" y="42307"/>
                </a:lnTo>
                <a:lnTo>
                  <a:pt x="18762" y="41056"/>
                </a:lnTo>
                <a:lnTo>
                  <a:pt x="19090" y="38542"/>
                </a:lnTo>
                <a:lnTo>
                  <a:pt x="19393" y="36028"/>
                </a:lnTo>
                <a:lnTo>
                  <a:pt x="19494" y="35132"/>
                </a:lnTo>
                <a:lnTo>
                  <a:pt x="19595" y="34235"/>
                </a:lnTo>
                <a:lnTo>
                  <a:pt x="19760" y="32491"/>
                </a:lnTo>
                <a:lnTo>
                  <a:pt x="19899" y="30824"/>
                </a:lnTo>
                <a:lnTo>
                  <a:pt x="20025" y="29308"/>
                </a:lnTo>
                <a:lnTo>
                  <a:pt x="22375" y="35561"/>
                </a:lnTo>
                <a:lnTo>
                  <a:pt x="23600" y="38820"/>
                </a:lnTo>
                <a:lnTo>
                  <a:pt x="24864" y="42117"/>
                </a:lnTo>
                <a:lnTo>
                  <a:pt x="24914" y="42256"/>
                </a:lnTo>
                <a:lnTo>
                  <a:pt x="24952" y="42383"/>
                </a:lnTo>
                <a:lnTo>
                  <a:pt x="24977" y="42496"/>
                </a:lnTo>
                <a:lnTo>
                  <a:pt x="24990" y="42610"/>
                </a:lnTo>
                <a:lnTo>
                  <a:pt x="24990" y="42724"/>
                </a:lnTo>
                <a:lnTo>
                  <a:pt x="24990" y="42825"/>
                </a:lnTo>
                <a:lnTo>
                  <a:pt x="24977" y="42926"/>
                </a:lnTo>
                <a:lnTo>
                  <a:pt x="24952" y="43014"/>
                </a:lnTo>
                <a:lnTo>
                  <a:pt x="24927" y="43115"/>
                </a:lnTo>
                <a:lnTo>
                  <a:pt x="24876" y="43204"/>
                </a:lnTo>
                <a:lnTo>
                  <a:pt x="24775" y="43393"/>
                </a:lnTo>
                <a:lnTo>
                  <a:pt x="24636" y="43583"/>
                </a:lnTo>
                <a:lnTo>
                  <a:pt x="24472" y="43772"/>
                </a:lnTo>
                <a:lnTo>
                  <a:pt x="24118" y="44164"/>
                </a:lnTo>
                <a:lnTo>
                  <a:pt x="23790" y="44568"/>
                </a:lnTo>
                <a:lnTo>
                  <a:pt x="23487" y="44985"/>
                </a:lnTo>
                <a:lnTo>
                  <a:pt x="23209" y="45402"/>
                </a:lnTo>
                <a:lnTo>
                  <a:pt x="22943" y="45831"/>
                </a:lnTo>
                <a:lnTo>
                  <a:pt x="22716" y="46274"/>
                </a:lnTo>
                <a:lnTo>
                  <a:pt x="22501" y="46716"/>
                </a:lnTo>
                <a:lnTo>
                  <a:pt x="22324" y="47170"/>
                </a:lnTo>
                <a:lnTo>
                  <a:pt x="22160" y="47638"/>
                </a:lnTo>
                <a:lnTo>
                  <a:pt x="22097" y="47865"/>
                </a:lnTo>
                <a:lnTo>
                  <a:pt x="22034" y="48105"/>
                </a:lnTo>
                <a:lnTo>
                  <a:pt x="21983" y="48345"/>
                </a:lnTo>
                <a:lnTo>
                  <a:pt x="21933" y="48598"/>
                </a:lnTo>
                <a:lnTo>
                  <a:pt x="21895" y="48838"/>
                </a:lnTo>
                <a:lnTo>
                  <a:pt x="21870" y="49091"/>
                </a:lnTo>
                <a:lnTo>
                  <a:pt x="21844" y="49343"/>
                </a:lnTo>
                <a:lnTo>
                  <a:pt x="21832" y="49596"/>
                </a:lnTo>
                <a:lnTo>
                  <a:pt x="21832" y="49849"/>
                </a:lnTo>
                <a:lnTo>
                  <a:pt x="21832" y="50101"/>
                </a:lnTo>
                <a:lnTo>
                  <a:pt x="21844" y="50366"/>
                </a:lnTo>
                <a:lnTo>
                  <a:pt x="21857" y="50632"/>
                </a:lnTo>
                <a:lnTo>
                  <a:pt x="21882" y="50897"/>
                </a:lnTo>
                <a:lnTo>
                  <a:pt x="21920" y="51162"/>
                </a:lnTo>
                <a:lnTo>
                  <a:pt x="21971" y="51415"/>
                </a:lnTo>
                <a:lnTo>
                  <a:pt x="22046" y="51655"/>
                </a:lnTo>
                <a:lnTo>
                  <a:pt x="22135" y="51895"/>
                </a:lnTo>
                <a:lnTo>
                  <a:pt x="22236" y="52122"/>
                </a:lnTo>
                <a:lnTo>
                  <a:pt x="22463" y="52602"/>
                </a:lnTo>
                <a:lnTo>
                  <a:pt x="22564" y="52830"/>
                </a:lnTo>
                <a:lnTo>
                  <a:pt x="22665" y="53070"/>
                </a:lnTo>
                <a:lnTo>
                  <a:pt x="22905" y="52893"/>
                </a:lnTo>
                <a:lnTo>
                  <a:pt x="23146" y="52716"/>
                </a:lnTo>
                <a:lnTo>
                  <a:pt x="23638" y="52362"/>
                </a:lnTo>
                <a:lnTo>
                  <a:pt x="23866" y="52186"/>
                </a:lnTo>
                <a:lnTo>
                  <a:pt x="23979" y="52085"/>
                </a:lnTo>
                <a:lnTo>
                  <a:pt x="24080" y="51996"/>
                </a:lnTo>
                <a:lnTo>
                  <a:pt x="24169" y="51882"/>
                </a:lnTo>
                <a:lnTo>
                  <a:pt x="24245" y="51781"/>
                </a:lnTo>
                <a:lnTo>
                  <a:pt x="24320" y="51668"/>
                </a:lnTo>
                <a:lnTo>
                  <a:pt x="24384" y="51554"/>
                </a:lnTo>
                <a:lnTo>
                  <a:pt x="24674" y="50859"/>
                </a:lnTo>
                <a:lnTo>
                  <a:pt x="24952" y="50152"/>
                </a:lnTo>
                <a:lnTo>
                  <a:pt x="25217" y="49444"/>
                </a:lnTo>
                <a:lnTo>
                  <a:pt x="25457" y="48737"/>
                </a:lnTo>
                <a:lnTo>
                  <a:pt x="25950" y="47309"/>
                </a:lnTo>
                <a:lnTo>
                  <a:pt x="26430" y="45895"/>
                </a:lnTo>
                <a:lnTo>
                  <a:pt x="27353" y="49545"/>
                </a:lnTo>
                <a:lnTo>
                  <a:pt x="27845" y="51440"/>
                </a:lnTo>
                <a:lnTo>
                  <a:pt x="28363" y="53335"/>
                </a:lnTo>
                <a:lnTo>
                  <a:pt x="28401" y="53512"/>
                </a:lnTo>
                <a:lnTo>
                  <a:pt x="28439" y="53689"/>
                </a:lnTo>
                <a:lnTo>
                  <a:pt x="28464" y="53866"/>
                </a:lnTo>
                <a:lnTo>
                  <a:pt x="28477" y="54030"/>
                </a:lnTo>
                <a:lnTo>
                  <a:pt x="28490" y="54194"/>
                </a:lnTo>
                <a:lnTo>
                  <a:pt x="28490" y="54358"/>
                </a:lnTo>
                <a:lnTo>
                  <a:pt x="28464" y="54687"/>
                </a:lnTo>
                <a:lnTo>
                  <a:pt x="28414" y="55015"/>
                </a:lnTo>
                <a:lnTo>
                  <a:pt x="28338" y="55344"/>
                </a:lnTo>
                <a:lnTo>
                  <a:pt x="28249" y="55672"/>
                </a:lnTo>
                <a:lnTo>
                  <a:pt x="28136" y="56013"/>
                </a:lnTo>
                <a:lnTo>
                  <a:pt x="27959" y="56556"/>
                </a:lnTo>
                <a:lnTo>
                  <a:pt x="27807" y="57100"/>
                </a:lnTo>
                <a:lnTo>
                  <a:pt x="27694" y="57643"/>
                </a:lnTo>
                <a:lnTo>
                  <a:pt x="27593" y="58173"/>
                </a:lnTo>
                <a:lnTo>
                  <a:pt x="27542" y="58717"/>
                </a:lnTo>
                <a:lnTo>
                  <a:pt x="27517" y="58982"/>
                </a:lnTo>
                <a:lnTo>
                  <a:pt x="27504" y="59247"/>
                </a:lnTo>
                <a:lnTo>
                  <a:pt x="27504" y="59513"/>
                </a:lnTo>
                <a:lnTo>
                  <a:pt x="27517" y="59778"/>
                </a:lnTo>
                <a:lnTo>
                  <a:pt x="27529" y="60043"/>
                </a:lnTo>
                <a:lnTo>
                  <a:pt x="27542" y="60308"/>
                </a:lnTo>
                <a:lnTo>
                  <a:pt x="27580" y="60561"/>
                </a:lnTo>
                <a:lnTo>
                  <a:pt x="27618" y="60826"/>
                </a:lnTo>
                <a:lnTo>
                  <a:pt x="27668" y="61092"/>
                </a:lnTo>
                <a:lnTo>
                  <a:pt x="27719" y="61344"/>
                </a:lnTo>
                <a:lnTo>
                  <a:pt x="27782" y="61610"/>
                </a:lnTo>
                <a:lnTo>
                  <a:pt x="27858" y="61862"/>
                </a:lnTo>
                <a:lnTo>
                  <a:pt x="27934" y="62115"/>
                </a:lnTo>
                <a:lnTo>
                  <a:pt x="28035" y="62367"/>
                </a:lnTo>
                <a:lnTo>
                  <a:pt x="28136" y="62620"/>
                </a:lnTo>
                <a:lnTo>
                  <a:pt x="28237" y="62873"/>
                </a:lnTo>
                <a:lnTo>
                  <a:pt x="28363" y="63125"/>
                </a:lnTo>
                <a:lnTo>
                  <a:pt x="28490" y="63378"/>
                </a:lnTo>
                <a:lnTo>
                  <a:pt x="28629" y="63618"/>
                </a:lnTo>
                <a:lnTo>
                  <a:pt x="28780" y="63871"/>
                </a:lnTo>
                <a:lnTo>
                  <a:pt x="28932" y="64111"/>
                </a:lnTo>
                <a:lnTo>
                  <a:pt x="29109" y="64363"/>
                </a:lnTo>
                <a:lnTo>
                  <a:pt x="29210" y="64490"/>
                </a:lnTo>
                <a:lnTo>
                  <a:pt x="29349" y="64616"/>
                </a:lnTo>
                <a:lnTo>
                  <a:pt x="29500" y="64730"/>
                </a:lnTo>
                <a:lnTo>
                  <a:pt x="29664" y="64831"/>
                </a:lnTo>
                <a:lnTo>
                  <a:pt x="29829" y="64919"/>
                </a:lnTo>
                <a:lnTo>
                  <a:pt x="30006" y="64982"/>
                </a:lnTo>
                <a:lnTo>
                  <a:pt x="30170" y="65020"/>
                </a:lnTo>
                <a:lnTo>
                  <a:pt x="30246" y="65033"/>
                </a:lnTo>
                <a:lnTo>
                  <a:pt x="30372" y="65033"/>
                </a:lnTo>
                <a:lnTo>
                  <a:pt x="30435" y="65008"/>
                </a:lnTo>
                <a:lnTo>
                  <a:pt x="30486" y="64970"/>
                </a:lnTo>
                <a:lnTo>
                  <a:pt x="30549" y="64932"/>
                </a:lnTo>
                <a:lnTo>
                  <a:pt x="30663" y="64818"/>
                </a:lnTo>
                <a:lnTo>
                  <a:pt x="30776" y="64679"/>
                </a:lnTo>
                <a:lnTo>
                  <a:pt x="30877" y="64515"/>
                </a:lnTo>
                <a:lnTo>
                  <a:pt x="30966" y="64351"/>
                </a:lnTo>
                <a:lnTo>
                  <a:pt x="31042" y="64174"/>
                </a:lnTo>
                <a:lnTo>
                  <a:pt x="31092" y="64022"/>
                </a:lnTo>
                <a:lnTo>
                  <a:pt x="31256" y="63416"/>
                </a:lnTo>
                <a:lnTo>
                  <a:pt x="31383" y="62810"/>
                </a:lnTo>
                <a:lnTo>
                  <a:pt x="31484" y="62203"/>
                </a:lnTo>
                <a:lnTo>
                  <a:pt x="31522" y="61913"/>
                </a:lnTo>
                <a:lnTo>
                  <a:pt x="31560" y="61610"/>
                </a:lnTo>
                <a:lnTo>
                  <a:pt x="31585" y="61319"/>
                </a:lnTo>
                <a:lnTo>
                  <a:pt x="31597" y="61016"/>
                </a:lnTo>
                <a:lnTo>
                  <a:pt x="31597" y="60725"/>
                </a:lnTo>
                <a:lnTo>
                  <a:pt x="31597" y="60435"/>
                </a:lnTo>
                <a:lnTo>
                  <a:pt x="31597" y="60144"/>
                </a:lnTo>
                <a:lnTo>
                  <a:pt x="31572" y="59854"/>
                </a:lnTo>
                <a:lnTo>
                  <a:pt x="31547" y="59563"/>
                </a:lnTo>
                <a:lnTo>
                  <a:pt x="31509" y="59272"/>
                </a:lnTo>
                <a:lnTo>
                  <a:pt x="31471" y="58982"/>
                </a:lnTo>
                <a:lnTo>
                  <a:pt x="31421" y="58704"/>
                </a:lnTo>
                <a:lnTo>
                  <a:pt x="31357" y="58413"/>
                </a:lnTo>
                <a:lnTo>
                  <a:pt x="31282" y="58136"/>
                </a:lnTo>
                <a:lnTo>
                  <a:pt x="31206" y="57845"/>
                </a:lnTo>
                <a:lnTo>
                  <a:pt x="31117" y="57567"/>
                </a:lnTo>
                <a:lnTo>
                  <a:pt x="31029" y="57289"/>
                </a:lnTo>
                <a:lnTo>
                  <a:pt x="30928" y="57011"/>
                </a:lnTo>
                <a:lnTo>
                  <a:pt x="30814" y="56733"/>
                </a:lnTo>
                <a:lnTo>
                  <a:pt x="30688" y="56455"/>
                </a:lnTo>
                <a:lnTo>
                  <a:pt x="30549" y="56178"/>
                </a:lnTo>
                <a:lnTo>
                  <a:pt x="30410" y="55912"/>
                </a:lnTo>
                <a:lnTo>
                  <a:pt x="30258" y="55634"/>
                </a:lnTo>
                <a:lnTo>
                  <a:pt x="30094" y="55369"/>
                </a:lnTo>
                <a:lnTo>
                  <a:pt x="29930" y="55104"/>
                </a:lnTo>
                <a:lnTo>
                  <a:pt x="29753" y="54826"/>
                </a:lnTo>
                <a:lnTo>
                  <a:pt x="29639" y="54662"/>
                </a:lnTo>
                <a:lnTo>
                  <a:pt x="29538" y="54485"/>
                </a:lnTo>
                <a:lnTo>
                  <a:pt x="29462" y="54295"/>
                </a:lnTo>
                <a:lnTo>
                  <a:pt x="29374" y="54106"/>
                </a:lnTo>
                <a:lnTo>
                  <a:pt x="29248" y="53727"/>
                </a:lnTo>
                <a:lnTo>
                  <a:pt x="29134" y="53335"/>
                </a:lnTo>
                <a:lnTo>
                  <a:pt x="28919" y="52527"/>
                </a:lnTo>
                <a:lnTo>
                  <a:pt x="28704" y="51718"/>
                </a:lnTo>
                <a:lnTo>
                  <a:pt x="28300" y="50089"/>
                </a:lnTo>
                <a:lnTo>
                  <a:pt x="28085" y="49280"/>
                </a:lnTo>
                <a:lnTo>
                  <a:pt x="27870" y="48472"/>
                </a:lnTo>
                <a:lnTo>
                  <a:pt x="27656" y="47663"/>
                </a:lnTo>
                <a:lnTo>
                  <a:pt x="27416" y="46867"/>
                </a:lnTo>
                <a:lnTo>
                  <a:pt x="27188" y="46135"/>
                </a:lnTo>
                <a:lnTo>
                  <a:pt x="26936" y="45415"/>
                </a:lnTo>
                <a:lnTo>
                  <a:pt x="26683" y="44694"/>
                </a:lnTo>
                <a:lnTo>
                  <a:pt x="26430" y="43974"/>
                </a:lnTo>
                <a:lnTo>
                  <a:pt x="25887" y="42547"/>
                </a:lnTo>
                <a:lnTo>
                  <a:pt x="25369" y="41107"/>
                </a:lnTo>
                <a:lnTo>
                  <a:pt x="26077" y="41625"/>
                </a:lnTo>
                <a:lnTo>
                  <a:pt x="26771" y="42143"/>
                </a:lnTo>
                <a:lnTo>
                  <a:pt x="27441" y="42686"/>
                </a:lnTo>
                <a:lnTo>
                  <a:pt x="28111" y="43229"/>
                </a:lnTo>
                <a:lnTo>
                  <a:pt x="28767" y="43785"/>
                </a:lnTo>
                <a:lnTo>
                  <a:pt x="29399" y="44366"/>
                </a:lnTo>
                <a:lnTo>
                  <a:pt x="30006" y="44960"/>
                </a:lnTo>
                <a:lnTo>
                  <a:pt x="30599" y="45579"/>
                </a:lnTo>
                <a:lnTo>
                  <a:pt x="30827" y="45819"/>
                </a:lnTo>
                <a:lnTo>
                  <a:pt x="31042" y="46071"/>
                </a:lnTo>
                <a:lnTo>
                  <a:pt x="31256" y="46324"/>
                </a:lnTo>
                <a:lnTo>
                  <a:pt x="31458" y="46589"/>
                </a:lnTo>
                <a:lnTo>
                  <a:pt x="31648" y="46855"/>
                </a:lnTo>
                <a:lnTo>
                  <a:pt x="31825" y="47133"/>
                </a:lnTo>
                <a:lnTo>
                  <a:pt x="31989" y="47410"/>
                </a:lnTo>
                <a:lnTo>
                  <a:pt x="32141" y="47714"/>
                </a:lnTo>
                <a:lnTo>
                  <a:pt x="32280" y="48004"/>
                </a:lnTo>
                <a:lnTo>
                  <a:pt x="32393" y="48320"/>
                </a:lnTo>
                <a:lnTo>
                  <a:pt x="32494" y="48636"/>
                </a:lnTo>
                <a:lnTo>
                  <a:pt x="32583" y="48964"/>
                </a:lnTo>
                <a:lnTo>
                  <a:pt x="32646" y="49305"/>
                </a:lnTo>
                <a:lnTo>
                  <a:pt x="32697" y="49659"/>
                </a:lnTo>
                <a:lnTo>
                  <a:pt x="32722" y="50025"/>
                </a:lnTo>
                <a:lnTo>
                  <a:pt x="32722" y="50392"/>
                </a:lnTo>
                <a:lnTo>
                  <a:pt x="32722" y="50657"/>
                </a:lnTo>
                <a:lnTo>
                  <a:pt x="32747" y="50922"/>
                </a:lnTo>
                <a:lnTo>
                  <a:pt x="32772" y="51188"/>
                </a:lnTo>
                <a:lnTo>
                  <a:pt x="32810" y="51466"/>
                </a:lnTo>
                <a:lnTo>
                  <a:pt x="32848" y="51731"/>
                </a:lnTo>
                <a:lnTo>
                  <a:pt x="32911" y="51996"/>
                </a:lnTo>
                <a:lnTo>
                  <a:pt x="32974" y="52261"/>
                </a:lnTo>
                <a:lnTo>
                  <a:pt x="33050" y="52527"/>
                </a:lnTo>
                <a:lnTo>
                  <a:pt x="33215" y="53070"/>
                </a:lnTo>
                <a:lnTo>
                  <a:pt x="33404" y="53588"/>
                </a:lnTo>
                <a:lnTo>
                  <a:pt x="33606" y="54118"/>
                </a:lnTo>
                <a:lnTo>
                  <a:pt x="33808" y="54624"/>
                </a:lnTo>
                <a:lnTo>
                  <a:pt x="33871" y="54775"/>
                </a:lnTo>
                <a:lnTo>
                  <a:pt x="33960" y="54927"/>
                </a:lnTo>
                <a:lnTo>
                  <a:pt x="34048" y="55066"/>
                </a:lnTo>
                <a:lnTo>
                  <a:pt x="34137" y="55205"/>
                </a:lnTo>
                <a:lnTo>
                  <a:pt x="34352" y="55495"/>
                </a:lnTo>
                <a:lnTo>
                  <a:pt x="34592" y="55761"/>
                </a:lnTo>
                <a:lnTo>
                  <a:pt x="35110" y="56329"/>
                </a:lnTo>
                <a:lnTo>
                  <a:pt x="35375" y="56620"/>
                </a:lnTo>
                <a:lnTo>
                  <a:pt x="35640" y="56935"/>
                </a:lnTo>
                <a:lnTo>
                  <a:pt x="36247" y="55862"/>
                </a:lnTo>
                <a:lnTo>
                  <a:pt x="36247" y="54838"/>
                </a:lnTo>
                <a:lnTo>
                  <a:pt x="36158" y="54384"/>
                </a:lnTo>
                <a:lnTo>
                  <a:pt x="36070" y="53916"/>
                </a:lnTo>
                <a:lnTo>
                  <a:pt x="35969" y="53461"/>
                </a:lnTo>
                <a:lnTo>
                  <a:pt x="35905" y="53247"/>
                </a:lnTo>
                <a:lnTo>
                  <a:pt x="35830" y="53019"/>
                </a:lnTo>
                <a:lnTo>
                  <a:pt x="35691" y="52602"/>
                </a:lnTo>
                <a:lnTo>
                  <a:pt x="35539" y="52186"/>
                </a:lnTo>
                <a:lnTo>
                  <a:pt x="35375" y="51781"/>
                </a:lnTo>
                <a:lnTo>
                  <a:pt x="35211" y="51390"/>
                </a:lnTo>
                <a:lnTo>
                  <a:pt x="35034" y="50998"/>
                </a:lnTo>
                <a:lnTo>
                  <a:pt x="34844" y="50607"/>
                </a:lnTo>
                <a:lnTo>
                  <a:pt x="34655" y="50215"/>
                </a:lnTo>
                <a:lnTo>
                  <a:pt x="34453" y="49849"/>
                </a:lnTo>
                <a:lnTo>
                  <a:pt x="34250" y="49470"/>
                </a:lnTo>
                <a:lnTo>
                  <a:pt x="34036" y="49103"/>
                </a:lnTo>
                <a:lnTo>
                  <a:pt x="33821" y="48737"/>
                </a:lnTo>
                <a:lnTo>
                  <a:pt x="33594" y="48383"/>
                </a:lnTo>
                <a:lnTo>
                  <a:pt x="33366" y="48029"/>
                </a:lnTo>
                <a:lnTo>
                  <a:pt x="33126" y="47676"/>
                </a:lnTo>
                <a:lnTo>
                  <a:pt x="32873" y="47335"/>
                </a:lnTo>
                <a:lnTo>
                  <a:pt x="32633" y="46994"/>
                </a:lnTo>
                <a:lnTo>
                  <a:pt x="32103" y="46324"/>
                </a:lnTo>
                <a:lnTo>
                  <a:pt x="31560" y="45680"/>
                </a:lnTo>
                <a:lnTo>
                  <a:pt x="30991" y="45048"/>
                </a:lnTo>
                <a:lnTo>
                  <a:pt x="30410" y="44442"/>
                </a:lnTo>
                <a:lnTo>
                  <a:pt x="29791" y="43835"/>
                </a:lnTo>
                <a:lnTo>
                  <a:pt x="29172" y="43254"/>
                </a:lnTo>
                <a:lnTo>
                  <a:pt x="28515" y="42686"/>
                </a:lnTo>
                <a:lnTo>
                  <a:pt x="27858" y="42130"/>
                </a:lnTo>
                <a:lnTo>
                  <a:pt x="27138" y="41562"/>
                </a:lnTo>
                <a:lnTo>
                  <a:pt x="26430" y="41006"/>
                </a:lnTo>
                <a:lnTo>
                  <a:pt x="26077" y="40728"/>
                </a:lnTo>
                <a:lnTo>
                  <a:pt x="25735" y="40437"/>
                </a:lnTo>
                <a:lnTo>
                  <a:pt x="25407" y="40134"/>
                </a:lnTo>
                <a:lnTo>
                  <a:pt x="25091" y="39831"/>
                </a:lnTo>
                <a:lnTo>
                  <a:pt x="24801" y="39502"/>
                </a:lnTo>
                <a:lnTo>
                  <a:pt x="24662" y="39338"/>
                </a:lnTo>
                <a:lnTo>
                  <a:pt x="24535" y="39161"/>
                </a:lnTo>
                <a:lnTo>
                  <a:pt x="24409" y="38984"/>
                </a:lnTo>
                <a:lnTo>
                  <a:pt x="24295" y="38795"/>
                </a:lnTo>
                <a:lnTo>
                  <a:pt x="24181" y="38606"/>
                </a:lnTo>
                <a:lnTo>
                  <a:pt x="24080" y="38403"/>
                </a:lnTo>
                <a:lnTo>
                  <a:pt x="23992" y="38201"/>
                </a:lnTo>
                <a:lnTo>
                  <a:pt x="23904" y="37999"/>
                </a:lnTo>
                <a:lnTo>
                  <a:pt x="23828" y="37772"/>
                </a:lnTo>
                <a:lnTo>
                  <a:pt x="23765" y="37557"/>
                </a:lnTo>
                <a:lnTo>
                  <a:pt x="23714" y="37317"/>
                </a:lnTo>
                <a:lnTo>
                  <a:pt x="23663" y="37077"/>
                </a:lnTo>
                <a:lnTo>
                  <a:pt x="23638" y="36824"/>
                </a:lnTo>
                <a:lnTo>
                  <a:pt x="23613" y="36572"/>
                </a:lnTo>
                <a:lnTo>
                  <a:pt x="24801" y="37582"/>
                </a:lnTo>
                <a:lnTo>
                  <a:pt x="25318" y="38012"/>
                </a:lnTo>
                <a:lnTo>
                  <a:pt x="25786" y="38391"/>
                </a:lnTo>
                <a:lnTo>
                  <a:pt x="26215" y="38732"/>
                </a:lnTo>
                <a:lnTo>
                  <a:pt x="26620" y="39022"/>
                </a:lnTo>
                <a:lnTo>
                  <a:pt x="27011" y="39275"/>
                </a:lnTo>
                <a:lnTo>
                  <a:pt x="27378" y="39502"/>
                </a:lnTo>
                <a:lnTo>
                  <a:pt x="27744" y="39705"/>
                </a:lnTo>
                <a:lnTo>
                  <a:pt x="28111" y="39869"/>
                </a:lnTo>
                <a:lnTo>
                  <a:pt x="28502" y="40033"/>
                </a:lnTo>
                <a:lnTo>
                  <a:pt x="28894" y="40172"/>
                </a:lnTo>
                <a:lnTo>
                  <a:pt x="29323" y="40298"/>
                </a:lnTo>
                <a:lnTo>
                  <a:pt x="29791" y="40425"/>
                </a:lnTo>
                <a:lnTo>
                  <a:pt x="30284" y="40551"/>
                </a:lnTo>
                <a:lnTo>
                  <a:pt x="30839" y="40677"/>
                </a:lnTo>
                <a:lnTo>
                  <a:pt x="30940" y="40690"/>
                </a:lnTo>
                <a:lnTo>
                  <a:pt x="31042" y="40703"/>
                </a:lnTo>
                <a:lnTo>
                  <a:pt x="31244" y="40703"/>
                </a:lnTo>
                <a:lnTo>
                  <a:pt x="31458" y="40690"/>
                </a:lnTo>
                <a:lnTo>
                  <a:pt x="31673" y="40652"/>
                </a:lnTo>
                <a:lnTo>
                  <a:pt x="32090" y="40564"/>
                </a:lnTo>
                <a:lnTo>
                  <a:pt x="32305" y="40513"/>
                </a:lnTo>
                <a:lnTo>
                  <a:pt x="32520" y="40488"/>
                </a:lnTo>
                <a:lnTo>
                  <a:pt x="32469" y="40298"/>
                </a:lnTo>
                <a:lnTo>
                  <a:pt x="32431" y="40109"/>
                </a:lnTo>
                <a:lnTo>
                  <a:pt x="32355" y="39730"/>
                </a:lnTo>
                <a:lnTo>
                  <a:pt x="32305" y="39540"/>
                </a:lnTo>
                <a:lnTo>
                  <a:pt x="32254" y="39363"/>
                </a:lnTo>
                <a:lnTo>
                  <a:pt x="32179" y="39187"/>
                </a:lnTo>
                <a:lnTo>
                  <a:pt x="32090" y="39035"/>
                </a:lnTo>
                <a:lnTo>
                  <a:pt x="31875" y="38757"/>
                </a:lnTo>
                <a:lnTo>
                  <a:pt x="31661" y="38479"/>
                </a:lnTo>
                <a:lnTo>
                  <a:pt x="31446" y="38214"/>
                </a:lnTo>
                <a:lnTo>
                  <a:pt x="31218" y="37949"/>
                </a:lnTo>
                <a:lnTo>
                  <a:pt x="30991" y="37709"/>
                </a:lnTo>
                <a:lnTo>
                  <a:pt x="30764" y="37469"/>
                </a:lnTo>
                <a:lnTo>
                  <a:pt x="30524" y="37241"/>
                </a:lnTo>
                <a:lnTo>
                  <a:pt x="30284" y="37039"/>
                </a:lnTo>
                <a:lnTo>
                  <a:pt x="30043" y="36837"/>
                </a:lnTo>
                <a:lnTo>
                  <a:pt x="29791" y="36635"/>
                </a:lnTo>
                <a:lnTo>
                  <a:pt x="29538" y="36458"/>
                </a:lnTo>
                <a:lnTo>
                  <a:pt x="29273" y="36294"/>
                </a:lnTo>
                <a:lnTo>
                  <a:pt x="29020" y="36130"/>
                </a:lnTo>
                <a:lnTo>
                  <a:pt x="28742" y="35991"/>
                </a:lnTo>
                <a:lnTo>
                  <a:pt x="28477" y="35852"/>
                </a:lnTo>
                <a:lnTo>
                  <a:pt x="28199" y="35725"/>
                </a:lnTo>
                <a:lnTo>
                  <a:pt x="27921" y="35612"/>
                </a:lnTo>
                <a:lnTo>
                  <a:pt x="27630" y="35511"/>
                </a:lnTo>
                <a:lnTo>
                  <a:pt x="27340" y="35435"/>
                </a:lnTo>
                <a:lnTo>
                  <a:pt x="27037" y="35359"/>
                </a:lnTo>
                <a:lnTo>
                  <a:pt x="26746" y="35296"/>
                </a:lnTo>
                <a:lnTo>
                  <a:pt x="26430" y="35233"/>
                </a:lnTo>
                <a:lnTo>
                  <a:pt x="26127" y="35195"/>
                </a:lnTo>
                <a:lnTo>
                  <a:pt x="25811" y="35169"/>
                </a:lnTo>
                <a:lnTo>
                  <a:pt x="25483" y="35157"/>
                </a:lnTo>
                <a:lnTo>
                  <a:pt x="25167" y="35157"/>
                </a:lnTo>
                <a:lnTo>
                  <a:pt x="24826" y="35169"/>
                </a:lnTo>
                <a:lnTo>
                  <a:pt x="24497" y="35195"/>
                </a:lnTo>
                <a:lnTo>
                  <a:pt x="24156" y="35233"/>
                </a:lnTo>
                <a:lnTo>
                  <a:pt x="23802" y="35283"/>
                </a:lnTo>
                <a:lnTo>
                  <a:pt x="23461" y="35346"/>
                </a:lnTo>
                <a:lnTo>
                  <a:pt x="23095" y="35422"/>
                </a:lnTo>
                <a:lnTo>
                  <a:pt x="22754" y="34626"/>
                </a:lnTo>
                <a:lnTo>
                  <a:pt x="22438" y="33830"/>
                </a:lnTo>
                <a:lnTo>
                  <a:pt x="22135" y="33022"/>
                </a:lnTo>
                <a:lnTo>
                  <a:pt x="21844" y="32226"/>
                </a:lnTo>
                <a:lnTo>
                  <a:pt x="21592" y="31418"/>
                </a:lnTo>
                <a:lnTo>
                  <a:pt x="21352" y="30596"/>
                </a:lnTo>
                <a:lnTo>
                  <a:pt x="21137" y="29775"/>
                </a:lnTo>
                <a:lnTo>
                  <a:pt x="20947" y="28967"/>
                </a:lnTo>
                <a:lnTo>
                  <a:pt x="20783" y="28133"/>
                </a:lnTo>
                <a:lnTo>
                  <a:pt x="20631" y="27312"/>
                </a:lnTo>
                <a:lnTo>
                  <a:pt x="20505" y="26478"/>
                </a:lnTo>
                <a:lnTo>
                  <a:pt x="20404" y="25632"/>
                </a:lnTo>
                <a:lnTo>
                  <a:pt x="20316" y="24798"/>
                </a:lnTo>
                <a:lnTo>
                  <a:pt x="20265" y="23952"/>
                </a:lnTo>
                <a:lnTo>
                  <a:pt x="20227" y="23105"/>
                </a:lnTo>
                <a:lnTo>
                  <a:pt x="20215" y="22246"/>
                </a:lnTo>
                <a:lnTo>
                  <a:pt x="20227" y="21375"/>
                </a:lnTo>
                <a:lnTo>
                  <a:pt x="20252" y="20490"/>
                </a:lnTo>
                <a:lnTo>
                  <a:pt x="20341" y="18734"/>
                </a:lnTo>
                <a:lnTo>
                  <a:pt x="20379" y="17863"/>
                </a:lnTo>
                <a:lnTo>
                  <a:pt x="20404" y="16991"/>
                </a:lnTo>
                <a:lnTo>
                  <a:pt x="20417" y="16107"/>
                </a:lnTo>
                <a:lnTo>
                  <a:pt x="20404" y="15677"/>
                </a:lnTo>
                <a:lnTo>
                  <a:pt x="20391" y="15235"/>
                </a:lnTo>
                <a:lnTo>
                  <a:pt x="20328" y="13681"/>
                </a:lnTo>
                <a:lnTo>
                  <a:pt x="20240" y="12128"/>
                </a:lnTo>
                <a:lnTo>
                  <a:pt x="20151" y="10574"/>
                </a:lnTo>
                <a:lnTo>
                  <a:pt x="20050" y="9020"/>
                </a:lnTo>
                <a:lnTo>
                  <a:pt x="19835" y="5912"/>
                </a:lnTo>
                <a:lnTo>
                  <a:pt x="19608" y="2817"/>
                </a:lnTo>
                <a:lnTo>
                  <a:pt x="19583" y="2464"/>
                </a:lnTo>
                <a:lnTo>
                  <a:pt x="19545" y="2110"/>
                </a:lnTo>
                <a:lnTo>
                  <a:pt x="19431" y="1402"/>
                </a:lnTo>
                <a:lnTo>
                  <a:pt x="19305" y="708"/>
                </a:lnTo>
                <a:lnTo>
                  <a:pt x="191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43"/>
          <p:cNvGrpSpPr/>
          <p:nvPr/>
        </p:nvGrpSpPr>
        <p:grpSpPr>
          <a:xfrm>
            <a:off x="7128311" y="1826176"/>
            <a:ext cx="254995" cy="615140"/>
            <a:chOff x="55686" y="4229064"/>
            <a:chExt cx="254995" cy="615140"/>
          </a:xfrm>
        </p:grpSpPr>
        <p:sp>
          <p:nvSpPr>
            <p:cNvPr id="258" name="Google Shape;258;p43"/>
            <p:cNvSpPr/>
            <p:nvPr/>
          </p:nvSpPr>
          <p:spPr>
            <a:xfrm rot="10800000">
              <a:off x="191977" y="4388602"/>
              <a:ext cx="118704" cy="357566"/>
            </a:xfrm>
            <a:custGeom>
              <a:avLst/>
              <a:gdLst/>
              <a:ahLst/>
              <a:cxnLst/>
              <a:rect l="l" t="t" r="r" b="b"/>
              <a:pathLst>
                <a:path w="13215" h="39807" extrusionOk="0">
                  <a:moveTo>
                    <a:pt x="9766" y="24129"/>
                  </a:moveTo>
                  <a:lnTo>
                    <a:pt x="9867" y="24142"/>
                  </a:lnTo>
                  <a:lnTo>
                    <a:pt x="9968" y="24167"/>
                  </a:lnTo>
                  <a:lnTo>
                    <a:pt x="10069" y="24217"/>
                  </a:lnTo>
                  <a:lnTo>
                    <a:pt x="10183" y="24268"/>
                  </a:lnTo>
                  <a:lnTo>
                    <a:pt x="10296" y="24344"/>
                  </a:lnTo>
                  <a:lnTo>
                    <a:pt x="10536" y="24533"/>
                  </a:lnTo>
                  <a:lnTo>
                    <a:pt x="10777" y="24761"/>
                  </a:lnTo>
                  <a:lnTo>
                    <a:pt x="10991" y="24988"/>
                  </a:lnTo>
                  <a:lnTo>
                    <a:pt x="11181" y="25241"/>
                  </a:lnTo>
                  <a:lnTo>
                    <a:pt x="11345" y="25493"/>
                  </a:lnTo>
                  <a:lnTo>
                    <a:pt x="11484" y="25759"/>
                  </a:lnTo>
                  <a:lnTo>
                    <a:pt x="11598" y="26024"/>
                  </a:lnTo>
                  <a:lnTo>
                    <a:pt x="11686" y="26302"/>
                  </a:lnTo>
                  <a:lnTo>
                    <a:pt x="11762" y="26580"/>
                  </a:lnTo>
                  <a:lnTo>
                    <a:pt x="11812" y="26870"/>
                  </a:lnTo>
                  <a:lnTo>
                    <a:pt x="11838" y="27161"/>
                  </a:lnTo>
                  <a:lnTo>
                    <a:pt x="11850" y="27451"/>
                  </a:lnTo>
                  <a:lnTo>
                    <a:pt x="11850" y="27755"/>
                  </a:lnTo>
                  <a:lnTo>
                    <a:pt x="11838" y="28045"/>
                  </a:lnTo>
                  <a:lnTo>
                    <a:pt x="11812" y="28348"/>
                  </a:lnTo>
                  <a:lnTo>
                    <a:pt x="11775" y="28639"/>
                  </a:lnTo>
                  <a:lnTo>
                    <a:pt x="11737" y="28942"/>
                  </a:lnTo>
                  <a:lnTo>
                    <a:pt x="11610" y="29586"/>
                  </a:lnTo>
                  <a:lnTo>
                    <a:pt x="11471" y="30218"/>
                  </a:lnTo>
                  <a:lnTo>
                    <a:pt x="11307" y="30824"/>
                  </a:lnTo>
                  <a:lnTo>
                    <a:pt x="11118" y="31431"/>
                  </a:lnTo>
                  <a:lnTo>
                    <a:pt x="10903" y="32024"/>
                  </a:lnTo>
                  <a:lnTo>
                    <a:pt x="10663" y="32606"/>
                  </a:lnTo>
                  <a:lnTo>
                    <a:pt x="10385" y="33174"/>
                  </a:lnTo>
                  <a:lnTo>
                    <a:pt x="10094" y="33717"/>
                  </a:lnTo>
                  <a:lnTo>
                    <a:pt x="9778" y="34260"/>
                  </a:lnTo>
                  <a:lnTo>
                    <a:pt x="9437" y="34778"/>
                  </a:lnTo>
                  <a:lnTo>
                    <a:pt x="9071" y="35284"/>
                  </a:lnTo>
                  <a:lnTo>
                    <a:pt x="8679" y="35776"/>
                  </a:lnTo>
                  <a:lnTo>
                    <a:pt x="8250" y="36256"/>
                  </a:lnTo>
                  <a:lnTo>
                    <a:pt x="7808" y="36724"/>
                  </a:lnTo>
                  <a:lnTo>
                    <a:pt x="7328" y="37166"/>
                  </a:lnTo>
                  <a:lnTo>
                    <a:pt x="6835" y="37595"/>
                  </a:lnTo>
                  <a:lnTo>
                    <a:pt x="6620" y="37760"/>
                  </a:lnTo>
                  <a:lnTo>
                    <a:pt x="6405" y="37924"/>
                  </a:lnTo>
                  <a:lnTo>
                    <a:pt x="6178" y="38075"/>
                  </a:lnTo>
                  <a:lnTo>
                    <a:pt x="5950" y="38214"/>
                  </a:lnTo>
                  <a:lnTo>
                    <a:pt x="5685" y="38366"/>
                  </a:lnTo>
                  <a:lnTo>
                    <a:pt x="5420" y="38492"/>
                  </a:lnTo>
                  <a:lnTo>
                    <a:pt x="5167" y="38606"/>
                  </a:lnTo>
                  <a:lnTo>
                    <a:pt x="4915" y="38707"/>
                  </a:lnTo>
                  <a:lnTo>
                    <a:pt x="4662" y="38783"/>
                  </a:lnTo>
                  <a:lnTo>
                    <a:pt x="4422" y="38846"/>
                  </a:lnTo>
                  <a:lnTo>
                    <a:pt x="4182" y="38897"/>
                  </a:lnTo>
                  <a:lnTo>
                    <a:pt x="3954" y="38934"/>
                  </a:lnTo>
                  <a:lnTo>
                    <a:pt x="3727" y="38947"/>
                  </a:lnTo>
                  <a:lnTo>
                    <a:pt x="3512" y="38947"/>
                  </a:lnTo>
                  <a:lnTo>
                    <a:pt x="3297" y="38934"/>
                  </a:lnTo>
                  <a:lnTo>
                    <a:pt x="3095" y="38909"/>
                  </a:lnTo>
                  <a:lnTo>
                    <a:pt x="2906" y="38871"/>
                  </a:lnTo>
                  <a:lnTo>
                    <a:pt x="2716" y="38808"/>
                  </a:lnTo>
                  <a:lnTo>
                    <a:pt x="2527" y="38732"/>
                  </a:lnTo>
                  <a:lnTo>
                    <a:pt x="2363" y="38644"/>
                  </a:lnTo>
                  <a:lnTo>
                    <a:pt x="2198" y="38543"/>
                  </a:lnTo>
                  <a:lnTo>
                    <a:pt x="2047" y="38429"/>
                  </a:lnTo>
                  <a:lnTo>
                    <a:pt x="1895" y="38290"/>
                  </a:lnTo>
                  <a:lnTo>
                    <a:pt x="1756" y="38151"/>
                  </a:lnTo>
                  <a:lnTo>
                    <a:pt x="1630" y="37987"/>
                  </a:lnTo>
                  <a:lnTo>
                    <a:pt x="1516" y="37810"/>
                  </a:lnTo>
                  <a:lnTo>
                    <a:pt x="1415" y="37633"/>
                  </a:lnTo>
                  <a:lnTo>
                    <a:pt x="1314" y="37431"/>
                  </a:lnTo>
                  <a:lnTo>
                    <a:pt x="1238" y="37216"/>
                  </a:lnTo>
                  <a:lnTo>
                    <a:pt x="1162" y="36989"/>
                  </a:lnTo>
                  <a:lnTo>
                    <a:pt x="1099" y="36749"/>
                  </a:lnTo>
                  <a:lnTo>
                    <a:pt x="1049" y="36496"/>
                  </a:lnTo>
                  <a:lnTo>
                    <a:pt x="1011" y="36231"/>
                  </a:lnTo>
                  <a:lnTo>
                    <a:pt x="985" y="35953"/>
                  </a:lnTo>
                  <a:lnTo>
                    <a:pt x="985" y="35663"/>
                  </a:lnTo>
                  <a:lnTo>
                    <a:pt x="985" y="35359"/>
                  </a:lnTo>
                  <a:lnTo>
                    <a:pt x="998" y="34943"/>
                  </a:lnTo>
                  <a:lnTo>
                    <a:pt x="1023" y="34526"/>
                  </a:lnTo>
                  <a:lnTo>
                    <a:pt x="1074" y="34121"/>
                  </a:lnTo>
                  <a:lnTo>
                    <a:pt x="1124" y="33717"/>
                  </a:lnTo>
                  <a:lnTo>
                    <a:pt x="1175" y="33326"/>
                  </a:lnTo>
                  <a:lnTo>
                    <a:pt x="1251" y="32934"/>
                  </a:lnTo>
                  <a:lnTo>
                    <a:pt x="1339" y="32555"/>
                  </a:lnTo>
                  <a:lnTo>
                    <a:pt x="1428" y="32176"/>
                  </a:lnTo>
                  <a:lnTo>
                    <a:pt x="1529" y="31797"/>
                  </a:lnTo>
                  <a:lnTo>
                    <a:pt x="1642" y="31431"/>
                  </a:lnTo>
                  <a:lnTo>
                    <a:pt x="1769" y="31077"/>
                  </a:lnTo>
                  <a:lnTo>
                    <a:pt x="1908" y="30711"/>
                  </a:lnTo>
                  <a:lnTo>
                    <a:pt x="2059" y="30370"/>
                  </a:lnTo>
                  <a:lnTo>
                    <a:pt x="2211" y="30016"/>
                  </a:lnTo>
                  <a:lnTo>
                    <a:pt x="2375" y="29687"/>
                  </a:lnTo>
                  <a:lnTo>
                    <a:pt x="2552" y="29346"/>
                  </a:lnTo>
                  <a:lnTo>
                    <a:pt x="2742" y="29018"/>
                  </a:lnTo>
                  <a:lnTo>
                    <a:pt x="2944" y="28702"/>
                  </a:lnTo>
                  <a:lnTo>
                    <a:pt x="3158" y="28386"/>
                  </a:lnTo>
                  <a:lnTo>
                    <a:pt x="3373" y="28083"/>
                  </a:lnTo>
                  <a:lnTo>
                    <a:pt x="3601" y="27780"/>
                  </a:lnTo>
                  <a:lnTo>
                    <a:pt x="3853" y="27477"/>
                  </a:lnTo>
                  <a:lnTo>
                    <a:pt x="4106" y="27186"/>
                  </a:lnTo>
                  <a:lnTo>
                    <a:pt x="4359" y="26896"/>
                  </a:lnTo>
                  <a:lnTo>
                    <a:pt x="4637" y="26618"/>
                  </a:lnTo>
                  <a:lnTo>
                    <a:pt x="4915" y="26340"/>
                  </a:lnTo>
                  <a:lnTo>
                    <a:pt x="5218" y="26074"/>
                  </a:lnTo>
                  <a:lnTo>
                    <a:pt x="5521" y="25809"/>
                  </a:lnTo>
                  <a:lnTo>
                    <a:pt x="5837" y="25557"/>
                  </a:lnTo>
                  <a:lnTo>
                    <a:pt x="6153" y="25304"/>
                  </a:lnTo>
                  <a:lnTo>
                    <a:pt x="6494" y="25064"/>
                  </a:lnTo>
                  <a:lnTo>
                    <a:pt x="6835" y="24824"/>
                  </a:lnTo>
                  <a:lnTo>
                    <a:pt x="6999" y="24723"/>
                  </a:lnTo>
                  <a:lnTo>
                    <a:pt x="7176" y="24634"/>
                  </a:lnTo>
                  <a:lnTo>
                    <a:pt x="7365" y="24546"/>
                  </a:lnTo>
                  <a:lnTo>
                    <a:pt x="7542" y="24470"/>
                  </a:lnTo>
                  <a:lnTo>
                    <a:pt x="7921" y="24331"/>
                  </a:lnTo>
                  <a:lnTo>
                    <a:pt x="8300" y="24180"/>
                  </a:lnTo>
                  <a:lnTo>
                    <a:pt x="8553" y="24445"/>
                  </a:lnTo>
                  <a:lnTo>
                    <a:pt x="5496" y="32643"/>
                  </a:lnTo>
                  <a:lnTo>
                    <a:pt x="5875" y="32820"/>
                  </a:lnTo>
                  <a:lnTo>
                    <a:pt x="6052" y="32568"/>
                  </a:lnTo>
                  <a:lnTo>
                    <a:pt x="6228" y="32328"/>
                  </a:lnTo>
                  <a:lnTo>
                    <a:pt x="6380" y="32075"/>
                  </a:lnTo>
                  <a:lnTo>
                    <a:pt x="6456" y="31949"/>
                  </a:lnTo>
                  <a:lnTo>
                    <a:pt x="6519" y="31810"/>
                  </a:lnTo>
                  <a:lnTo>
                    <a:pt x="7176" y="30117"/>
                  </a:lnTo>
                  <a:lnTo>
                    <a:pt x="7833" y="28424"/>
                  </a:lnTo>
                  <a:lnTo>
                    <a:pt x="8161" y="27578"/>
                  </a:lnTo>
                  <a:lnTo>
                    <a:pt x="8465" y="26719"/>
                  </a:lnTo>
                  <a:lnTo>
                    <a:pt x="8768" y="25860"/>
                  </a:lnTo>
                  <a:lnTo>
                    <a:pt x="9046" y="25001"/>
                  </a:lnTo>
                  <a:lnTo>
                    <a:pt x="9109" y="24799"/>
                  </a:lnTo>
                  <a:lnTo>
                    <a:pt x="9185" y="24634"/>
                  </a:lnTo>
                  <a:lnTo>
                    <a:pt x="9260" y="24483"/>
                  </a:lnTo>
                  <a:lnTo>
                    <a:pt x="9336" y="24369"/>
                  </a:lnTo>
                  <a:lnTo>
                    <a:pt x="9412" y="24281"/>
                  </a:lnTo>
                  <a:lnTo>
                    <a:pt x="9501" y="24205"/>
                  </a:lnTo>
                  <a:lnTo>
                    <a:pt x="9589" y="24154"/>
                  </a:lnTo>
                  <a:lnTo>
                    <a:pt x="9677" y="24129"/>
                  </a:lnTo>
                  <a:close/>
                  <a:moveTo>
                    <a:pt x="12520" y="1"/>
                  </a:moveTo>
                  <a:lnTo>
                    <a:pt x="12457" y="215"/>
                  </a:lnTo>
                  <a:lnTo>
                    <a:pt x="12406" y="531"/>
                  </a:lnTo>
                  <a:lnTo>
                    <a:pt x="12343" y="936"/>
                  </a:lnTo>
                  <a:lnTo>
                    <a:pt x="12280" y="1441"/>
                  </a:lnTo>
                  <a:lnTo>
                    <a:pt x="12154" y="2679"/>
                  </a:lnTo>
                  <a:lnTo>
                    <a:pt x="12002" y="4207"/>
                  </a:lnTo>
                  <a:lnTo>
                    <a:pt x="11825" y="5989"/>
                  </a:lnTo>
                  <a:lnTo>
                    <a:pt x="11610" y="7972"/>
                  </a:lnTo>
                  <a:lnTo>
                    <a:pt x="11484" y="9033"/>
                  </a:lnTo>
                  <a:lnTo>
                    <a:pt x="11345" y="10119"/>
                  </a:lnTo>
                  <a:lnTo>
                    <a:pt x="11193" y="11244"/>
                  </a:lnTo>
                  <a:lnTo>
                    <a:pt x="11017" y="12393"/>
                  </a:lnTo>
                  <a:lnTo>
                    <a:pt x="10802" y="13669"/>
                  </a:lnTo>
                  <a:lnTo>
                    <a:pt x="10562" y="14945"/>
                  </a:lnTo>
                  <a:lnTo>
                    <a:pt x="10309" y="16208"/>
                  </a:lnTo>
                  <a:lnTo>
                    <a:pt x="10044" y="17472"/>
                  </a:lnTo>
                  <a:lnTo>
                    <a:pt x="9488" y="20011"/>
                  </a:lnTo>
                  <a:lnTo>
                    <a:pt x="8919" y="22537"/>
                  </a:lnTo>
                  <a:lnTo>
                    <a:pt x="8894" y="22664"/>
                  </a:lnTo>
                  <a:lnTo>
                    <a:pt x="8844" y="22790"/>
                  </a:lnTo>
                  <a:lnTo>
                    <a:pt x="8793" y="22916"/>
                  </a:lnTo>
                  <a:lnTo>
                    <a:pt x="8730" y="23030"/>
                  </a:lnTo>
                  <a:lnTo>
                    <a:pt x="8654" y="23144"/>
                  </a:lnTo>
                  <a:lnTo>
                    <a:pt x="8578" y="23232"/>
                  </a:lnTo>
                  <a:lnTo>
                    <a:pt x="8490" y="23308"/>
                  </a:lnTo>
                  <a:lnTo>
                    <a:pt x="8452" y="23321"/>
                  </a:lnTo>
                  <a:lnTo>
                    <a:pt x="8414" y="23333"/>
                  </a:lnTo>
                  <a:lnTo>
                    <a:pt x="8149" y="23396"/>
                  </a:lnTo>
                  <a:lnTo>
                    <a:pt x="7896" y="23472"/>
                  </a:lnTo>
                  <a:lnTo>
                    <a:pt x="7656" y="23548"/>
                  </a:lnTo>
                  <a:lnTo>
                    <a:pt x="7416" y="23636"/>
                  </a:lnTo>
                  <a:lnTo>
                    <a:pt x="7176" y="23725"/>
                  </a:lnTo>
                  <a:lnTo>
                    <a:pt x="6949" y="23826"/>
                  </a:lnTo>
                  <a:lnTo>
                    <a:pt x="6721" y="23927"/>
                  </a:lnTo>
                  <a:lnTo>
                    <a:pt x="6506" y="24041"/>
                  </a:lnTo>
                  <a:lnTo>
                    <a:pt x="6292" y="24167"/>
                  </a:lnTo>
                  <a:lnTo>
                    <a:pt x="6077" y="24281"/>
                  </a:lnTo>
                  <a:lnTo>
                    <a:pt x="5673" y="24546"/>
                  </a:lnTo>
                  <a:lnTo>
                    <a:pt x="5281" y="24836"/>
                  </a:lnTo>
                  <a:lnTo>
                    <a:pt x="4915" y="25140"/>
                  </a:lnTo>
                  <a:lnTo>
                    <a:pt x="4561" y="25468"/>
                  </a:lnTo>
                  <a:lnTo>
                    <a:pt x="4220" y="25809"/>
                  </a:lnTo>
                  <a:lnTo>
                    <a:pt x="3891" y="26163"/>
                  </a:lnTo>
                  <a:lnTo>
                    <a:pt x="3563" y="26542"/>
                  </a:lnTo>
                  <a:lnTo>
                    <a:pt x="3260" y="26921"/>
                  </a:lnTo>
                  <a:lnTo>
                    <a:pt x="2956" y="27325"/>
                  </a:lnTo>
                  <a:lnTo>
                    <a:pt x="2666" y="27729"/>
                  </a:lnTo>
                  <a:lnTo>
                    <a:pt x="2375" y="28134"/>
                  </a:lnTo>
                  <a:lnTo>
                    <a:pt x="2148" y="28500"/>
                  </a:lnTo>
                  <a:lnTo>
                    <a:pt x="1920" y="28866"/>
                  </a:lnTo>
                  <a:lnTo>
                    <a:pt x="1718" y="29233"/>
                  </a:lnTo>
                  <a:lnTo>
                    <a:pt x="1529" y="29612"/>
                  </a:lnTo>
                  <a:lnTo>
                    <a:pt x="1339" y="30003"/>
                  </a:lnTo>
                  <a:lnTo>
                    <a:pt x="1175" y="30382"/>
                  </a:lnTo>
                  <a:lnTo>
                    <a:pt x="1023" y="30786"/>
                  </a:lnTo>
                  <a:lnTo>
                    <a:pt x="872" y="31178"/>
                  </a:lnTo>
                  <a:lnTo>
                    <a:pt x="745" y="31582"/>
                  </a:lnTo>
                  <a:lnTo>
                    <a:pt x="619" y="31974"/>
                  </a:lnTo>
                  <a:lnTo>
                    <a:pt x="493" y="32391"/>
                  </a:lnTo>
                  <a:lnTo>
                    <a:pt x="379" y="32795"/>
                  </a:lnTo>
                  <a:lnTo>
                    <a:pt x="177" y="33616"/>
                  </a:lnTo>
                  <a:lnTo>
                    <a:pt x="0" y="34450"/>
                  </a:lnTo>
                  <a:lnTo>
                    <a:pt x="0" y="36143"/>
                  </a:lnTo>
                  <a:lnTo>
                    <a:pt x="101" y="36218"/>
                  </a:lnTo>
                  <a:lnTo>
                    <a:pt x="139" y="36256"/>
                  </a:lnTo>
                  <a:lnTo>
                    <a:pt x="164" y="36294"/>
                  </a:lnTo>
                  <a:lnTo>
                    <a:pt x="215" y="36635"/>
                  </a:lnTo>
                  <a:lnTo>
                    <a:pt x="291" y="36951"/>
                  </a:lnTo>
                  <a:lnTo>
                    <a:pt x="379" y="37254"/>
                  </a:lnTo>
                  <a:lnTo>
                    <a:pt x="467" y="37532"/>
                  </a:lnTo>
                  <a:lnTo>
                    <a:pt x="581" y="37798"/>
                  </a:lnTo>
                  <a:lnTo>
                    <a:pt x="708" y="38050"/>
                  </a:lnTo>
                  <a:lnTo>
                    <a:pt x="847" y="38290"/>
                  </a:lnTo>
                  <a:lnTo>
                    <a:pt x="998" y="38505"/>
                  </a:lnTo>
                  <a:lnTo>
                    <a:pt x="1162" y="38694"/>
                  </a:lnTo>
                  <a:lnTo>
                    <a:pt x="1327" y="38884"/>
                  </a:lnTo>
                  <a:lnTo>
                    <a:pt x="1516" y="39048"/>
                  </a:lnTo>
                  <a:lnTo>
                    <a:pt x="1706" y="39200"/>
                  </a:lnTo>
                  <a:lnTo>
                    <a:pt x="1895" y="39326"/>
                  </a:lnTo>
                  <a:lnTo>
                    <a:pt x="2110" y="39440"/>
                  </a:lnTo>
                  <a:lnTo>
                    <a:pt x="2325" y="39541"/>
                  </a:lnTo>
                  <a:lnTo>
                    <a:pt x="2552" y="39629"/>
                  </a:lnTo>
                  <a:lnTo>
                    <a:pt x="2779" y="39692"/>
                  </a:lnTo>
                  <a:lnTo>
                    <a:pt x="3007" y="39743"/>
                  </a:lnTo>
                  <a:lnTo>
                    <a:pt x="3247" y="39781"/>
                  </a:lnTo>
                  <a:lnTo>
                    <a:pt x="3500" y="39793"/>
                  </a:lnTo>
                  <a:lnTo>
                    <a:pt x="3740" y="39806"/>
                  </a:lnTo>
                  <a:lnTo>
                    <a:pt x="3992" y="39793"/>
                  </a:lnTo>
                  <a:lnTo>
                    <a:pt x="4258" y="39756"/>
                  </a:lnTo>
                  <a:lnTo>
                    <a:pt x="4510" y="39718"/>
                  </a:lnTo>
                  <a:lnTo>
                    <a:pt x="4776" y="39655"/>
                  </a:lnTo>
                  <a:lnTo>
                    <a:pt x="5041" y="39579"/>
                  </a:lnTo>
                  <a:lnTo>
                    <a:pt x="5294" y="39490"/>
                  </a:lnTo>
                  <a:lnTo>
                    <a:pt x="5559" y="39377"/>
                  </a:lnTo>
                  <a:lnTo>
                    <a:pt x="5824" y="39250"/>
                  </a:lnTo>
                  <a:lnTo>
                    <a:pt x="6089" y="39111"/>
                  </a:lnTo>
                  <a:lnTo>
                    <a:pt x="6342" y="38960"/>
                  </a:lnTo>
                  <a:lnTo>
                    <a:pt x="6595" y="38796"/>
                  </a:lnTo>
                  <a:lnTo>
                    <a:pt x="6911" y="38568"/>
                  </a:lnTo>
                  <a:lnTo>
                    <a:pt x="7214" y="38353"/>
                  </a:lnTo>
                  <a:lnTo>
                    <a:pt x="7504" y="38113"/>
                  </a:lnTo>
                  <a:lnTo>
                    <a:pt x="7782" y="37886"/>
                  </a:lnTo>
                  <a:lnTo>
                    <a:pt x="8060" y="37646"/>
                  </a:lnTo>
                  <a:lnTo>
                    <a:pt x="8326" y="37393"/>
                  </a:lnTo>
                  <a:lnTo>
                    <a:pt x="8591" y="37141"/>
                  </a:lnTo>
                  <a:lnTo>
                    <a:pt x="8844" y="36888"/>
                  </a:lnTo>
                  <a:lnTo>
                    <a:pt x="9084" y="36623"/>
                  </a:lnTo>
                  <a:lnTo>
                    <a:pt x="9311" y="36357"/>
                  </a:lnTo>
                  <a:lnTo>
                    <a:pt x="9538" y="36092"/>
                  </a:lnTo>
                  <a:lnTo>
                    <a:pt x="9766" y="35814"/>
                  </a:lnTo>
                  <a:lnTo>
                    <a:pt x="9968" y="35524"/>
                  </a:lnTo>
                  <a:lnTo>
                    <a:pt x="10170" y="35246"/>
                  </a:lnTo>
                  <a:lnTo>
                    <a:pt x="10372" y="34943"/>
                  </a:lnTo>
                  <a:lnTo>
                    <a:pt x="10549" y="34652"/>
                  </a:lnTo>
                  <a:lnTo>
                    <a:pt x="10739" y="34349"/>
                  </a:lnTo>
                  <a:lnTo>
                    <a:pt x="10903" y="34046"/>
                  </a:lnTo>
                  <a:lnTo>
                    <a:pt x="11067" y="33730"/>
                  </a:lnTo>
                  <a:lnTo>
                    <a:pt x="11219" y="33414"/>
                  </a:lnTo>
                  <a:lnTo>
                    <a:pt x="11370" y="33098"/>
                  </a:lnTo>
                  <a:lnTo>
                    <a:pt x="11509" y="32770"/>
                  </a:lnTo>
                  <a:lnTo>
                    <a:pt x="11636" y="32441"/>
                  </a:lnTo>
                  <a:lnTo>
                    <a:pt x="11762" y="32100"/>
                  </a:lnTo>
                  <a:lnTo>
                    <a:pt x="11876" y="31772"/>
                  </a:lnTo>
                  <a:lnTo>
                    <a:pt x="11989" y="31418"/>
                  </a:lnTo>
                  <a:lnTo>
                    <a:pt x="12090" y="31077"/>
                  </a:lnTo>
                  <a:lnTo>
                    <a:pt x="12179" y="30723"/>
                  </a:lnTo>
                  <a:lnTo>
                    <a:pt x="12267" y="30370"/>
                  </a:lnTo>
                  <a:lnTo>
                    <a:pt x="12343" y="30016"/>
                  </a:lnTo>
                  <a:lnTo>
                    <a:pt x="12406" y="29649"/>
                  </a:lnTo>
                  <a:lnTo>
                    <a:pt x="12469" y="29283"/>
                  </a:lnTo>
                  <a:lnTo>
                    <a:pt x="12558" y="28702"/>
                  </a:lnTo>
                  <a:lnTo>
                    <a:pt x="12596" y="28159"/>
                  </a:lnTo>
                  <a:lnTo>
                    <a:pt x="12621" y="27654"/>
                  </a:lnTo>
                  <a:lnTo>
                    <a:pt x="12608" y="27414"/>
                  </a:lnTo>
                  <a:lnTo>
                    <a:pt x="12608" y="27186"/>
                  </a:lnTo>
                  <a:lnTo>
                    <a:pt x="12583" y="26959"/>
                  </a:lnTo>
                  <a:lnTo>
                    <a:pt x="12558" y="26744"/>
                  </a:lnTo>
                  <a:lnTo>
                    <a:pt x="12520" y="26529"/>
                  </a:lnTo>
                  <a:lnTo>
                    <a:pt x="12482" y="26327"/>
                  </a:lnTo>
                  <a:lnTo>
                    <a:pt x="12432" y="26138"/>
                  </a:lnTo>
                  <a:lnTo>
                    <a:pt x="12368" y="25948"/>
                  </a:lnTo>
                  <a:lnTo>
                    <a:pt x="12305" y="25759"/>
                  </a:lnTo>
                  <a:lnTo>
                    <a:pt x="12229" y="25582"/>
                  </a:lnTo>
                  <a:lnTo>
                    <a:pt x="12141" y="25418"/>
                  </a:lnTo>
                  <a:lnTo>
                    <a:pt x="12053" y="25241"/>
                  </a:lnTo>
                  <a:lnTo>
                    <a:pt x="11951" y="25089"/>
                  </a:lnTo>
                  <a:lnTo>
                    <a:pt x="11838" y="24925"/>
                  </a:lnTo>
                  <a:lnTo>
                    <a:pt x="11724" y="24773"/>
                  </a:lnTo>
                  <a:lnTo>
                    <a:pt x="11598" y="24634"/>
                  </a:lnTo>
                  <a:lnTo>
                    <a:pt x="11459" y="24483"/>
                  </a:lnTo>
                  <a:lnTo>
                    <a:pt x="11320" y="24344"/>
                  </a:lnTo>
                  <a:lnTo>
                    <a:pt x="11168" y="24217"/>
                  </a:lnTo>
                  <a:lnTo>
                    <a:pt x="11004" y="24079"/>
                  </a:lnTo>
                  <a:lnTo>
                    <a:pt x="10663" y="23826"/>
                  </a:lnTo>
                  <a:lnTo>
                    <a:pt x="10284" y="23586"/>
                  </a:lnTo>
                  <a:lnTo>
                    <a:pt x="9867" y="23346"/>
                  </a:lnTo>
                  <a:lnTo>
                    <a:pt x="10271" y="20845"/>
                  </a:lnTo>
                  <a:lnTo>
                    <a:pt x="10688" y="18204"/>
                  </a:lnTo>
                  <a:lnTo>
                    <a:pt x="11547" y="12697"/>
                  </a:lnTo>
                  <a:lnTo>
                    <a:pt x="12394" y="7214"/>
                  </a:lnTo>
                  <a:lnTo>
                    <a:pt x="12811" y="4586"/>
                  </a:lnTo>
                  <a:lnTo>
                    <a:pt x="13215" y="2085"/>
                  </a:lnTo>
                  <a:lnTo>
                    <a:pt x="12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 rot="10800000">
              <a:off x="191977" y="4388602"/>
              <a:ext cx="118704" cy="357566"/>
            </a:xfrm>
            <a:custGeom>
              <a:avLst/>
              <a:gdLst/>
              <a:ahLst/>
              <a:cxnLst/>
              <a:rect l="l" t="t" r="r" b="b"/>
              <a:pathLst>
                <a:path w="13215" h="39807" fill="none" extrusionOk="0">
                  <a:moveTo>
                    <a:pt x="13215" y="2085"/>
                  </a:moveTo>
                  <a:lnTo>
                    <a:pt x="13215" y="2085"/>
                  </a:lnTo>
                  <a:lnTo>
                    <a:pt x="12811" y="4586"/>
                  </a:lnTo>
                  <a:lnTo>
                    <a:pt x="12394" y="7214"/>
                  </a:lnTo>
                  <a:lnTo>
                    <a:pt x="11547" y="12697"/>
                  </a:lnTo>
                  <a:lnTo>
                    <a:pt x="10688" y="18204"/>
                  </a:lnTo>
                  <a:lnTo>
                    <a:pt x="10271" y="20845"/>
                  </a:lnTo>
                  <a:lnTo>
                    <a:pt x="9867" y="23346"/>
                  </a:lnTo>
                  <a:lnTo>
                    <a:pt x="9867" y="23346"/>
                  </a:lnTo>
                  <a:lnTo>
                    <a:pt x="10284" y="23586"/>
                  </a:lnTo>
                  <a:lnTo>
                    <a:pt x="10663" y="23826"/>
                  </a:lnTo>
                  <a:lnTo>
                    <a:pt x="11004" y="24079"/>
                  </a:lnTo>
                  <a:lnTo>
                    <a:pt x="11168" y="24217"/>
                  </a:lnTo>
                  <a:lnTo>
                    <a:pt x="11320" y="24344"/>
                  </a:lnTo>
                  <a:lnTo>
                    <a:pt x="11459" y="24483"/>
                  </a:lnTo>
                  <a:lnTo>
                    <a:pt x="11598" y="24634"/>
                  </a:lnTo>
                  <a:lnTo>
                    <a:pt x="11724" y="24773"/>
                  </a:lnTo>
                  <a:lnTo>
                    <a:pt x="11838" y="24925"/>
                  </a:lnTo>
                  <a:lnTo>
                    <a:pt x="11951" y="25089"/>
                  </a:lnTo>
                  <a:lnTo>
                    <a:pt x="12053" y="25241"/>
                  </a:lnTo>
                  <a:lnTo>
                    <a:pt x="12141" y="25418"/>
                  </a:lnTo>
                  <a:lnTo>
                    <a:pt x="12229" y="25582"/>
                  </a:lnTo>
                  <a:lnTo>
                    <a:pt x="12305" y="25759"/>
                  </a:lnTo>
                  <a:lnTo>
                    <a:pt x="12368" y="25948"/>
                  </a:lnTo>
                  <a:lnTo>
                    <a:pt x="12432" y="26138"/>
                  </a:lnTo>
                  <a:lnTo>
                    <a:pt x="12482" y="26327"/>
                  </a:lnTo>
                  <a:lnTo>
                    <a:pt x="12520" y="26529"/>
                  </a:lnTo>
                  <a:lnTo>
                    <a:pt x="12558" y="26744"/>
                  </a:lnTo>
                  <a:lnTo>
                    <a:pt x="12583" y="26959"/>
                  </a:lnTo>
                  <a:lnTo>
                    <a:pt x="12608" y="27186"/>
                  </a:lnTo>
                  <a:lnTo>
                    <a:pt x="12608" y="27414"/>
                  </a:lnTo>
                  <a:lnTo>
                    <a:pt x="12621" y="27654"/>
                  </a:lnTo>
                  <a:lnTo>
                    <a:pt x="12596" y="28159"/>
                  </a:lnTo>
                  <a:lnTo>
                    <a:pt x="12558" y="28702"/>
                  </a:lnTo>
                  <a:lnTo>
                    <a:pt x="12469" y="29283"/>
                  </a:lnTo>
                  <a:lnTo>
                    <a:pt x="12469" y="29283"/>
                  </a:lnTo>
                  <a:lnTo>
                    <a:pt x="12406" y="29649"/>
                  </a:lnTo>
                  <a:lnTo>
                    <a:pt x="12343" y="30016"/>
                  </a:lnTo>
                  <a:lnTo>
                    <a:pt x="12267" y="30370"/>
                  </a:lnTo>
                  <a:lnTo>
                    <a:pt x="12179" y="30723"/>
                  </a:lnTo>
                  <a:lnTo>
                    <a:pt x="12090" y="31077"/>
                  </a:lnTo>
                  <a:lnTo>
                    <a:pt x="11989" y="31418"/>
                  </a:lnTo>
                  <a:lnTo>
                    <a:pt x="11876" y="31772"/>
                  </a:lnTo>
                  <a:lnTo>
                    <a:pt x="11762" y="32100"/>
                  </a:lnTo>
                  <a:lnTo>
                    <a:pt x="11636" y="32441"/>
                  </a:lnTo>
                  <a:lnTo>
                    <a:pt x="11509" y="32770"/>
                  </a:lnTo>
                  <a:lnTo>
                    <a:pt x="11370" y="33098"/>
                  </a:lnTo>
                  <a:lnTo>
                    <a:pt x="11219" y="33414"/>
                  </a:lnTo>
                  <a:lnTo>
                    <a:pt x="11067" y="33730"/>
                  </a:lnTo>
                  <a:lnTo>
                    <a:pt x="10903" y="34046"/>
                  </a:lnTo>
                  <a:lnTo>
                    <a:pt x="10739" y="34349"/>
                  </a:lnTo>
                  <a:lnTo>
                    <a:pt x="10549" y="34652"/>
                  </a:lnTo>
                  <a:lnTo>
                    <a:pt x="10372" y="34943"/>
                  </a:lnTo>
                  <a:lnTo>
                    <a:pt x="10170" y="35246"/>
                  </a:lnTo>
                  <a:lnTo>
                    <a:pt x="9968" y="35524"/>
                  </a:lnTo>
                  <a:lnTo>
                    <a:pt x="9766" y="35814"/>
                  </a:lnTo>
                  <a:lnTo>
                    <a:pt x="9538" y="36092"/>
                  </a:lnTo>
                  <a:lnTo>
                    <a:pt x="9311" y="36357"/>
                  </a:lnTo>
                  <a:lnTo>
                    <a:pt x="9084" y="36623"/>
                  </a:lnTo>
                  <a:lnTo>
                    <a:pt x="8844" y="36888"/>
                  </a:lnTo>
                  <a:lnTo>
                    <a:pt x="8591" y="37141"/>
                  </a:lnTo>
                  <a:lnTo>
                    <a:pt x="8326" y="37393"/>
                  </a:lnTo>
                  <a:lnTo>
                    <a:pt x="8060" y="37646"/>
                  </a:lnTo>
                  <a:lnTo>
                    <a:pt x="7782" y="37886"/>
                  </a:lnTo>
                  <a:lnTo>
                    <a:pt x="7504" y="38113"/>
                  </a:lnTo>
                  <a:lnTo>
                    <a:pt x="7214" y="38353"/>
                  </a:lnTo>
                  <a:lnTo>
                    <a:pt x="6911" y="38568"/>
                  </a:lnTo>
                  <a:lnTo>
                    <a:pt x="6595" y="38796"/>
                  </a:lnTo>
                  <a:lnTo>
                    <a:pt x="6595" y="38796"/>
                  </a:lnTo>
                  <a:lnTo>
                    <a:pt x="6342" y="38960"/>
                  </a:lnTo>
                  <a:lnTo>
                    <a:pt x="6089" y="39111"/>
                  </a:lnTo>
                  <a:lnTo>
                    <a:pt x="5824" y="39250"/>
                  </a:lnTo>
                  <a:lnTo>
                    <a:pt x="5559" y="39377"/>
                  </a:lnTo>
                  <a:lnTo>
                    <a:pt x="5294" y="39490"/>
                  </a:lnTo>
                  <a:lnTo>
                    <a:pt x="5041" y="39579"/>
                  </a:lnTo>
                  <a:lnTo>
                    <a:pt x="4776" y="39655"/>
                  </a:lnTo>
                  <a:lnTo>
                    <a:pt x="4510" y="39718"/>
                  </a:lnTo>
                  <a:lnTo>
                    <a:pt x="4258" y="39756"/>
                  </a:lnTo>
                  <a:lnTo>
                    <a:pt x="3992" y="39793"/>
                  </a:lnTo>
                  <a:lnTo>
                    <a:pt x="3740" y="39806"/>
                  </a:lnTo>
                  <a:lnTo>
                    <a:pt x="3500" y="39793"/>
                  </a:lnTo>
                  <a:lnTo>
                    <a:pt x="3247" y="39781"/>
                  </a:lnTo>
                  <a:lnTo>
                    <a:pt x="3007" y="39743"/>
                  </a:lnTo>
                  <a:lnTo>
                    <a:pt x="2779" y="39692"/>
                  </a:lnTo>
                  <a:lnTo>
                    <a:pt x="2552" y="39629"/>
                  </a:lnTo>
                  <a:lnTo>
                    <a:pt x="2325" y="39541"/>
                  </a:lnTo>
                  <a:lnTo>
                    <a:pt x="2110" y="39440"/>
                  </a:lnTo>
                  <a:lnTo>
                    <a:pt x="1895" y="39326"/>
                  </a:lnTo>
                  <a:lnTo>
                    <a:pt x="1706" y="39200"/>
                  </a:lnTo>
                  <a:lnTo>
                    <a:pt x="1516" y="39048"/>
                  </a:lnTo>
                  <a:lnTo>
                    <a:pt x="1327" y="38884"/>
                  </a:lnTo>
                  <a:lnTo>
                    <a:pt x="1162" y="38694"/>
                  </a:lnTo>
                  <a:lnTo>
                    <a:pt x="998" y="38505"/>
                  </a:lnTo>
                  <a:lnTo>
                    <a:pt x="847" y="38290"/>
                  </a:lnTo>
                  <a:lnTo>
                    <a:pt x="708" y="38050"/>
                  </a:lnTo>
                  <a:lnTo>
                    <a:pt x="581" y="37798"/>
                  </a:lnTo>
                  <a:lnTo>
                    <a:pt x="467" y="37532"/>
                  </a:lnTo>
                  <a:lnTo>
                    <a:pt x="379" y="37254"/>
                  </a:lnTo>
                  <a:lnTo>
                    <a:pt x="291" y="36951"/>
                  </a:lnTo>
                  <a:lnTo>
                    <a:pt x="215" y="36635"/>
                  </a:lnTo>
                  <a:lnTo>
                    <a:pt x="164" y="36294"/>
                  </a:lnTo>
                  <a:lnTo>
                    <a:pt x="164" y="36294"/>
                  </a:lnTo>
                  <a:lnTo>
                    <a:pt x="139" y="36256"/>
                  </a:lnTo>
                  <a:lnTo>
                    <a:pt x="101" y="36218"/>
                  </a:lnTo>
                  <a:lnTo>
                    <a:pt x="0" y="36143"/>
                  </a:lnTo>
                  <a:lnTo>
                    <a:pt x="0" y="36143"/>
                  </a:lnTo>
                  <a:lnTo>
                    <a:pt x="0" y="34450"/>
                  </a:lnTo>
                  <a:lnTo>
                    <a:pt x="0" y="34450"/>
                  </a:lnTo>
                  <a:lnTo>
                    <a:pt x="177" y="33616"/>
                  </a:lnTo>
                  <a:lnTo>
                    <a:pt x="379" y="32795"/>
                  </a:lnTo>
                  <a:lnTo>
                    <a:pt x="493" y="32391"/>
                  </a:lnTo>
                  <a:lnTo>
                    <a:pt x="619" y="31974"/>
                  </a:lnTo>
                  <a:lnTo>
                    <a:pt x="745" y="31582"/>
                  </a:lnTo>
                  <a:lnTo>
                    <a:pt x="872" y="31178"/>
                  </a:lnTo>
                  <a:lnTo>
                    <a:pt x="1023" y="30786"/>
                  </a:lnTo>
                  <a:lnTo>
                    <a:pt x="1175" y="30382"/>
                  </a:lnTo>
                  <a:lnTo>
                    <a:pt x="1339" y="30003"/>
                  </a:lnTo>
                  <a:lnTo>
                    <a:pt x="1529" y="29612"/>
                  </a:lnTo>
                  <a:lnTo>
                    <a:pt x="1718" y="29233"/>
                  </a:lnTo>
                  <a:lnTo>
                    <a:pt x="1920" y="28866"/>
                  </a:lnTo>
                  <a:lnTo>
                    <a:pt x="2148" y="28500"/>
                  </a:lnTo>
                  <a:lnTo>
                    <a:pt x="2375" y="28134"/>
                  </a:lnTo>
                  <a:lnTo>
                    <a:pt x="2375" y="28134"/>
                  </a:lnTo>
                  <a:lnTo>
                    <a:pt x="2666" y="27729"/>
                  </a:lnTo>
                  <a:lnTo>
                    <a:pt x="2956" y="27325"/>
                  </a:lnTo>
                  <a:lnTo>
                    <a:pt x="3260" y="26921"/>
                  </a:lnTo>
                  <a:lnTo>
                    <a:pt x="3563" y="26542"/>
                  </a:lnTo>
                  <a:lnTo>
                    <a:pt x="3891" y="26163"/>
                  </a:lnTo>
                  <a:lnTo>
                    <a:pt x="4220" y="25809"/>
                  </a:lnTo>
                  <a:lnTo>
                    <a:pt x="4561" y="25468"/>
                  </a:lnTo>
                  <a:lnTo>
                    <a:pt x="4915" y="25140"/>
                  </a:lnTo>
                  <a:lnTo>
                    <a:pt x="5281" y="24836"/>
                  </a:lnTo>
                  <a:lnTo>
                    <a:pt x="5673" y="24546"/>
                  </a:lnTo>
                  <a:lnTo>
                    <a:pt x="6077" y="24281"/>
                  </a:lnTo>
                  <a:lnTo>
                    <a:pt x="6292" y="24167"/>
                  </a:lnTo>
                  <a:lnTo>
                    <a:pt x="6506" y="24041"/>
                  </a:lnTo>
                  <a:lnTo>
                    <a:pt x="6721" y="23927"/>
                  </a:lnTo>
                  <a:lnTo>
                    <a:pt x="6949" y="23826"/>
                  </a:lnTo>
                  <a:lnTo>
                    <a:pt x="7176" y="23725"/>
                  </a:lnTo>
                  <a:lnTo>
                    <a:pt x="7416" y="23636"/>
                  </a:lnTo>
                  <a:lnTo>
                    <a:pt x="7656" y="23548"/>
                  </a:lnTo>
                  <a:lnTo>
                    <a:pt x="7896" y="23472"/>
                  </a:lnTo>
                  <a:lnTo>
                    <a:pt x="8149" y="23396"/>
                  </a:lnTo>
                  <a:lnTo>
                    <a:pt x="8414" y="23333"/>
                  </a:lnTo>
                  <a:lnTo>
                    <a:pt x="8414" y="23333"/>
                  </a:lnTo>
                  <a:lnTo>
                    <a:pt x="8452" y="23321"/>
                  </a:lnTo>
                  <a:lnTo>
                    <a:pt x="8490" y="23308"/>
                  </a:lnTo>
                  <a:lnTo>
                    <a:pt x="8578" y="23232"/>
                  </a:lnTo>
                  <a:lnTo>
                    <a:pt x="8654" y="23144"/>
                  </a:lnTo>
                  <a:lnTo>
                    <a:pt x="8730" y="23030"/>
                  </a:lnTo>
                  <a:lnTo>
                    <a:pt x="8793" y="22916"/>
                  </a:lnTo>
                  <a:lnTo>
                    <a:pt x="8844" y="22790"/>
                  </a:lnTo>
                  <a:lnTo>
                    <a:pt x="8894" y="22664"/>
                  </a:lnTo>
                  <a:lnTo>
                    <a:pt x="8919" y="22537"/>
                  </a:lnTo>
                  <a:lnTo>
                    <a:pt x="8919" y="22537"/>
                  </a:lnTo>
                  <a:lnTo>
                    <a:pt x="9488" y="20011"/>
                  </a:lnTo>
                  <a:lnTo>
                    <a:pt x="10044" y="17472"/>
                  </a:lnTo>
                  <a:lnTo>
                    <a:pt x="10309" y="16208"/>
                  </a:lnTo>
                  <a:lnTo>
                    <a:pt x="10562" y="14945"/>
                  </a:lnTo>
                  <a:lnTo>
                    <a:pt x="10802" y="13669"/>
                  </a:lnTo>
                  <a:lnTo>
                    <a:pt x="11017" y="12393"/>
                  </a:lnTo>
                  <a:lnTo>
                    <a:pt x="11017" y="12393"/>
                  </a:lnTo>
                  <a:lnTo>
                    <a:pt x="11193" y="11244"/>
                  </a:lnTo>
                  <a:lnTo>
                    <a:pt x="11345" y="10119"/>
                  </a:lnTo>
                  <a:lnTo>
                    <a:pt x="11484" y="9033"/>
                  </a:lnTo>
                  <a:lnTo>
                    <a:pt x="11610" y="7972"/>
                  </a:lnTo>
                  <a:lnTo>
                    <a:pt x="11825" y="5989"/>
                  </a:lnTo>
                  <a:lnTo>
                    <a:pt x="12002" y="4207"/>
                  </a:lnTo>
                  <a:lnTo>
                    <a:pt x="12154" y="2679"/>
                  </a:lnTo>
                  <a:lnTo>
                    <a:pt x="12280" y="1441"/>
                  </a:lnTo>
                  <a:lnTo>
                    <a:pt x="12343" y="936"/>
                  </a:lnTo>
                  <a:lnTo>
                    <a:pt x="12406" y="531"/>
                  </a:lnTo>
                  <a:lnTo>
                    <a:pt x="12457" y="215"/>
                  </a:lnTo>
                  <a:lnTo>
                    <a:pt x="125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 rot="10800000">
              <a:off x="204229" y="4396318"/>
              <a:ext cx="97604" cy="133112"/>
            </a:xfrm>
            <a:custGeom>
              <a:avLst/>
              <a:gdLst/>
              <a:ahLst/>
              <a:cxnLst/>
              <a:rect l="l" t="t" r="r" b="b"/>
              <a:pathLst>
                <a:path w="10866" h="14819" fill="none" extrusionOk="0">
                  <a:moveTo>
                    <a:pt x="7568" y="316"/>
                  </a:moveTo>
                  <a:lnTo>
                    <a:pt x="7568" y="316"/>
                  </a:lnTo>
                  <a:lnTo>
                    <a:pt x="7315" y="51"/>
                  </a:lnTo>
                  <a:lnTo>
                    <a:pt x="7315" y="51"/>
                  </a:lnTo>
                  <a:lnTo>
                    <a:pt x="6936" y="202"/>
                  </a:lnTo>
                  <a:lnTo>
                    <a:pt x="6557" y="341"/>
                  </a:lnTo>
                  <a:lnTo>
                    <a:pt x="6380" y="417"/>
                  </a:lnTo>
                  <a:lnTo>
                    <a:pt x="6191" y="505"/>
                  </a:lnTo>
                  <a:lnTo>
                    <a:pt x="6014" y="594"/>
                  </a:lnTo>
                  <a:lnTo>
                    <a:pt x="5850" y="695"/>
                  </a:lnTo>
                  <a:lnTo>
                    <a:pt x="5850" y="695"/>
                  </a:lnTo>
                  <a:lnTo>
                    <a:pt x="5509" y="935"/>
                  </a:lnTo>
                  <a:lnTo>
                    <a:pt x="5168" y="1175"/>
                  </a:lnTo>
                  <a:lnTo>
                    <a:pt x="4852" y="1428"/>
                  </a:lnTo>
                  <a:lnTo>
                    <a:pt x="4536" y="1680"/>
                  </a:lnTo>
                  <a:lnTo>
                    <a:pt x="4233" y="1945"/>
                  </a:lnTo>
                  <a:lnTo>
                    <a:pt x="3930" y="2211"/>
                  </a:lnTo>
                  <a:lnTo>
                    <a:pt x="3652" y="2489"/>
                  </a:lnTo>
                  <a:lnTo>
                    <a:pt x="3374" y="2767"/>
                  </a:lnTo>
                  <a:lnTo>
                    <a:pt x="3121" y="3057"/>
                  </a:lnTo>
                  <a:lnTo>
                    <a:pt x="2868" y="3348"/>
                  </a:lnTo>
                  <a:lnTo>
                    <a:pt x="2616" y="3651"/>
                  </a:lnTo>
                  <a:lnTo>
                    <a:pt x="2388" y="3954"/>
                  </a:lnTo>
                  <a:lnTo>
                    <a:pt x="2173" y="4257"/>
                  </a:lnTo>
                  <a:lnTo>
                    <a:pt x="1959" y="4573"/>
                  </a:lnTo>
                  <a:lnTo>
                    <a:pt x="1757" y="4889"/>
                  </a:lnTo>
                  <a:lnTo>
                    <a:pt x="1567" y="5217"/>
                  </a:lnTo>
                  <a:lnTo>
                    <a:pt x="1390" y="5558"/>
                  </a:lnTo>
                  <a:lnTo>
                    <a:pt x="1226" y="5887"/>
                  </a:lnTo>
                  <a:lnTo>
                    <a:pt x="1074" y="6241"/>
                  </a:lnTo>
                  <a:lnTo>
                    <a:pt x="923" y="6582"/>
                  </a:lnTo>
                  <a:lnTo>
                    <a:pt x="784" y="6948"/>
                  </a:lnTo>
                  <a:lnTo>
                    <a:pt x="657" y="7302"/>
                  </a:lnTo>
                  <a:lnTo>
                    <a:pt x="544" y="7668"/>
                  </a:lnTo>
                  <a:lnTo>
                    <a:pt x="443" y="8047"/>
                  </a:lnTo>
                  <a:lnTo>
                    <a:pt x="354" y="8426"/>
                  </a:lnTo>
                  <a:lnTo>
                    <a:pt x="266" y="8805"/>
                  </a:lnTo>
                  <a:lnTo>
                    <a:pt x="190" y="9197"/>
                  </a:lnTo>
                  <a:lnTo>
                    <a:pt x="139" y="9588"/>
                  </a:lnTo>
                  <a:lnTo>
                    <a:pt x="89" y="9992"/>
                  </a:lnTo>
                  <a:lnTo>
                    <a:pt x="38" y="10397"/>
                  </a:lnTo>
                  <a:lnTo>
                    <a:pt x="13" y="10814"/>
                  </a:lnTo>
                  <a:lnTo>
                    <a:pt x="0" y="11230"/>
                  </a:lnTo>
                  <a:lnTo>
                    <a:pt x="0" y="11230"/>
                  </a:lnTo>
                  <a:lnTo>
                    <a:pt x="0" y="11534"/>
                  </a:lnTo>
                  <a:lnTo>
                    <a:pt x="0" y="11824"/>
                  </a:lnTo>
                  <a:lnTo>
                    <a:pt x="26" y="12102"/>
                  </a:lnTo>
                  <a:lnTo>
                    <a:pt x="64" y="12367"/>
                  </a:lnTo>
                  <a:lnTo>
                    <a:pt x="114" y="12620"/>
                  </a:lnTo>
                  <a:lnTo>
                    <a:pt x="177" y="12860"/>
                  </a:lnTo>
                  <a:lnTo>
                    <a:pt x="253" y="13087"/>
                  </a:lnTo>
                  <a:lnTo>
                    <a:pt x="329" y="13302"/>
                  </a:lnTo>
                  <a:lnTo>
                    <a:pt x="430" y="13504"/>
                  </a:lnTo>
                  <a:lnTo>
                    <a:pt x="531" y="13681"/>
                  </a:lnTo>
                  <a:lnTo>
                    <a:pt x="645" y="13858"/>
                  </a:lnTo>
                  <a:lnTo>
                    <a:pt x="771" y="14022"/>
                  </a:lnTo>
                  <a:lnTo>
                    <a:pt x="910" y="14161"/>
                  </a:lnTo>
                  <a:lnTo>
                    <a:pt x="1062" y="14300"/>
                  </a:lnTo>
                  <a:lnTo>
                    <a:pt x="1213" y="14414"/>
                  </a:lnTo>
                  <a:lnTo>
                    <a:pt x="1378" y="14515"/>
                  </a:lnTo>
                  <a:lnTo>
                    <a:pt x="1542" y="14603"/>
                  </a:lnTo>
                  <a:lnTo>
                    <a:pt x="1731" y="14679"/>
                  </a:lnTo>
                  <a:lnTo>
                    <a:pt x="1921" y="14742"/>
                  </a:lnTo>
                  <a:lnTo>
                    <a:pt x="2110" y="14780"/>
                  </a:lnTo>
                  <a:lnTo>
                    <a:pt x="2312" y="14805"/>
                  </a:lnTo>
                  <a:lnTo>
                    <a:pt x="2527" y="14818"/>
                  </a:lnTo>
                  <a:lnTo>
                    <a:pt x="2742" y="14818"/>
                  </a:lnTo>
                  <a:lnTo>
                    <a:pt x="2969" y="14805"/>
                  </a:lnTo>
                  <a:lnTo>
                    <a:pt x="3197" y="14768"/>
                  </a:lnTo>
                  <a:lnTo>
                    <a:pt x="3437" y="14717"/>
                  </a:lnTo>
                  <a:lnTo>
                    <a:pt x="3677" y="14654"/>
                  </a:lnTo>
                  <a:lnTo>
                    <a:pt x="3930" y="14578"/>
                  </a:lnTo>
                  <a:lnTo>
                    <a:pt x="4182" y="14477"/>
                  </a:lnTo>
                  <a:lnTo>
                    <a:pt x="4435" y="14363"/>
                  </a:lnTo>
                  <a:lnTo>
                    <a:pt x="4700" y="14237"/>
                  </a:lnTo>
                  <a:lnTo>
                    <a:pt x="4965" y="14085"/>
                  </a:lnTo>
                  <a:lnTo>
                    <a:pt x="4965" y="14085"/>
                  </a:lnTo>
                  <a:lnTo>
                    <a:pt x="5193" y="13946"/>
                  </a:lnTo>
                  <a:lnTo>
                    <a:pt x="5420" y="13795"/>
                  </a:lnTo>
                  <a:lnTo>
                    <a:pt x="5635" y="13631"/>
                  </a:lnTo>
                  <a:lnTo>
                    <a:pt x="5850" y="13466"/>
                  </a:lnTo>
                  <a:lnTo>
                    <a:pt x="5850" y="13466"/>
                  </a:lnTo>
                  <a:lnTo>
                    <a:pt x="6343" y="13037"/>
                  </a:lnTo>
                  <a:lnTo>
                    <a:pt x="6823" y="12595"/>
                  </a:lnTo>
                  <a:lnTo>
                    <a:pt x="7265" y="12127"/>
                  </a:lnTo>
                  <a:lnTo>
                    <a:pt x="7694" y="11647"/>
                  </a:lnTo>
                  <a:lnTo>
                    <a:pt x="8086" y="11155"/>
                  </a:lnTo>
                  <a:lnTo>
                    <a:pt x="8452" y="10649"/>
                  </a:lnTo>
                  <a:lnTo>
                    <a:pt x="8793" y="10131"/>
                  </a:lnTo>
                  <a:lnTo>
                    <a:pt x="9109" y="9588"/>
                  </a:lnTo>
                  <a:lnTo>
                    <a:pt x="9400" y="9045"/>
                  </a:lnTo>
                  <a:lnTo>
                    <a:pt x="9678" y="8477"/>
                  </a:lnTo>
                  <a:lnTo>
                    <a:pt x="9918" y="7895"/>
                  </a:lnTo>
                  <a:lnTo>
                    <a:pt x="10133" y="7302"/>
                  </a:lnTo>
                  <a:lnTo>
                    <a:pt x="10322" y="6695"/>
                  </a:lnTo>
                  <a:lnTo>
                    <a:pt x="10486" y="6089"/>
                  </a:lnTo>
                  <a:lnTo>
                    <a:pt x="10625" y="5457"/>
                  </a:lnTo>
                  <a:lnTo>
                    <a:pt x="10752" y="4813"/>
                  </a:lnTo>
                  <a:lnTo>
                    <a:pt x="10752" y="4813"/>
                  </a:lnTo>
                  <a:lnTo>
                    <a:pt x="10790" y="4510"/>
                  </a:lnTo>
                  <a:lnTo>
                    <a:pt x="10827" y="4219"/>
                  </a:lnTo>
                  <a:lnTo>
                    <a:pt x="10853" y="3916"/>
                  </a:lnTo>
                  <a:lnTo>
                    <a:pt x="10865" y="3626"/>
                  </a:lnTo>
                  <a:lnTo>
                    <a:pt x="10865" y="3322"/>
                  </a:lnTo>
                  <a:lnTo>
                    <a:pt x="10853" y="3032"/>
                  </a:lnTo>
                  <a:lnTo>
                    <a:pt x="10827" y="2741"/>
                  </a:lnTo>
                  <a:lnTo>
                    <a:pt x="10777" y="2451"/>
                  </a:lnTo>
                  <a:lnTo>
                    <a:pt x="10701" y="2173"/>
                  </a:lnTo>
                  <a:lnTo>
                    <a:pt x="10613" y="1895"/>
                  </a:lnTo>
                  <a:lnTo>
                    <a:pt x="10499" y="1630"/>
                  </a:lnTo>
                  <a:lnTo>
                    <a:pt x="10360" y="1364"/>
                  </a:lnTo>
                  <a:lnTo>
                    <a:pt x="10196" y="1112"/>
                  </a:lnTo>
                  <a:lnTo>
                    <a:pt x="10006" y="859"/>
                  </a:lnTo>
                  <a:lnTo>
                    <a:pt x="9792" y="632"/>
                  </a:lnTo>
                  <a:lnTo>
                    <a:pt x="9551" y="404"/>
                  </a:lnTo>
                  <a:lnTo>
                    <a:pt x="9551" y="404"/>
                  </a:lnTo>
                  <a:lnTo>
                    <a:pt x="9311" y="215"/>
                  </a:lnTo>
                  <a:lnTo>
                    <a:pt x="9198" y="139"/>
                  </a:lnTo>
                  <a:lnTo>
                    <a:pt x="9084" y="88"/>
                  </a:lnTo>
                  <a:lnTo>
                    <a:pt x="8983" y="38"/>
                  </a:lnTo>
                  <a:lnTo>
                    <a:pt x="8882" y="13"/>
                  </a:lnTo>
                  <a:lnTo>
                    <a:pt x="8781" y="0"/>
                  </a:lnTo>
                  <a:lnTo>
                    <a:pt x="8692" y="0"/>
                  </a:lnTo>
                  <a:lnTo>
                    <a:pt x="8604" y="25"/>
                  </a:lnTo>
                  <a:lnTo>
                    <a:pt x="8516" y="76"/>
                  </a:lnTo>
                  <a:lnTo>
                    <a:pt x="8427" y="152"/>
                  </a:lnTo>
                  <a:lnTo>
                    <a:pt x="8351" y="240"/>
                  </a:lnTo>
                  <a:lnTo>
                    <a:pt x="8275" y="354"/>
                  </a:lnTo>
                  <a:lnTo>
                    <a:pt x="8200" y="505"/>
                  </a:lnTo>
                  <a:lnTo>
                    <a:pt x="8124" y="670"/>
                  </a:lnTo>
                  <a:lnTo>
                    <a:pt x="8061" y="872"/>
                  </a:lnTo>
                  <a:lnTo>
                    <a:pt x="8061" y="872"/>
                  </a:lnTo>
                  <a:lnTo>
                    <a:pt x="7783" y="1731"/>
                  </a:lnTo>
                  <a:lnTo>
                    <a:pt x="7480" y="2590"/>
                  </a:lnTo>
                  <a:lnTo>
                    <a:pt x="7176" y="3449"/>
                  </a:lnTo>
                  <a:lnTo>
                    <a:pt x="6848" y="4295"/>
                  </a:lnTo>
                  <a:lnTo>
                    <a:pt x="6191" y="5988"/>
                  </a:lnTo>
                  <a:lnTo>
                    <a:pt x="5534" y="7681"/>
                  </a:lnTo>
                  <a:lnTo>
                    <a:pt x="5534" y="7681"/>
                  </a:lnTo>
                  <a:lnTo>
                    <a:pt x="5471" y="7820"/>
                  </a:lnTo>
                  <a:lnTo>
                    <a:pt x="5395" y="7946"/>
                  </a:lnTo>
                  <a:lnTo>
                    <a:pt x="5243" y="8199"/>
                  </a:lnTo>
                  <a:lnTo>
                    <a:pt x="5067" y="8439"/>
                  </a:lnTo>
                  <a:lnTo>
                    <a:pt x="4890" y="8691"/>
                  </a:lnTo>
                  <a:lnTo>
                    <a:pt x="4890" y="8691"/>
                  </a:lnTo>
                  <a:lnTo>
                    <a:pt x="4511" y="8514"/>
                  </a:lnTo>
                  <a:lnTo>
                    <a:pt x="4511" y="8514"/>
                  </a:lnTo>
                  <a:lnTo>
                    <a:pt x="7568" y="316"/>
                  </a:lnTo>
                  <a:lnTo>
                    <a:pt x="7568" y="3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 rot="10800000">
              <a:off x="55686" y="4277515"/>
              <a:ext cx="198711" cy="566688"/>
            </a:xfrm>
            <a:custGeom>
              <a:avLst/>
              <a:gdLst/>
              <a:ahLst/>
              <a:cxnLst/>
              <a:rect l="l" t="t" r="r" b="b"/>
              <a:pathLst>
                <a:path w="22122" h="63088" extrusionOk="0">
                  <a:moveTo>
                    <a:pt x="15009" y="39035"/>
                  </a:moveTo>
                  <a:lnTo>
                    <a:pt x="15262" y="39199"/>
                  </a:lnTo>
                  <a:lnTo>
                    <a:pt x="15375" y="39300"/>
                  </a:lnTo>
                  <a:lnTo>
                    <a:pt x="15477" y="39401"/>
                  </a:lnTo>
                  <a:lnTo>
                    <a:pt x="16007" y="40033"/>
                  </a:lnTo>
                  <a:lnTo>
                    <a:pt x="16512" y="40665"/>
                  </a:lnTo>
                  <a:lnTo>
                    <a:pt x="17005" y="41309"/>
                  </a:lnTo>
                  <a:lnTo>
                    <a:pt x="17485" y="41966"/>
                  </a:lnTo>
                  <a:lnTo>
                    <a:pt x="17953" y="42635"/>
                  </a:lnTo>
                  <a:lnTo>
                    <a:pt x="18395" y="43305"/>
                  </a:lnTo>
                  <a:lnTo>
                    <a:pt x="18799" y="44000"/>
                  </a:lnTo>
                  <a:lnTo>
                    <a:pt x="19203" y="44694"/>
                  </a:lnTo>
                  <a:lnTo>
                    <a:pt x="19570" y="45402"/>
                  </a:lnTo>
                  <a:lnTo>
                    <a:pt x="19734" y="45768"/>
                  </a:lnTo>
                  <a:lnTo>
                    <a:pt x="19898" y="46134"/>
                  </a:lnTo>
                  <a:lnTo>
                    <a:pt x="20063" y="46501"/>
                  </a:lnTo>
                  <a:lnTo>
                    <a:pt x="20214" y="46880"/>
                  </a:lnTo>
                  <a:lnTo>
                    <a:pt x="20353" y="47246"/>
                  </a:lnTo>
                  <a:lnTo>
                    <a:pt x="20492" y="47625"/>
                  </a:lnTo>
                  <a:lnTo>
                    <a:pt x="20618" y="48017"/>
                  </a:lnTo>
                  <a:lnTo>
                    <a:pt x="20745" y="48408"/>
                  </a:lnTo>
                  <a:lnTo>
                    <a:pt x="20858" y="48800"/>
                  </a:lnTo>
                  <a:lnTo>
                    <a:pt x="20960" y="49192"/>
                  </a:lnTo>
                  <a:lnTo>
                    <a:pt x="21048" y="49596"/>
                  </a:lnTo>
                  <a:lnTo>
                    <a:pt x="21136" y="50000"/>
                  </a:lnTo>
                  <a:lnTo>
                    <a:pt x="21212" y="50417"/>
                  </a:lnTo>
                  <a:lnTo>
                    <a:pt x="21275" y="50821"/>
                  </a:lnTo>
                  <a:lnTo>
                    <a:pt x="21313" y="51086"/>
                  </a:lnTo>
                  <a:lnTo>
                    <a:pt x="21339" y="51364"/>
                  </a:lnTo>
                  <a:lnTo>
                    <a:pt x="21364" y="51895"/>
                  </a:lnTo>
                  <a:lnTo>
                    <a:pt x="21389" y="52969"/>
                  </a:lnTo>
                  <a:lnTo>
                    <a:pt x="21389" y="53045"/>
                  </a:lnTo>
                  <a:lnTo>
                    <a:pt x="21364" y="53120"/>
                  </a:lnTo>
                  <a:lnTo>
                    <a:pt x="21275" y="53373"/>
                  </a:lnTo>
                  <a:lnTo>
                    <a:pt x="21162" y="52893"/>
                  </a:lnTo>
                  <a:lnTo>
                    <a:pt x="21073" y="52489"/>
                  </a:lnTo>
                  <a:lnTo>
                    <a:pt x="20960" y="52097"/>
                  </a:lnTo>
                  <a:lnTo>
                    <a:pt x="20846" y="51705"/>
                  </a:lnTo>
                  <a:lnTo>
                    <a:pt x="20707" y="51326"/>
                  </a:lnTo>
                  <a:lnTo>
                    <a:pt x="20555" y="50948"/>
                  </a:lnTo>
                  <a:lnTo>
                    <a:pt x="20391" y="50569"/>
                  </a:lnTo>
                  <a:lnTo>
                    <a:pt x="20214" y="50202"/>
                  </a:lnTo>
                  <a:lnTo>
                    <a:pt x="20037" y="49848"/>
                  </a:lnTo>
                  <a:lnTo>
                    <a:pt x="19658" y="49128"/>
                  </a:lnTo>
                  <a:lnTo>
                    <a:pt x="19254" y="48421"/>
                  </a:lnTo>
                  <a:lnTo>
                    <a:pt x="18420" y="47006"/>
                  </a:lnTo>
                  <a:lnTo>
                    <a:pt x="18167" y="46564"/>
                  </a:lnTo>
                  <a:lnTo>
                    <a:pt x="17927" y="46109"/>
                  </a:lnTo>
                  <a:lnTo>
                    <a:pt x="17700" y="45654"/>
                  </a:lnTo>
                  <a:lnTo>
                    <a:pt x="17473" y="45200"/>
                  </a:lnTo>
                  <a:lnTo>
                    <a:pt x="17043" y="44277"/>
                  </a:lnTo>
                  <a:lnTo>
                    <a:pt x="16626" y="43330"/>
                  </a:lnTo>
                  <a:lnTo>
                    <a:pt x="16222" y="42395"/>
                  </a:lnTo>
                  <a:lnTo>
                    <a:pt x="15830" y="41448"/>
                  </a:lnTo>
                  <a:lnTo>
                    <a:pt x="15426" y="40500"/>
                  </a:lnTo>
                  <a:lnTo>
                    <a:pt x="15022" y="39566"/>
                  </a:lnTo>
                  <a:lnTo>
                    <a:pt x="14996" y="39502"/>
                  </a:lnTo>
                  <a:lnTo>
                    <a:pt x="14984" y="39439"/>
                  </a:lnTo>
                  <a:lnTo>
                    <a:pt x="14996" y="39300"/>
                  </a:lnTo>
                  <a:lnTo>
                    <a:pt x="15009" y="39161"/>
                  </a:lnTo>
                  <a:lnTo>
                    <a:pt x="15009" y="39035"/>
                  </a:lnTo>
                  <a:close/>
                  <a:moveTo>
                    <a:pt x="139" y="0"/>
                  </a:moveTo>
                  <a:lnTo>
                    <a:pt x="89" y="190"/>
                  </a:lnTo>
                  <a:lnTo>
                    <a:pt x="38" y="392"/>
                  </a:lnTo>
                  <a:lnTo>
                    <a:pt x="13" y="480"/>
                  </a:lnTo>
                  <a:lnTo>
                    <a:pt x="0" y="569"/>
                  </a:lnTo>
                  <a:lnTo>
                    <a:pt x="0" y="657"/>
                  </a:lnTo>
                  <a:lnTo>
                    <a:pt x="26" y="733"/>
                  </a:lnTo>
                  <a:lnTo>
                    <a:pt x="392" y="1503"/>
                  </a:lnTo>
                  <a:lnTo>
                    <a:pt x="784" y="2287"/>
                  </a:lnTo>
                  <a:lnTo>
                    <a:pt x="1175" y="3045"/>
                  </a:lnTo>
                  <a:lnTo>
                    <a:pt x="1580" y="3815"/>
                  </a:lnTo>
                  <a:lnTo>
                    <a:pt x="2666" y="5811"/>
                  </a:lnTo>
                  <a:lnTo>
                    <a:pt x="3765" y="7794"/>
                  </a:lnTo>
                  <a:lnTo>
                    <a:pt x="4852" y="9790"/>
                  </a:lnTo>
                  <a:lnTo>
                    <a:pt x="5925" y="11786"/>
                  </a:lnTo>
                  <a:lnTo>
                    <a:pt x="6140" y="12191"/>
                  </a:lnTo>
                  <a:lnTo>
                    <a:pt x="6292" y="12481"/>
                  </a:lnTo>
                  <a:lnTo>
                    <a:pt x="6456" y="12797"/>
                  </a:lnTo>
                  <a:lnTo>
                    <a:pt x="6608" y="13113"/>
                  </a:lnTo>
                  <a:lnTo>
                    <a:pt x="6721" y="13403"/>
                  </a:lnTo>
                  <a:lnTo>
                    <a:pt x="6772" y="13530"/>
                  </a:lnTo>
                  <a:lnTo>
                    <a:pt x="6787" y="13607"/>
                  </a:lnTo>
                  <a:lnTo>
                    <a:pt x="6787" y="13607"/>
                  </a:lnTo>
                  <a:lnTo>
                    <a:pt x="6785" y="13618"/>
                  </a:lnTo>
                  <a:lnTo>
                    <a:pt x="6793" y="13633"/>
                  </a:lnTo>
                  <a:lnTo>
                    <a:pt x="6793" y="13633"/>
                  </a:lnTo>
                  <a:lnTo>
                    <a:pt x="6797" y="13656"/>
                  </a:lnTo>
                  <a:lnTo>
                    <a:pt x="6810" y="13757"/>
                  </a:lnTo>
                  <a:lnTo>
                    <a:pt x="6810" y="13833"/>
                  </a:lnTo>
                  <a:lnTo>
                    <a:pt x="6833" y="13706"/>
                  </a:lnTo>
                  <a:lnTo>
                    <a:pt x="6924" y="13871"/>
                  </a:lnTo>
                  <a:lnTo>
                    <a:pt x="7037" y="14086"/>
                  </a:lnTo>
                  <a:lnTo>
                    <a:pt x="7126" y="14262"/>
                  </a:lnTo>
                  <a:lnTo>
                    <a:pt x="7543" y="15412"/>
                  </a:lnTo>
                  <a:lnTo>
                    <a:pt x="7960" y="16562"/>
                  </a:lnTo>
                  <a:lnTo>
                    <a:pt x="8364" y="17711"/>
                  </a:lnTo>
                  <a:lnTo>
                    <a:pt x="8793" y="18861"/>
                  </a:lnTo>
                  <a:lnTo>
                    <a:pt x="9223" y="20035"/>
                  </a:lnTo>
                  <a:lnTo>
                    <a:pt x="9640" y="21210"/>
                  </a:lnTo>
                  <a:lnTo>
                    <a:pt x="10057" y="22385"/>
                  </a:lnTo>
                  <a:lnTo>
                    <a:pt x="10461" y="23573"/>
                  </a:lnTo>
                  <a:lnTo>
                    <a:pt x="10853" y="24747"/>
                  </a:lnTo>
                  <a:lnTo>
                    <a:pt x="11219" y="25935"/>
                  </a:lnTo>
                  <a:lnTo>
                    <a:pt x="11585" y="27135"/>
                  </a:lnTo>
                  <a:lnTo>
                    <a:pt x="11914" y="28335"/>
                  </a:lnTo>
                  <a:lnTo>
                    <a:pt x="12230" y="29535"/>
                  </a:lnTo>
                  <a:lnTo>
                    <a:pt x="12520" y="30735"/>
                  </a:lnTo>
                  <a:lnTo>
                    <a:pt x="12786" y="31948"/>
                  </a:lnTo>
                  <a:lnTo>
                    <a:pt x="13026" y="33173"/>
                  </a:lnTo>
                  <a:lnTo>
                    <a:pt x="13139" y="33780"/>
                  </a:lnTo>
                  <a:lnTo>
                    <a:pt x="13228" y="34399"/>
                  </a:lnTo>
                  <a:lnTo>
                    <a:pt x="13329" y="35018"/>
                  </a:lnTo>
                  <a:lnTo>
                    <a:pt x="13405" y="35637"/>
                  </a:lnTo>
                  <a:lnTo>
                    <a:pt x="13480" y="36256"/>
                  </a:lnTo>
                  <a:lnTo>
                    <a:pt x="13544" y="36875"/>
                  </a:lnTo>
                  <a:lnTo>
                    <a:pt x="13607" y="37494"/>
                  </a:lnTo>
                  <a:lnTo>
                    <a:pt x="13657" y="38125"/>
                  </a:lnTo>
                  <a:lnTo>
                    <a:pt x="13746" y="39641"/>
                  </a:lnTo>
                  <a:lnTo>
                    <a:pt x="13822" y="41145"/>
                  </a:lnTo>
                  <a:lnTo>
                    <a:pt x="13885" y="42661"/>
                  </a:lnTo>
                  <a:lnTo>
                    <a:pt x="13923" y="44176"/>
                  </a:lnTo>
                  <a:lnTo>
                    <a:pt x="13948" y="45692"/>
                  </a:lnTo>
                  <a:lnTo>
                    <a:pt x="13948" y="47208"/>
                  </a:lnTo>
                  <a:lnTo>
                    <a:pt x="13935" y="48724"/>
                  </a:lnTo>
                  <a:lnTo>
                    <a:pt x="13885" y="50227"/>
                  </a:lnTo>
                  <a:lnTo>
                    <a:pt x="13834" y="51743"/>
                  </a:lnTo>
                  <a:lnTo>
                    <a:pt x="13746" y="53259"/>
                  </a:lnTo>
                  <a:lnTo>
                    <a:pt x="13632" y="54763"/>
                  </a:lnTo>
                  <a:lnTo>
                    <a:pt x="13506" y="56278"/>
                  </a:lnTo>
                  <a:lnTo>
                    <a:pt x="13354" y="57782"/>
                  </a:lnTo>
                  <a:lnTo>
                    <a:pt x="13177" y="59285"/>
                  </a:lnTo>
                  <a:lnTo>
                    <a:pt x="12975" y="60801"/>
                  </a:lnTo>
                  <a:lnTo>
                    <a:pt x="12735" y="62304"/>
                  </a:lnTo>
                  <a:lnTo>
                    <a:pt x="12710" y="62405"/>
                  </a:lnTo>
                  <a:lnTo>
                    <a:pt x="12760" y="62582"/>
                  </a:lnTo>
                  <a:lnTo>
                    <a:pt x="12823" y="62759"/>
                  </a:lnTo>
                  <a:lnTo>
                    <a:pt x="12887" y="62923"/>
                  </a:lnTo>
                  <a:lnTo>
                    <a:pt x="12975" y="63087"/>
                  </a:lnTo>
                  <a:lnTo>
                    <a:pt x="13329" y="61420"/>
                  </a:lnTo>
                  <a:lnTo>
                    <a:pt x="13506" y="60586"/>
                  </a:lnTo>
                  <a:lnTo>
                    <a:pt x="13670" y="59765"/>
                  </a:lnTo>
                  <a:lnTo>
                    <a:pt x="13822" y="58931"/>
                  </a:lnTo>
                  <a:lnTo>
                    <a:pt x="13948" y="58085"/>
                  </a:lnTo>
                  <a:lnTo>
                    <a:pt x="14049" y="57251"/>
                  </a:lnTo>
                  <a:lnTo>
                    <a:pt x="14087" y="56834"/>
                  </a:lnTo>
                  <a:lnTo>
                    <a:pt x="14125" y="56417"/>
                  </a:lnTo>
                  <a:lnTo>
                    <a:pt x="14175" y="55470"/>
                  </a:lnTo>
                  <a:lnTo>
                    <a:pt x="14226" y="54523"/>
                  </a:lnTo>
                  <a:lnTo>
                    <a:pt x="14302" y="52640"/>
                  </a:lnTo>
                  <a:lnTo>
                    <a:pt x="14352" y="50745"/>
                  </a:lnTo>
                  <a:lnTo>
                    <a:pt x="14390" y="48850"/>
                  </a:lnTo>
                  <a:lnTo>
                    <a:pt x="14428" y="45073"/>
                  </a:lnTo>
                  <a:lnTo>
                    <a:pt x="14453" y="43178"/>
                  </a:lnTo>
                  <a:lnTo>
                    <a:pt x="14491" y="41284"/>
                  </a:lnTo>
                  <a:lnTo>
                    <a:pt x="14504" y="40563"/>
                  </a:lnTo>
                  <a:lnTo>
                    <a:pt x="14719" y="40905"/>
                  </a:lnTo>
                  <a:lnTo>
                    <a:pt x="14820" y="41069"/>
                  </a:lnTo>
                  <a:lnTo>
                    <a:pt x="14908" y="41246"/>
                  </a:lnTo>
                  <a:lnTo>
                    <a:pt x="15236" y="41966"/>
                  </a:lnTo>
                  <a:lnTo>
                    <a:pt x="15540" y="42698"/>
                  </a:lnTo>
                  <a:lnTo>
                    <a:pt x="15830" y="43431"/>
                  </a:lnTo>
                  <a:lnTo>
                    <a:pt x="16146" y="44164"/>
                  </a:lnTo>
                  <a:lnTo>
                    <a:pt x="16462" y="44884"/>
                  </a:lnTo>
                  <a:lnTo>
                    <a:pt x="16626" y="45238"/>
                  </a:lnTo>
                  <a:lnTo>
                    <a:pt x="16803" y="45591"/>
                  </a:lnTo>
                  <a:lnTo>
                    <a:pt x="16980" y="45932"/>
                  </a:lnTo>
                  <a:lnTo>
                    <a:pt x="17169" y="46273"/>
                  </a:lnTo>
                  <a:lnTo>
                    <a:pt x="17372" y="46615"/>
                  </a:lnTo>
                  <a:lnTo>
                    <a:pt x="17586" y="46930"/>
                  </a:lnTo>
                  <a:lnTo>
                    <a:pt x="17978" y="47511"/>
                  </a:lnTo>
                  <a:lnTo>
                    <a:pt x="18357" y="48105"/>
                  </a:lnTo>
                  <a:lnTo>
                    <a:pt x="18698" y="48686"/>
                  </a:lnTo>
                  <a:lnTo>
                    <a:pt x="19039" y="49280"/>
                  </a:lnTo>
                  <a:lnTo>
                    <a:pt x="19342" y="49886"/>
                  </a:lnTo>
                  <a:lnTo>
                    <a:pt x="19633" y="50493"/>
                  </a:lnTo>
                  <a:lnTo>
                    <a:pt x="19886" y="51112"/>
                  </a:lnTo>
                  <a:lnTo>
                    <a:pt x="20126" y="51731"/>
                  </a:lnTo>
                  <a:lnTo>
                    <a:pt x="20328" y="52362"/>
                  </a:lnTo>
                  <a:lnTo>
                    <a:pt x="20505" y="52994"/>
                  </a:lnTo>
                  <a:lnTo>
                    <a:pt x="20593" y="53322"/>
                  </a:lnTo>
                  <a:lnTo>
                    <a:pt x="20656" y="53651"/>
                  </a:lnTo>
                  <a:lnTo>
                    <a:pt x="20719" y="53979"/>
                  </a:lnTo>
                  <a:lnTo>
                    <a:pt x="20783" y="54308"/>
                  </a:lnTo>
                  <a:lnTo>
                    <a:pt x="20833" y="54636"/>
                  </a:lnTo>
                  <a:lnTo>
                    <a:pt x="20871" y="54977"/>
                  </a:lnTo>
                  <a:lnTo>
                    <a:pt x="20909" y="55318"/>
                  </a:lnTo>
                  <a:lnTo>
                    <a:pt x="20922" y="55659"/>
                  </a:lnTo>
                  <a:lnTo>
                    <a:pt x="20947" y="56001"/>
                  </a:lnTo>
                  <a:lnTo>
                    <a:pt x="20947" y="56354"/>
                  </a:lnTo>
                  <a:lnTo>
                    <a:pt x="20947" y="56708"/>
                  </a:lnTo>
                  <a:lnTo>
                    <a:pt x="20934" y="57062"/>
                  </a:lnTo>
                  <a:lnTo>
                    <a:pt x="20934" y="57150"/>
                  </a:lnTo>
                  <a:lnTo>
                    <a:pt x="20960" y="57239"/>
                  </a:lnTo>
                  <a:lnTo>
                    <a:pt x="20985" y="57327"/>
                  </a:lnTo>
                  <a:lnTo>
                    <a:pt x="21023" y="57415"/>
                  </a:lnTo>
                  <a:lnTo>
                    <a:pt x="21098" y="57592"/>
                  </a:lnTo>
                  <a:lnTo>
                    <a:pt x="21174" y="57769"/>
                  </a:lnTo>
                  <a:lnTo>
                    <a:pt x="21301" y="57605"/>
                  </a:lnTo>
                  <a:lnTo>
                    <a:pt x="21427" y="57441"/>
                  </a:lnTo>
                  <a:lnTo>
                    <a:pt x="21490" y="57352"/>
                  </a:lnTo>
                  <a:lnTo>
                    <a:pt x="21541" y="57276"/>
                  </a:lnTo>
                  <a:lnTo>
                    <a:pt x="21579" y="57188"/>
                  </a:lnTo>
                  <a:lnTo>
                    <a:pt x="21604" y="57100"/>
                  </a:lnTo>
                  <a:lnTo>
                    <a:pt x="21755" y="56342"/>
                  </a:lnTo>
                  <a:lnTo>
                    <a:pt x="21882" y="55596"/>
                  </a:lnTo>
                  <a:lnTo>
                    <a:pt x="22122" y="54080"/>
                  </a:lnTo>
                  <a:lnTo>
                    <a:pt x="22122" y="52160"/>
                  </a:lnTo>
                  <a:lnTo>
                    <a:pt x="21945" y="51175"/>
                  </a:lnTo>
                  <a:lnTo>
                    <a:pt x="21768" y="50202"/>
                  </a:lnTo>
                  <a:lnTo>
                    <a:pt x="21616" y="49482"/>
                  </a:lnTo>
                  <a:lnTo>
                    <a:pt x="21440" y="48775"/>
                  </a:lnTo>
                  <a:lnTo>
                    <a:pt x="21237" y="48067"/>
                  </a:lnTo>
                  <a:lnTo>
                    <a:pt x="21023" y="47385"/>
                  </a:lnTo>
                  <a:lnTo>
                    <a:pt x="20770" y="46703"/>
                  </a:lnTo>
                  <a:lnTo>
                    <a:pt x="20505" y="46046"/>
                  </a:lnTo>
                  <a:lnTo>
                    <a:pt x="20214" y="45389"/>
                  </a:lnTo>
                  <a:lnTo>
                    <a:pt x="19898" y="44745"/>
                  </a:lnTo>
                  <a:lnTo>
                    <a:pt x="19570" y="44113"/>
                  </a:lnTo>
                  <a:lnTo>
                    <a:pt x="19216" y="43482"/>
                  </a:lnTo>
                  <a:lnTo>
                    <a:pt x="18837" y="42875"/>
                  </a:lnTo>
                  <a:lnTo>
                    <a:pt x="18445" y="42269"/>
                  </a:lnTo>
                  <a:lnTo>
                    <a:pt x="18041" y="41675"/>
                  </a:lnTo>
                  <a:lnTo>
                    <a:pt x="17599" y="41094"/>
                  </a:lnTo>
                  <a:lnTo>
                    <a:pt x="17157" y="40526"/>
                  </a:lnTo>
                  <a:lnTo>
                    <a:pt x="16689" y="39957"/>
                  </a:lnTo>
                  <a:lnTo>
                    <a:pt x="16411" y="39616"/>
                  </a:lnTo>
                  <a:lnTo>
                    <a:pt x="16146" y="39275"/>
                  </a:lnTo>
                  <a:lnTo>
                    <a:pt x="15893" y="38921"/>
                  </a:lnTo>
                  <a:lnTo>
                    <a:pt x="15653" y="38568"/>
                  </a:lnTo>
                  <a:lnTo>
                    <a:pt x="15426" y="38214"/>
                  </a:lnTo>
                  <a:lnTo>
                    <a:pt x="15224" y="37847"/>
                  </a:lnTo>
                  <a:lnTo>
                    <a:pt x="15022" y="37481"/>
                  </a:lnTo>
                  <a:lnTo>
                    <a:pt x="14845" y="37102"/>
                  </a:lnTo>
                  <a:lnTo>
                    <a:pt x="14668" y="36711"/>
                  </a:lnTo>
                  <a:lnTo>
                    <a:pt x="14516" y="36319"/>
                  </a:lnTo>
                  <a:lnTo>
                    <a:pt x="14377" y="35927"/>
                  </a:lnTo>
                  <a:lnTo>
                    <a:pt x="14238" y="35510"/>
                  </a:lnTo>
                  <a:lnTo>
                    <a:pt x="14125" y="35094"/>
                  </a:lnTo>
                  <a:lnTo>
                    <a:pt x="14011" y="34677"/>
                  </a:lnTo>
                  <a:lnTo>
                    <a:pt x="13910" y="34235"/>
                  </a:lnTo>
                  <a:lnTo>
                    <a:pt x="13822" y="33792"/>
                  </a:lnTo>
                  <a:lnTo>
                    <a:pt x="13569" y="32441"/>
                  </a:lnTo>
                  <a:lnTo>
                    <a:pt x="13278" y="31089"/>
                  </a:lnTo>
                  <a:lnTo>
                    <a:pt x="12975" y="29737"/>
                  </a:lnTo>
                  <a:lnTo>
                    <a:pt x="12647" y="28411"/>
                  </a:lnTo>
                  <a:lnTo>
                    <a:pt x="12280" y="27072"/>
                  </a:lnTo>
                  <a:lnTo>
                    <a:pt x="11914" y="25745"/>
                  </a:lnTo>
                  <a:lnTo>
                    <a:pt x="11510" y="24432"/>
                  </a:lnTo>
                  <a:lnTo>
                    <a:pt x="11093" y="23118"/>
                  </a:lnTo>
                  <a:lnTo>
                    <a:pt x="10663" y="21817"/>
                  </a:lnTo>
                  <a:lnTo>
                    <a:pt x="10221" y="20516"/>
                  </a:lnTo>
                  <a:lnTo>
                    <a:pt x="9753" y="19214"/>
                  </a:lnTo>
                  <a:lnTo>
                    <a:pt x="9273" y="17926"/>
                  </a:lnTo>
                  <a:lnTo>
                    <a:pt x="8781" y="16637"/>
                  </a:lnTo>
                  <a:lnTo>
                    <a:pt x="8275" y="15349"/>
                  </a:lnTo>
                  <a:lnTo>
                    <a:pt x="7770" y="14060"/>
                  </a:lnTo>
                  <a:lnTo>
                    <a:pt x="7239" y="12784"/>
                  </a:lnTo>
                  <a:lnTo>
                    <a:pt x="7075" y="12393"/>
                  </a:lnTo>
                  <a:lnTo>
                    <a:pt x="6949" y="12077"/>
                  </a:lnTo>
                  <a:lnTo>
                    <a:pt x="6747" y="11572"/>
                  </a:lnTo>
                  <a:lnTo>
                    <a:pt x="6494" y="10902"/>
                  </a:lnTo>
                  <a:lnTo>
                    <a:pt x="6267" y="10662"/>
                  </a:lnTo>
                  <a:lnTo>
                    <a:pt x="6166" y="10548"/>
                  </a:lnTo>
                  <a:lnTo>
                    <a:pt x="6077" y="10409"/>
                  </a:lnTo>
                  <a:lnTo>
                    <a:pt x="3348" y="5445"/>
                  </a:lnTo>
                  <a:lnTo>
                    <a:pt x="607" y="468"/>
                  </a:lnTo>
                  <a:lnTo>
                    <a:pt x="569" y="404"/>
                  </a:lnTo>
                  <a:lnTo>
                    <a:pt x="518" y="341"/>
                  </a:lnTo>
                  <a:lnTo>
                    <a:pt x="405" y="228"/>
                  </a:lnTo>
                  <a:lnTo>
                    <a:pt x="266" y="11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 rot="10800000">
              <a:off x="190836" y="4719948"/>
              <a:ext cx="63560" cy="124255"/>
            </a:xfrm>
            <a:custGeom>
              <a:avLst/>
              <a:gdLst/>
              <a:ahLst/>
              <a:cxnLst/>
              <a:rect l="l" t="t" r="r" b="b"/>
              <a:pathLst>
                <a:path w="7076" h="13833" fill="none" extrusionOk="0">
                  <a:moveTo>
                    <a:pt x="7075" y="12393"/>
                  </a:moveTo>
                  <a:lnTo>
                    <a:pt x="7075" y="12393"/>
                  </a:lnTo>
                  <a:lnTo>
                    <a:pt x="6949" y="12077"/>
                  </a:lnTo>
                  <a:lnTo>
                    <a:pt x="6747" y="11572"/>
                  </a:lnTo>
                  <a:lnTo>
                    <a:pt x="6494" y="10902"/>
                  </a:lnTo>
                  <a:lnTo>
                    <a:pt x="6494" y="10902"/>
                  </a:lnTo>
                  <a:lnTo>
                    <a:pt x="6267" y="10662"/>
                  </a:lnTo>
                  <a:lnTo>
                    <a:pt x="6166" y="10548"/>
                  </a:lnTo>
                  <a:lnTo>
                    <a:pt x="6077" y="10409"/>
                  </a:lnTo>
                  <a:lnTo>
                    <a:pt x="6077" y="10409"/>
                  </a:lnTo>
                  <a:lnTo>
                    <a:pt x="3348" y="5445"/>
                  </a:lnTo>
                  <a:lnTo>
                    <a:pt x="607" y="468"/>
                  </a:lnTo>
                  <a:lnTo>
                    <a:pt x="607" y="468"/>
                  </a:lnTo>
                  <a:lnTo>
                    <a:pt x="569" y="404"/>
                  </a:lnTo>
                  <a:lnTo>
                    <a:pt x="518" y="341"/>
                  </a:lnTo>
                  <a:lnTo>
                    <a:pt x="405" y="228"/>
                  </a:lnTo>
                  <a:lnTo>
                    <a:pt x="266" y="114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89" y="190"/>
                  </a:lnTo>
                  <a:lnTo>
                    <a:pt x="38" y="392"/>
                  </a:lnTo>
                  <a:lnTo>
                    <a:pt x="13" y="480"/>
                  </a:lnTo>
                  <a:lnTo>
                    <a:pt x="0" y="569"/>
                  </a:lnTo>
                  <a:lnTo>
                    <a:pt x="0" y="657"/>
                  </a:lnTo>
                  <a:lnTo>
                    <a:pt x="26" y="733"/>
                  </a:lnTo>
                  <a:lnTo>
                    <a:pt x="26" y="733"/>
                  </a:lnTo>
                  <a:lnTo>
                    <a:pt x="392" y="1503"/>
                  </a:lnTo>
                  <a:lnTo>
                    <a:pt x="784" y="2287"/>
                  </a:lnTo>
                  <a:lnTo>
                    <a:pt x="1175" y="3045"/>
                  </a:lnTo>
                  <a:lnTo>
                    <a:pt x="1580" y="3815"/>
                  </a:lnTo>
                  <a:lnTo>
                    <a:pt x="1580" y="3815"/>
                  </a:lnTo>
                  <a:lnTo>
                    <a:pt x="2666" y="5811"/>
                  </a:lnTo>
                  <a:lnTo>
                    <a:pt x="3765" y="7794"/>
                  </a:lnTo>
                  <a:lnTo>
                    <a:pt x="4852" y="9790"/>
                  </a:lnTo>
                  <a:lnTo>
                    <a:pt x="5925" y="11786"/>
                  </a:lnTo>
                  <a:lnTo>
                    <a:pt x="5925" y="11786"/>
                  </a:lnTo>
                  <a:lnTo>
                    <a:pt x="6140" y="12191"/>
                  </a:lnTo>
                  <a:lnTo>
                    <a:pt x="6292" y="12481"/>
                  </a:lnTo>
                  <a:lnTo>
                    <a:pt x="6456" y="12797"/>
                  </a:lnTo>
                  <a:lnTo>
                    <a:pt x="6608" y="13113"/>
                  </a:lnTo>
                  <a:lnTo>
                    <a:pt x="6721" y="13403"/>
                  </a:lnTo>
                  <a:lnTo>
                    <a:pt x="6772" y="13530"/>
                  </a:lnTo>
                  <a:lnTo>
                    <a:pt x="6797" y="13656"/>
                  </a:lnTo>
                  <a:lnTo>
                    <a:pt x="6810" y="13757"/>
                  </a:lnTo>
                  <a:lnTo>
                    <a:pt x="6810" y="1383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 rot="10800000">
              <a:off x="55686" y="4277515"/>
              <a:ext cx="137774" cy="455377"/>
            </a:xfrm>
            <a:custGeom>
              <a:avLst/>
              <a:gdLst/>
              <a:ahLst/>
              <a:cxnLst/>
              <a:rect l="l" t="t" r="r" b="b"/>
              <a:pathLst>
                <a:path w="15338" h="50696" fill="none" extrusionOk="0">
                  <a:moveTo>
                    <a:pt x="1" y="1226"/>
                  </a:moveTo>
                  <a:lnTo>
                    <a:pt x="1" y="1226"/>
                  </a:lnTo>
                  <a:lnTo>
                    <a:pt x="140" y="1479"/>
                  </a:lnTo>
                  <a:lnTo>
                    <a:pt x="253" y="1694"/>
                  </a:lnTo>
                  <a:lnTo>
                    <a:pt x="342" y="1870"/>
                  </a:lnTo>
                  <a:lnTo>
                    <a:pt x="342" y="1870"/>
                  </a:lnTo>
                  <a:lnTo>
                    <a:pt x="759" y="3020"/>
                  </a:lnTo>
                  <a:lnTo>
                    <a:pt x="1176" y="4170"/>
                  </a:lnTo>
                  <a:lnTo>
                    <a:pt x="1580" y="5319"/>
                  </a:lnTo>
                  <a:lnTo>
                    <a:pt x="2009" y="6469"/>
                  </a:lnTo>
                  <a:lnTo>
                    <a:pt x="2009" y="6469"/>
                  </a:lnTo>
                  <a:lnTo>
                    <a:pt x="2439" y="7643"/>
                  </a:lnTo>
                  <a:lnTo>
                    <a:pt x="2856" y="8818"/>
                  </a:lnTo>
                  <a:lnTo>
                    <a:pt x="3273" y="9993"/>
                  </a:lnTo>
                  <a:lnTo>
                    <a:pt x="3677" y="11181"/>
                  </a:lnTo>
                  <a:lnTo>
                    <a:pt x="4069" y="12355"/>
                  </a:lnTo>
                  <a:lnTo>
                    <a:pt x="4435" y="13543"/>
                  </a:lnTo>
                  <a:lnTo>
                    <a:pt x="4801" y="14743"/>
                  </a:lnTo>
                  <a:lnTo>
                    <a:pt x="5130" y="15943"/>
                  </a:lnTo>
                  <a:lnTo>
                    <a:pt x="5446" y="17143"/>
                  </a:lnTo>
                  <a:lnTo>
                    <a:pt x="5736" y="18343"/>
                  </a:lnTo>
                  <a:lnTo>
                    <a:pt x="6002" y="19556"/>
                  </a:lnTo>
                  <a:lnTo>
                    <a:pt x="6242" y="20781"/>
                  </a:lnTo>
                  <a:lnTo>
                    <a:pt x="6355" y="21388"/>
                  </a:lnTo>
                  <a:lnTo>
                    <a:pt x="6444" y="22007"/>
                  </a:lnTo>
                  <a:lnTo>
                    <a:pt x="6545" y="22626"/>
                  </a:lnTo>
                  <a:lnTo>
                    <a:pt x="6621" y="23245"/>
                  </a:lnTo>
                  <a:lnTo>
                    <a:pt x="6696" y="23864"/>
                  </a:lnTo>
                  <a:lnTo>
                    <a:pt x="6760" y="24483"/>
                  </a:lnTo>
                  <a:lnTo>
                    <a:pt x="6823" y="25102"/>
                  </a:lnTo>
                  <a:lnTo>
                    <a:pt x="6873" y="25733"/>
                  </a:lnTo>
                  <a:lnTo>
                    <a:pt x="6873" y="25733"/>
                  </a:lnTo>
                  <a:lnTo>
                    <a:pt x="6962" y="27249"/>
                  </a:lnTo>
                  <a:lnTo>
                    <a:pt x="7038" y="28753"/>
                  </a:lnTo>
                  <a:lnTo>
                    <a:pt x="7101" y="30269"/>
                  </a:lnTo>
                  <a:lnTo>
                    <a:pt x="7139" y="31784"/>
                  </a:lnTo>
                  <a:lnTo>
                    <a:pt x="7164" y="33300"/>
                  </a:lnTo>
                  <a:lnTo>
                    <a:pt x="7164" y="34816"/>
                  </a:lnTo>
                  <a:lnTo>
                    <a:pt x="7151" y="36332"/>
                  </a:lnTo>
                  <a:lnTo>
                    <a:pt x="7101" y="37835"/>
                  </a:lnTo>
                  <a:lnTo>
                    <a:pt x="7050" y="39351"/>
                  </a:lnTo>
                  <a:lnTo>
                    <a:pt x="6962" y="40867"/>
                  </a:lnTo>
                  <a:lnTo>
                    <a:pt x="6848" y="42371"/>
                  </a:lnTo>
                  <a:lnTo>
                    <a:pt x="6722" y="43886"/>
                  </a:lnTo>
                  <a:lnTo>
                    <a:pt x="6570" y="45390"/>
                  </a:lnTo>
                  <a:lnTo>
                    <a:pt x="6393" y="46893"/>
                  </a:lnTo>
                  <a:lnTo>
                    <a:pt x="6191" y="48409"/>
                  </a:lnTo>
                  <a:lnTo>
                    <a:pt x="5951" y="49912"/>
                  </a:lnTo>
                  <a:lnTo>
                    <a:pt x="5951" y="49912"/>
                  </a:lnTo>
                  <a:lnTo>
                    <a:pt x="5926" y="50013"/>
                  </a:lnTo>
                  <a:lnTo>
                    <a:pt x="5926" y="50013"/>
                  </a:lnTo>
                  <a:lnTo>
                    <a:pt x="5976" y="50190"/>
                  </a:lnTo>
                  <a:lnTo>
                    <a:pt x="6039" y="50367"/>
                  </a:lnTo>
                  <a:lnTo>
                    <a:pt x="6103" y="50531"/>
                  </a:lnTo>
                  <a:lnTo>
                    <a:pt x="6191" y="50695"/>
                  </a:lnTo>
                  <a:lnTo>
                    <a:pt x="6191" y="50695"/>
                  </a:lnTo>
                  <a:lnTo>
                    <a:pt x="6545" y="49028"/>
                  </a:lnTo>
                  <a:lnTo>
                    <a:pt x="6722" y="48194"/>
                  </a:lnTo>
                  <a:lnTo>
                    <a:pt x="6886" y="47373"/>
                  </a:lnTo>
                  <a:lnTo>
                    <a:pt x="7038" y="46539"/>
                  </a:lnTo>
                  <a:lnTo>
                    <a:pt x="7164" y="45693"/>
                  </a:lnTo>
                  <a:lnTo>
                    <a:pt x="7265" y="44859"/>
                  </a:lnTo>
                  <a:lnTo>
                    <a:pt x="7303" y="44442"/>
                  </a:lnTo>
                  <a:lnTo>
                    <a:pt x="7341" y="44025"/>
                  </a:lnTo>
                  <a:lnTo>
                    <a:pt x="7341" y="44025"/>
                  </a:lnTo>
                  <a:lnTo>
                    <a:pt x="7391" y="43078"/>
                  </a:lnTo>
                  <a:lnTo>
                    <a:pt x="7442" y="42131"/>
                  </a:lnTo>
                  <a:lnTo>
                    <a:pt x="7518" y="40248"/>
                  </a:lnTo>
                  <a:lnTo>
                    <a:pt x="7568" y="38353"/>
                  </a:lnTo>
                  <a:lnTo>
                    <a:pt x="7606" y="36458"/>
                  </a:lnTo>
                  <a:lnTo>
                    <a:pt x="7644" y="32681"/>
                  </a:lnTo>
                  <a:lnTo>
                    <a:pt x="7669" y="30786"/>
                  </a:lnTo>
                  <a:lnTo>
                    <a:pt x="7707" y="28892"/>
                  </a:lnTo>
                  <a:lnTo>
                    <a:pt x="7707" y="28892"/>
                  </a:lnTo>
                  <a:lnTo>
                    <a:pt x="7720" y="28171"/>
                  </a:lnTo>
                  <a:lnTo>
                    <a:pt x="7720" y="28171"/>
                  </a:lnTo>
                  <a:lnTo>
                    <a:pt x="7935" y="28513"/>
                  </a:lnTo>
                  <a:lnTo>
                    <a:pt x="8036" y="28677"/>
                  </a:lnTo>
                  <a:lnTo>
                    <a:pt x="8124" y="28854"/>
                  </a:lnTo>
                  <a:lnTo>
                    <a:pt x="8124" y="28854"/>
                  </a:lnTo>
                  <a:lnTo>
                    <a:pt x="8452" y="29574"/>
                  </a:lnTo>
                  <a:lnTo>
                    <a:pt x="8756" y="30306"/>
                  </a:lnTo>
                  <a:lnTo>
                    <a:pt x="9046" y="31039"/>
                  </a:lnTo>
                  <a:lnTo>
                    <a:pt x="9362" y="31772"/>
                  </a:lnTo>
                  <a:lnTo>
                    <a:pt x="9678" y="32492"/>
                  </a:lnTo>
                  <a:lnTo>
                    <a:pt x="9842" y="32846"/>
                  </a:lnTo>
                  <a:lnTo>
                    <a:pt x="10019" y="33199"/>
                  </a:lnTo>
                  <a:lnTo>
                    <a:pt x="10196" y="33540"/>
                  </a:lnTo>
                  <a:lnTo>
                    <a:pt x="10385" y="33881"/>
                  </a:lnTo>
                  <a:lnTo>
                    <a:pt x="10588" y="34223"/>
                  </a:lnTo>
                  <a:lnTo>
                    <a:pt x="10802" y="34538"/>
                  </a:lnTo>
                  <a:lnTo>
                    <a:pt x="10802" y="34538"/>
                  </a:lnTo>
                  <a:lnTo>
                    <a:pt x="11194" y="35119"/>
                  </a:lnTo>
                  <a:lnTo>
                    <a:pt x="11573" y="35713"/>
                  </a:lnTo>
                  <a:lnTo>
                    <a:pt x="11914" y="36294"/>
                  </a:lnTo>
                  <a:lnTo>
                    <a:pt x="12255" y="36888"/>
                  </a:lnTo>
                  <a:lnTo>
                    <a:pt x="12558" y="37494"/>
                  </a:lnTo>
                  <a:lnTo>
                    <a:pt x="12849" y="38101"/>
                  </a:lnTo>
                  <a:lnTo>
                    <a:pt x="13102" y="38720"/>
                  </a:lnTo>
                  <a:lnTo>
                    <a:pt x="13342" y="39339"/>
                  </a:lnTo>
                  <a:lnTo>
                    <a:pt x="13544" y="39970"/>
                  </a:lnTo>
                  <a:lnTo>
                    <a:pt x="13721" y="40602"/>
                  </a:lnTo>
                  <a:lnTo>
                    <a:pt x="13809" y="40930"/>
                  </a:lnTo>
                  <a:lnTo>
                    <a:pt x="13872" y="41259"/>
                  </a:lnTo>
                  <a:lnTo>
                    <a:pt x="13935" y="41587"/>
                  </a:lnTo>
                  <a:lnTo>
                    <a:pt x="13999" y="41916"/>
                  </a:lnTo>
                  <a:lnTo>
                    <a:pt x="14049" y="42244"/>
                  </a:lnTo>
                  <a:lnTo>
                    <a:pt x="14087" y="42585"/>
                  </a:lnTo>
                  <a:lnTo>
                    <a:pt x="14125" y="42926"/>
                  </a:lnTo>
                  <a:lnTo>
                    <a:pt x="14138" y="43267"/>
                  </a:lnTo>
                  <a:lnTo>
                    <a:pt x="14163" y="43609"/>
                  </a:lnTo>
                  <a:lnTo>
                    <a:pt x="14163" y="43962"/>
                  </a:lnTo>
                  <a:lnTo>
                    <a:pt x="14163" y="44316"/>
                  </a:lnTo>
                  <a:lnTo>
                    <a:pt x="14150" y="44670"/>
                  </a:lnTo>
                  <a:lnTo>
                    <a:pt x="14150" y="44670"/>
                  </a:lnTo>
                  <a:lnTo>
                    <a:pt x="14150" y="44758"/>
                  </a:lnTo>
                  <a:lnTo>
                    <a:pt x="14176" y="44847"/>
                  </a:lnTo>
                  <a:lnTo>
                    <a:pt x="14201" y="44935"/>
                  </a:lnTo>
                  <a:lnTo>
                    <a:pt x="14239" y="45023"/>
                  </a:lnTo>
                  <a:lnTo>
                    <a:pt x="14314" y="45200"/>
                  </a:lnTo>
                  <a:lnTo>
                    <a:pt x="14390" y="45377"/>
                  </a:lnTo>
                  <a:lnTo>
                    <a:pt x="14390" y="45377"/>
                  </a:lnTo>
                  <a:lnTo>
                    <a:pt x="14517" y="45213"/>
                  </a:lnTo>
                  <a:lnTo>
                    <a:pt x="14643" y="45049"/>
                  </a:lnTo>
                  <a:lnTo>
                    <a:pt x="14706" y="44960"/>
                  </a:lnTo>
                  <a:lnTo>
                    <a:pt x="14757" y="44884"/>
                  </a:lnTo>
                  <a:lnTo>
                    <a:pt x="14795" y="44796"/>
                  </a:lnTo>
                  <a:lnTo>
                    <a:pt x="14820" y="44708"/>
                  </a:lnTo>
                  <a:lnTo>
                    <a:pt x="14820" y="44708"/>
                  </a:lnTo>
                  <a:lnTo>
                    <a:pt x="14971" y="43950"/>
                  </a:lnTo>
                  <a:lnTo>
                    <a:pt x="15098" y="43204"/>
                  </a:lnTo>
                  <a:lnTo>
                    <a:pt x="15338" y="41688"/>
                  </a:lnTo>
                  <a:lnTo>
                    <a:pt x="15338" y="41688"/>
                  </a:lnTo>
                  <a:lnTo>
                    <a:pt x="15338" y="39768"/>
                  </a:lnTo>
                  <a:lnTo>
                    <a:pt x="15338" y="39768"/>
                  </a:lnTo>
                  <a:lnTo>
                    <a:pt x="15161" y="38783"/>
                  </a:lnTo>
                  <a:lnTo>
                    <a:pt x="14984" y="37810"/>
                  </a:lnTo>
                  <a:lnTo>
                    <a:pt x="14984" y="37810"/>
                  </a:lnTo>
                  <a:lnTo>
                    <a:pt x="14832" y="37090"/>
                  </a:lnTo>
                  <a:lnTo>
                    <a:pt x="14656" y="36383"/>
                  </a:lnTo>
                  <a:lnTo>
                    <a:pt x="14453" y="35675"/>
                  </a:lnTo>
                  <a:lnTo>
                    <a:pt x="14239" y="34993"/>
                  </a:lnTo>
                  <a:lnTo>
                    <a:pt x="13986" y="34311"/>
                  </a:lnTo>
                  <a:lnTo>
                    <a:pt x="13721" y="33654"/>
                  </a:lnTo>
                  <a:lnTo>
                    <a:pt x="13430" y="32997"/>
                  </a:lnTo>
                  <a:lnTo>
                    <a:pt x="13114" y="32353"/>
                  </a:lnTo>
                  <a:lnTo>
                    <a:pt x="12786" y="31721"/>
                  </a:lnTo>
                  <a:lnTo>
                    <a:pt x="12432" y="31090"/>
                  </a:lnTo>
                  <a:lnTo>
                    <a:pt x="12053" y="30483"/>
                  </a:lnTo>
                  <a:lnTo>
                    <a:pt x="11661" y="29877"/>
                  </a:lnTo>
                  <a:lnTo>
                    <a:pt x="11257" y="29283"/>
                  </a:lnTo>
                  <a:lnTo>
                    <a:pt x="10815" y="28702"/>
                  </a:lnTo>
                  <a:lnTo>
                    <a:pt x="10373" y="28134"/>
                  </a:lnTo>
                  <a:lnTo>
                    <a:pt x="9905" y="27565"/>
                  </a:lnTo>
                  <a:lnTo>
                    <a:pt x="9905" y="27565"/>
                  </a:lnTo>
                  <a:lnTo>
                    <a:pt x="9627" y="27224"/>
                  </a:lnTo>
                  <a:lnTo>
                    <a:pt x="9362" y="26883"/>
                  </a:lnTo>
                  <a:lnTo>
                    <a:pt x="9109" y="26529"/>
                  </a:lnTo>
                  <a:lnTo>
                    <a:pt x="8869" y="26176"/>
                  </a:lnTo>
                  <a:lnTo>
                    <a:pt x="8642" y="25822"/>
                  </a:lnTo>
                  <a:lnTo>
                    <a:pt x="8440" y="25455"/>
                  </a:lnTo>
                  <a:lnTo>
                    <a:pt x="8238" y="25089"/>
                  </a:lnTo>
                  <a:lnTo>
                    <a:pt x="8061" y="24710"/>
                  </a:lnTo>
                  <a:lnTo>
                    <a:pt x="7884" y="24319"/>
                  </a:lnTo>
                  <a:lnTo>
                    <a:pt x="7732" y="23927"/>
                  </a:lnTo>
                  <a:lnTo>
                    <a:pt x="7593" y="23535"/>
                  </a:lnTo>
                  <a:lnTo>
                    <a:pt x="7454" y="23118"/>
                  </a:lnTo>
                  <a:lnTo>
                    <a:pt x="7341" y="22702"/>
                  </a:lnTo>
                  <a:lnTo>
                    <a:pt x="7227" y="22285"/>
                  </a:lnTo>
                  <a:lnTo>
                    <a:pt x="7126" y="21843"/>
                  </a:lnTo>
                  <a:lnTo>
                    <a:pt x="7038" y="21400"/>
                  </a:lnTo>
                  <a:lnTo>
                    <a:pt x="7038" y="21400"/>
                  </a:lnTo>
                  <a:lnTo>
                    <a:pt x="6785" y="20049"/>
                  </a:lnTo>
                  <a:lnTo>
                    <a:pt x="6494" y="18697"/>
                  </a:lnTo>
                  <a:lnTo>
                    <a:pt x="6191" y="17345"/>
                  </a:lnTo>
                  <a:lnTo>
                    <a:pt x="5863" y="16019"/>
                  </a:lnTo>
                  <a:lnTo>
                    <a:pt x="5496" y="14680"/>
                  </a:lnTo>
                  <a:lnTo>
                    <a:pt x="5130" y="13353"/>
                  </a:lnTo>
                  <a:lnTo>
                    <a:pt x="4726" y="12040"/>
                  </a:lnTo>
                  <a:lnTo>
                    <a:pt x="4309" y="10726"/>
                  </a:lnTo>
                  <a:lnTo>
                    <a:pt x="3879" y="9425"/>
                  </a:lnTo>
                  <a:lnTo>
                    <a:pt x="3437" y="8124"/>
                  </a:lnTo>
                  <a:lnTo>
                    <a:pt x="2969" y="6822"/>
                  </a:lnTo>
                  <a:lnTo>
                    <a:pt x="2489" y="5534"/>
                  </a:lnTo>
                  <a:lnTo>
                    <a:pt x="1997" y="4245"/>
                  </a:lnTo>
                  <a:lnTo>
                    <a:pt x="1491" y="2957"/>
                  </a:lnTo>
                  <a:lnTo>
                    <a:pt x="986" y="1668"/>
                  </a:lnTo>
                  <a:lnTo>
                    <a:pt x="455" y="392"/>
                  </a:lnTo>
                  <a:lnTo>
                    <a:pt x="455" y="392"/>
                  </a:lnTo>
                  <a:lnTo>
                    <a:pt x="29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 rot="10800000">
              <a:off x="62261" y="4364780"/>
              <a:ext cx="57551" cy="128800"/>
            </a:xfrm>
            <a:custGeom>
              <a:avLst/>
              <a:gdLst/>
              <a:ahLst/>
              <a:cxnLst/>
              <a:rect l="l" t="t" r="r" b="b"/>
              <a:pathLst>
                <a:path w="6407" h="14339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279" y="165"/>
                  </a:lnTo>
                  <a:lnTo>
                    <a:pt x="392" y="266"/>
                  </a:lnTo>
                  <a:lnTo>
                    <a:pt x="494" y="367"/>
                  </a:lnTo>
                  <a:lnTo>
                    <a:pt x="494" y="367"/>
                  </a:lnTo>
                  <a:lnTo>
                    <a:pt x="1024" y="999"/>
                  </a:lnTo>
                  <a:lnTo>
                    <a:pt x="1529" y="1631"/>
                  </a:lnTo>
                  <a:lnTo>
                    <a:pt x="2022" y="2275"/>
                  </a:lnTo>
                  <a:lnTo>
                    <a:pt x="2502" y="2932"/>
                  </a:lnTo>
                  <a:lnTo>
                    <a:pt x="2970" y="3601"/>
                  </a:lnTo>
                  <a:lnTo>
                    <a:pt x="3412" y="4271"/>
                  </a:lnTo>
                  <a:lnTo>
                    <a:pt x="3816" y="4966"/>
                  </a:lnTo>
                  <a:lnTo>
                    <a:pt x="4220" y="5660"/>
                  </a:lnTo>
                  <a:lnTo>
                    <a:pt x="4587" y="6368"/>
                  </a:lnTo>
                  <a:lnTo>
                    <a:pt x="4751" y="6734"/>
                  </a:lnTo>
                  <a:lnTo>
                    <a:pt x="4915" y="7100"/>
                  </a:lnTo>
                  <a:lnTo>
                    <a:pt x="5080" y="7467"/>
                  </a:lnTo>
                  <a:lnTo>
                    <a:pt x="5231" y="7846"/>
                  </a:lnTo>
                  <a:lnTo>
                    <a:pt x="5370" y="8212"/>
                  </a:lnTo>
                  <a:lnTo>
                    <a:pt x="5509" y="8591"/>
                  </a:lnTo>
                  <a:lnTo>
                    <a:pt x="5635" y="8983"/>
                  </a:lnTo>
                  <a:lnTo>
                    <a:pt x="5762" y="9374"/>
                  </a:lnTo>
                  <a:lnTo>
                    <a:pt x="5875" y="9766"/>
                  </a:lnTo>
                  <a:lnTo>
                    <a:pt x="5977" y="10158"/>
                  </a:lnTo>
                  <a:lnTo>
                    <a:pt x="6065" y="10562"/>
                  </a:lnTo>
                  <a:lnTo>
                    <a:pt x="6153" y="10966"/>
                  </a:lnTo>
                  <a:lnTo>
                    <a:pt x="6229" y="11383"/>
                  </a:lnTo>
                  <a:lnTo>
                    <a:pt x="6292" y="11787"/>
                  </a:lnTo>
                  <a:lnTo>
                    <a:pt x="6292" y="11787"/>
                  </a:lnTo>
                  <a:lnTo>
                    <a:pt x="6330" y="12052"/>
                  </a:lnTo>
                  <a:lnTo>
                    <a:pt x="6356" y="12330"/>
                  </a:lnTo>
                  <a:lnTo>
                    <a:pt x="6381" y="12861"/>
                  </a:lnTo>
                  <a:lnTo>
                    <a:pt x="6406" y="13935"/>
                  </a:lnTo>
                  <a:lnTo>
                    <a:pt x="6406" y="13935"/>
                  </a:lnTo>
                  <a:lnTo>
                    <a:pt x="6406" y="14011"/>
                  </a:lnTo>
                  <a:lnTo>
                    <a:pt x="6381" y="14086"/>
                  </a:lnTo>
                  <a:lnTo>
                    <a:pt x="6292" y="14339"/>
                  </a:lnTo>
                  <a:lnTo>
                    <a:pt x="6292" y="14339"/>
                  </a:lnTo>
                  <a:lnTo>
                    <a:pt x="6179" y="13859"/>
                  </a:lnTo>
                  <a:lnTo>
                    <a:pt x="6179" y="13859"/>
                  </a:lnTo>
                  <a:lnTo>
                    <a:pt x="6090" y="13455"/>
                  </a:lnTo>
                  <a:lnTo>
                    <a:pt x="5977" y="13063"/>
                  </a:lnTo>
                  <a:lnTo>
                    <a:pt x="5863" y="12671"/>
                  </a:lnTo>
                  <a:lnTo>
                    <a:pt x="5724" y="12292"/>
                  </a:lnTo>
                  <a:lnTo>
                    <a:pt x="5572" y="11914"/>
                  </a:lnTo>
                  <a:lnTo>
                    <a:pt x="5408" y="11535"/>
                  </a:lnTo>
                  <a:lnTo>
                    <a:pt x="5231" y="11168"/>
                  </a:lnTo>
                  <a:lnTo>
                    <a:pt x="5054" y="10814"/>
                  </a:lnTo>
                  <a:lnTo>
                    <a:pt x="4675" y="10094"/>
                  </a:lnTo>
                  <a:lnTo>
                    <a:pt x="4271" y="9387"/>
                  </a:lnTo>
                  <a:lnTo>
                    <a:pt x="3437" y="7972"/>
                  </a:lnTo>
                  <a:lnTo>
                    <a:pt x="3437" y="7972"/>
                  </a:lnTo>
                  <a:lnTo>
                    <a:pt x="3184" y="7530"/>
                  </a:lnTo>
                  <a:lnTo>
                    <a:pt x="2944" y="7075"/>
                  </a:lnTo>
                  <a:lnTo>
                    <a:pt x="2717" y="6620"/>
                  </a:lnTo>
                  <a:lnTo>
                    <a:pt x="2490" y="6166"/>
                  </a:lnTo>
                  <a:lnTo>
                    <a:pt x="2060" y="5243"/>
                  </a:lnTo>
                  <a:lnTo>
                    <a:pt x="1643" y="4296"/>
                  </a:lnTo>
                  <a:lnTo>
                    <a:pt x="1239" y="3361"/>
                  </a:lnTo>
                  <a:lnTo>
                    <a:pt x="847" y="2414"/>
                  </a:lnTo>
                  <a:lnTo>
                    <a:pt x="443" y="1466"/>
                  </a:lnTo>
                  <a:lnTo>
                    <a:pt x="39" y="532"/>
                  </a:lnTo>
                  <a:lnTo>
                    <a:pt x="39" y="532"/>
                  </a:lnTo>
                  <a:lnTo>
                    <a:pt x="13" y="468"/>
                  </a:lnTo>
                  <a:lnTo>
                    <a:pt x="1" y="405"/>
                  </a:lnTo>
                  <a:lnTo>
                    <a:pt x="13" y="266"/>
                  </a:lnTo>
                  <a:lnTo>
                    <a:pt x="26" y="127"/>
                  </a:lnTo>
                  <a:lnTo>
                    <a:pt x="26" y="1"/>
                  </a:lnTo>
                  <a:lnTo>
                    <a:pt x="2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 rot="10800000">
              <a:off x="91544" y="4229064"/>
              <a:ext cx="90229" cy="65482"/>
            </a:xfrm>
            <a:custGeom>
              <a:avLst/>
              <a:gdLst/>
              <a:ahLst/>
              <a:cxnLst/>
              <a:rect l="l" t="t" r="r" b="b"/>
              <a:pathLst>
                <a:path w="10045" h="7290" extrusionOk="0">
                  <a:moveTo>
                    <a:pt x="1113" y="1441"/>
                  </a:moveTo>
                  <a:lnTo>
                    <a:pt x="1201" y="1453"/>
                  </a:lnTo>
                  <a:lnTo>
                    <a:pt x="1302" y="1466"/>
                  </a:lnTo>
                  <a:lnTo>
                    <a:pt x="1403" y="1491"/>
                  </a:lnTo>
                  <a:lnTo>
                    <a:pt x="1530" y="1529"/>
                  </a:lnTo>
                  <a:lnTo>
                    <a:pt x="1656" y="1580"/>
                  </a:lnTo>
                  <a:lnTo>
                    <a:pt x="1795" y="1655"/>
                  </a:lnTo>
                  <a:lnTo>
                    <a:pt x="1972" y="1858"/>
                  </a:lnTo>
                  <a:lnTo>
                    <a:pt x="2035" y="1959"/>
                  </a:lnTo>
                  <a:lnTo>
                    <a:pt x="2111" y="2072"/>
                  </a:lnTo>
                  <a:lnTo>
                    <a:pt x="2224" y="2300"/>
                  </a:lnTo>
                  <a:lnTo>
                    <a:pt x="2313" y="2552"/>
                  </a:lnTo>
                  <a:lnTo>
                    <a:pt x="2389" y="2780"/>
                  </a:lnTo>
                  <a:lnTo>
                    <a:pt x="2452" y="3020"/>
                  </a:lnTo>
                  <a:lnTo>
                    <a:pt x="2515" y="3260"/>
                  </a:lnTo>
                  <a:lnTo>
                    <a:pt x="2565" y="3512"/>
                  </a:lnTo>
                  <a:lnTo>
                    <a:pt x="2603" y="3765"/>
                  </a:lnTo>
                  <a:lnTo>
                    <a:pt x="2629" y="4005"/>
                  </a:lnTo>
                  <a:lnTo>
                    <a:pt x="2667" y="4510"/>
                  </a:lnTo>
                  <a:lnTo>
                    <a:pt x="2679" y="4586"/>
                  </a:lnTo>
                  <a:lnTo>
                    <a:pt x="2717" y="4662"/>
                  </a:lnTo>
                  <a:lnTo>
                    <a:pt x="2755" y="4725"/>
                  </a:lnTo>
                  <a:lnTo>
                    <a:pt x="2806" y="4776"/>
                  </a:lnTo>
                  <a:lnTo>
                    <a:pt x="2835" y="4793"/>
                  </a:lnTo>
                  <a:lnTo>
                    <a:pt x="2835" y="4793"/>
                  </a:lnTo>
                  <a:lnTo>
                    <a:pt x="2768" y="4814"/>
                  </a:lnTo>
                  <a:lnTo>
                    <a:pt x="2629" y="4877"/>
                  </a:lnTo>
                  <a:lnTo>
                    <a:pt x="2477" y="4940"/>
                  </a:lnTo>
                  <a:lnTo>
                    <a:pt x="2420" y="4977"/>
                  </a:lnTo>
                  <a:lnTo>
                    <a:pt x="2420" y="4977"/>
                  </a:lnTo>
                  <a:lnTo>
                    <a:pt x="2098" y="4586"/>
                  </a:lnTo>
                  <a:lnTo>
                    <a:pt x="1757" y="4144"/>
                  </a:lnTo>
                  <a:lnTo>
                    <a:pt x="1441" y="3689"/>
                  </a:lnTo>
                  <a:lnTo>
                    <a:pt x="1289" y="3462"/>
                  </a:lnTo>
                  <a:lnTo>
                    <a:pt x="1138" y="3222"/>
                  </a:lnTo>
                  <a:lnTo>
                    <a:pt x="1037" y="3083"/>
                  </a:lnTo>
                  <a:lnTo>
                    <a:pt x="948" y="2919"/>
                  </a:lnTo>
                  <a:lnTo>
                    <a:pt x="860" y="2754"/>
                  </a:lnTo>
                  <a:lnTo>
                    <a:pt x="797" y="2565"/>
                  </a:lnTo>
                  <a:lnTo>
                    <a:pt x="734" y="2388"/>
                  </a:lnTo>
                  <a:lnTo>
                    <a:pt x="696" y="2211"/>
                  </a:lnTo>
                  <a:lnTo>
                    <a:pt x="670" y="2034"/>
                  </a:lnTo>
                  <a:lnTo>
                    <a:pt x="670" y="1883"/>
                  </a:lnTo>
                  <a:lnTo>
                    <a:pt x="696" y="1744"/>
                  </a:lnTo>
                  <a:lnTo>
                    <a:pt x="721" y="1681"/>
                  </a:lnTo>
                  <a:lnTo>
                    <a:pt x="759" y="1618"/>
                  </a:lnTo>
                  <a:lnTo>
                    <a:pt x="797" y="1567"/>
                  </a:lnTo>
                  <a:lnTo>
                    <a:pt x="835" y="1529"/>
                  </a:lnTo>
                  <a:lnTo>
                    <a:pt x="898" y="1491"/>
                  </a:lnTo>
                  <a:lnTo>
                    <a:pt x="961" y="1466"/>
                  </a:lnTo>
                  <a:lnTo>
                    <a:pt x="1024" y="1453"/>
                  </a:lnTo>
                  <a:lnTo>
                    <a:pt x="1113" y="1441"/>
                  </a:lnTo>
                  <a:close/>
                  <a:moveTo>
                    <a:pt x="4145" y="695"/>
                  </a:moveTo>
                  <a:lnTo>
                    <a:pt x="4195" y="721"/>
                  </a:lnTo>
                  <a:lnTo>
                    <a:pt x="4233" y="746"/>
                  </a:lnTo>
                  <a:lnTo>
                    <a:pt x="4284" y="771"/>
                  </a:lnTo>
                  <a:lnTo>
                    <a:pt x="4322" y="822"/>
                  </a:lnTo>
                  <a:lnTo>
                    <a:pt x="4397" y="935"/>
                  </a:lnTo>
                  <a:lnTo>
                    <a:pt x="4473" y="1074"/>
                  </a:lnTo>
                  <a:lnTo>
                    <a:pt x="4536" y="1226"/>
                  </a:lnTo>
                  <a:lnTo>
                    <a:pt x="4587" y="1378"/>
                  </a:lnTo>
                  <a:lnTo>
                    <a:pt x="4675" y="1693"/>
                  </a:lnTo>
                  <a:lnTo>
                    <a:pt x="4738" y="1921"/>
                  </a:lnTo>
                  <a:lnTo>
                    <a:pt x="4751" y="2022"/>
                  </a:lnTo>
                  <a:lnTo>
                    <a:pt x="4764" y="2300"/>
                  </a:lnTo>
                  <a:lnTo>
                    <a:pt x="4738" y="2578"/>
                  </a:lnTo>
                  <a:lnTo>
                    <a:pt x="4713" y="2856"/>
                  </a:lnTo>
                  <a:lnTo>
                    <a:pt x="4688" y="3121"/>
                  </a:lnTo>
                  <a:lnTo>
                    <a:pt x="4637" y="3424"/>
                  </a:lnTo>
                  <a:lnTo>
                    <a:pt x="4591" y="3689"/>
                  </a:lnTo>
                  <a:lnTo>
                    <a:pt x="4562" y="3803"/>
                  </a:lnTo>
                  <a:lnTo>
                    <a:pt x="4461" y="4296"/>
                  </a:lnTo>
                  <a:lnTo>
                    <a:pt x="4448" y="4384"/>
                  </a:lnTo>
                  <a:lnTo>
                    <a:pt x="4448" y="4473"/>
                  </a:lnTo>
                  <a:lnTo>
                    <a:pt x="4473" y="4536"/>
                  </a:lnTo>
                  <a:lnTo>
                    <a:pt x="4511" y="4599"/>
                  </a:lnTo>
                  <a:lnTo>
                    <a:pt x="4562" y="4649"/>
                  </a:lnTo>
                  <a:lnTo>
                    <a:pt x="4612" y="4700"/>
                  </a:lnTo>
                  <a:lnTo>
                    <a:pt x="4675" y="4725"/>
                  </a:lnTo>
                  <a:lnTo>
                    <a:pt x="4751" y="4750"/>
                  </a:lnTo>
                  <a:lnTo>
                    <a:pt x="4814" y="4763"/>
                  </a:lnTo>
                  <a:lnTo>
                    <a:pt x="4890" y="4763"/>
                  </a:lnTo>
                  <a:lnTo>
                    <a:pt x="4953" y="4738"/>
                  </a:lnTo>
                  <a:lnTo>
                    <a:pt x="5016" y="4713"/>
                  </a:lnTo>
                  <a:lnTo>
                    <a:pt x="5080" y="4675"/>
                  </a:lnTo>
                  <a:lnTo>
                    <a:pt x="5130" y="4624"/>
                  </a:lnTo>
                  <a:lnTo>
                    <a:pt x="5181" y="4561"/>
                  </a:lnTo>
                  <a:lnTo>
                    <a:pt x="5206" y="4473"/>
                  </a:lnTo>
                  <a:lnTo>
                    <a:pt x="5320" y="3992"/>
                  </a:lnTo>
                  <a:lnTo>
                    <a:pt x="5347" y="3856"/>
                  </a:lnTo>
                  <a:lnTo>
                    <a:pt x="5421" y="3614"/>
                  </a:lnTo>
                  <a:lnTo>
                    <a:pt x="5509" y="3336"/>
                  </a:lnTo>
                  <a:lnTo>
                    <a:pt x="5598" y="3058"/>
                  </a:lnTo>
                  <a:lnTo>
                    <a:pt x="5711" y="2792"/>
                  </a:lnTo>
                  <a:lnTo>
                    <a:pt x="5838" y="2527"/>
                  </a:lnTo>
                  <a:lnTo>
                    <a:pt x="5964" y="2262"/>
                  </a:lnTo>
                  <a:lnTo>
                    <a:pt x="6014" y="2148"/>
                  </a:lnTo>
                  <a:lnTo>
                    <a:pt x="6078" y="2034"/>
                  </a:lnTo>
                  <a:lnTo>
                    <a:pt x="6141" y="1921"/>
                  </a:lnTo>
                  <a:lnTo>
                    <a:pt x="6217" y="1820"/>
                  </a:lnTo>
                  <a:lnTo>
                    <a:pt x="6305" y="1731"/>
                  </a:lnTo>
                  <a:lnTo>
                    <a:pt x="6381" y="1643"/>
                  </a:lnTo>
                  <a:lnTo>
                    <a:pt x="6469" y="1580"/>
                  </a:lnTo>
                  <a:lnTo>
                    <a:pt x="6558" y="1542"/>
                  </a:lnTo>
                  <a:lnTo>
                    <a:pt x="6634" y="1529"/>
                  </a:lnTo>
                  <a:lnTo>
                    <a:pt x="6671" y="1529"/>
                  </a:lnTo>
                  <a:lnTo>
                    <a:pt x="6709" y="1542"/>
                  </a:lnTo>
                  <a:lnTo>
                    <a:pt x="6747" y="1554"/>
                  </a:lnTo>
                  <a:lnTo>
                    <a:pt x="6785" y="1580"/>
                  </a:lnTo>
                  <a:lnTo>
                    <a:pt x="6823" y="1618"/>
                  </a:lnTo>
                  <a:lnTo>
                    <a:pt x="6848" y="1668"/>
                  </a:lnTo>
                  <a:lnTo>
                    <a:pt x="6899" y="1794"/>
                  </a:lnTo>
                  <a:lnTo>
                    <a:pt x="6949" y="1959"/>
                  </a:lnTo>
                  <a:lnTo>
                    <a:pt x="6975" y="2173"/>
                  </a:lnTo>
                  <a:lnTo>
                    <a:pt x="6987" y="2451"/>
                  </a:lnTo>
                  <a:lnTo>
                    <a:pt x="6962" y="2590"/>
                  </a:lnTo>
                  <a:lnTo>
                    <a:pt x="6924" y="2729"/>
                  </a:lnTo>
                  <a:lnTo>
                    <a:pt x="6874" y="2868"/>
                  </a:lnTo>
                  <a:lnTo>
                    <a:pt x="6810" y="3007"/>
                  </a:lnTo>
                  <a:lnTo>
                    <a:pt x="6671" y="3272"/>
                  </a:lnTo>
                  <a:lnTo>
                    <a:pt x="6520" y="3538"/>
                  </a:lnTo>
                  <a:lnTo>
                    <a:pt x="6356" y="3828"/>
                  </a:lnTo>
                  <a:lnTo>
                    <a:pt x="6166" y="4106"/>
                  </a:lnTo>
                  <a:lnTo>
                    <a:pt x="5964" y="4384"/>
                  </a:lnTo>
                  <a:lnTo>
                    <a:pt x="5749" y="4649"/>
                  </a:lnTo>
                  <a:lnTo>
                    <a:pt x="5711" y="4713"/>
                  </a:lnTo>
                  <a:lnTo>
                    <a:pt x="5673" y="4788"/>
                  </a:lnTo>
                  <a:lnTo>
                    <a:pt x="5661" y="4864"/>
                  </a:lnTo>
                  <a:lnTo>
                    <a:pt x="5661" y="4940"/>
                  </a:lnTo>
                  <a:lnTo>
                    <a:pt x="5673" y="5003"/>
                  </a:lnTo>
                  <a:lnTo>
                    <a:pt x="5699" y="5066"/>
                  </a:lnTo>
                  <a:lnTo>
                    <a:pt x="5737" y="5129"/>
                  </a:lnTo>
                  <a:lnTo>
                    <a:pt x="5787" y="5180"/>
                  </a:lnTo>
                  <a:lnTo>
                    <a:pt x="5838" y="5218"/>
                  </a:lnTo>
                  <a:lnTo>
                    <a:pt x="5901" y="5256"/>
                  </a:lnTo>
                  <a:lnTo>
                    <a:pt x="5964" y="5281"/>
                  </a:lnTo>
                  <a:lnTo>
                    <a:pt x="6103" y="5281"/>
                  </a:lnTo>
                  <a:lnTo>
                    <a:pt x="6166" y="5256"/>
                  </a:lnTo>
                  <a:lnTo>
                    <a:pt x="6242" y="5218"/>
                  </a:lnTo>
                  <a:lnTo>
                    <a:pt x="6305" y="5167"/>
                  </a:lnTo>
                  <a:lnTo>
                    <a:pt x="6697" y="4763"/>
                  </a:lnTo>
                  <a:lnTo>
                    <a:pt x="7101" y="4397"/>
                  </a:lnTo>
                  <a:lnTo>
                    <a:pt x="7316" y="4220"/>
                  </a:lnTo>
                  <a:lnTo>
                    <a:pt x="7530" y="4043"/>
                  </a:lnTo>
                  <a:lnTo>
                    <a:pt x="7745" y="3879"/>
                  </a:lnTo>
                  <a:lnTo>
                    <a:pt x="7985" y="3715"/>
                  </a:lnTo>
                  <a:lnTo>
                    <a:pt x="8301" y="3601"/>
                  </a:lnTo>
                  <a:lnTo>
                    <a:pt x="8440" y="3550"/>
                  </a:lnTo>
                  <a:lnTo>
                    <a:pt x="8566" y="3525"/>
                  </a:lnTo>
                  <a:lnTo>
                    <a:pt x="8693" y="3500"/>
                  </a:lnTo>
                  <a:lnTo>
                    <a:pt x="8983" y="3500"/>
                  </a:lnTo>
                  <a:lnTo>
                    <a:pt x="9059" y="3525"/>
                  </a:lnTo>
                  <a:lnTo>
                    <a:pt x="9122" y="3538"/>
                  </a:lnTo>
                  <a:lnTo>
                    <a:pt x="9185" y="3576"/>
                  </a:lnTo>
                  <a:lnTo>
                    <a:pt x="9236" y="3614"/>
                  </a:lnTo>
                  <a:lnTo>
                    <a:pt x="9274" y="3651"/>
                  </a:lnTo>
                  <a:lnTo>
                    <a:pt x="9299" y="3702"/>
                  </a:lnTo>
                  <a:lnTo>
                    <a:pt x="9324" y="3752"/>
                  </a:lnTo>
                  <a:lnTo>
                    <a:pt x="9337" y="3816"/>
                  </a:lnTo>
                  <a:lnTo>
                    <a:pt x="9350" y="3929"/>
                  </a:lnTo>
                  <a:lnTo>
                    <a:pt x="9337" y="4056"/>
                  </a:lnTo>
                  <a:lnTo>
                    <a:pt x="9287" y="4195"/>
                  </a:lnTo>
                  <a:lnTo>
                    <a:pt x="9223" y="4334"/>
                  </a:lnTo>
                  <a:lnTo>
                    <a:pt x="9135" y="4460"/>
                  </a:lnTo>
                  <a:lnTo>
                    <a:pt x="9034" y="4574"/>
                  </a:lnTo>
                  <a:lnTo>
                    <a:pt x="8908" y="4675"/>
                  </a:lnTo>
                  <a:lnTo>
                    <a:pt x="8781" y="4750"/>
                  </a:lnTo>
                  <a:lnTo>
                    <a:pt x="8604" y="4852"/>
                  </a:lnTo>
                  <a:lnTo>
                    <a:pt x="8415" y="4953"/>
                  </a:lnTo>
                  <a:lnTo>
                    <a:pt x="8225" y="5028"/>
                  </a:lnTo>
                  <a:lnTo>
                    <a:pt x="8036" y="5104"/>
                  </a:lnTo>
                  <a:lnTo>
                    <a:pt x="7796" y="5205"/>
                  </a:lnTo>
                  <a:lnTo>
                    <a:pt x="7556" y="5281"/>
                  </a:lnTo>
                  <a:lnTo>
                    <a:pt x="7076" y="5433"/>
                  </a:lnTo>
                  <a:lnTo>
                    <a:pt x="6583" y="5559"/>
                  </a:lnTo>
                  <a:lnTo>
                    <a:pt x="6090" y="5673"/>
                  </a:lnTo>
                  <a:lnTo>
                    <a:pt x="5939" y="5711"/>
                  </a:lnTo>
                  <a:lnTo>
                    <a:pt x="5875" y="5736"/>
                  </a:lnTo>
                  <a:lnTo>
                    <a:pt x="5844" y="5761"/>
                  </a:lnTo>
                  <a:lnTo>
                    <a:pt x="5850" y="5748"/>
                  </a:lnTo>
                  <a:lnTo>
                    <a:pt x="5863" y="5711"/>
                  </a:lnTo>
                  <a:lnTo>
                    <a:pt x="5863" y="5647"/>
                  </a:lnTo>
                  <a:lnTo>
                    <a:pt x="5863" y="5597"/>
                  </a:lnTo>
                  <a:lnTo>
                    <a:pt x="5850" y="5546"/>
                  </a:lnTo>
                  <a:lnTo>
                    <a:pt x="5825" y="5508"/>
                  </a:lnTo>
                  <a:lnTo>
                    <a:pt x="5787" y="5458"/>
                  </a:lnTo>
                  <a:lnTo>
                    <a:pt x="5737" y="5420"/>
                  </a:lnTo>
                  <a:lnTo>
                    <a:pt x="5395" y="5205"/>
                  </a:lnTo>
                  <a:lnTo>
                    <a:pt x="5067" y="5028"/>
                  </a:lnTo>
                  <a:lnTo>
                    <a:pt x="4890" y="4953"/>
                  </a:lnTo>
                  <a:lnTo>
                    <a:pt x="4726" y="4877"/>
                  </a:lnTo>
                  <a:lnTo>
                    <a:pt x="4549" y="4814"/>
                  </a:lnTo>
                  <a:lnTo>
                    <a:pt x="4385" y="4763"/>
                  </a:lnTo>
                  <a:lnTo>
                    <a:pt x="4208" y="4725"/>
                  </a:lnTo>
                  <a:lnTo>
                    <a:pt x="4031" y="4687"/>
                  </a:lnTo>
                  <a:lnTo>
                    <a:pt x="3841" y="4675"/>
                  </a:lnTo>
                  <a:lnTo>
                    <a:pt x="3665" y="4662"/>
                  </a:lnTo>
                  <a:lnTo>
                    <a:pt x="3475" y="4675"/>
                  </a:lnTo>
                  <a:lnTo>
                    <a:pt x="3395" y="4680"/>
                  </a:lnTo>
                  <a:lnTo>
                    <a:pt x="3395" y="4680"/>
                  </a:lnTo>
                  <a:lnTo>
                    <a:pt x="3412" y="4637"/>
                  </a:lnTo>
                  <a:lnTo>
                    <a:pt x="3437" y="4561"/>
                  </a:lnTo>
                  <a:lnTo>
                    <a:pt x="3437" y="4473"/>
                  </a:lnTo>
                  <a:lnTo>
                    <a:pt x="3412" y="4056"/>
                  </a:lnTo>
                  <a:lnTo>
                    <a:pt x="3399" y="3626"/>
                  </a:lnTo>
                  <a:lnTo>
                    <a:pt x="3387" y="3197"/>
                  </a:lnTo>
                  <a:lnTo>
                    <a:pt x="3412" y="2767"/>
                  </a:lnTo>
                  <a:lnTo>
                    <a:pt x="3450" y="2338"/>
                  </a:lnTo>
                  <a:lnTo>
                    <a:pt x="3475" y="2135"/>
                  </a:lnTo>
                  <a:lnTo>
                    <a:pt x="3513" y="1921"/>
                  </a:lnTo>
                  <a:lnTo>
                    <a:pt x="3564" y="1719"/>
                  </a:lnTo>
                  <a:lnTo>
                    <a:pt x="3614" y="1516"/>
                  </a:lnTo>
                  <a:lnTo>
                    <a:pt x="3677" y="1314"/>
                  </a:lnTo>
                  <a:lnTo>
                    <a:pt x="3753" y="1125"/>
                  </a:lnTo>
                  <a:lnTo>
                    <a:pt x="3816" y="1011"/>
                  </a:lnTo>
                  <a:lnTo>
                    <a:pt x="3867" y="910"/>
                  </a:lnTo>
                  <a:lnTo>
                    <a:pt x="3917" y="834"/>
                  </a:lnTo>
                  <a:lnTo>
                    <a:pt x="3968" y="784"/>
                  </a:lnTo>
                  <a:lnTo>
                    <a:pt x="4006" y="733"/>
                  </a:lnTo>
                  <a:lnTo>
                    <a:pt x="4056" y="708"/>
                  </a:lnTo>
                  <a:lnTo>
                    <a:pt x="4107" y="695"/>
                  </a:lnTo>
                  <a:close/>
                  <a:moveTo>
                    <a:pt x="3703" y="5256"/>
                  </a:moveTo>
                  <a:lnTo>
                    <a:pt x="3867" y="5268"/>
                  </a:lnTo>
                  <a:lnTo>
                    <a:pt x="4018" y="5281"/>
                  </a:lnTo>
                  <a:lnTo>
                    <a:pt x="4170" y="5306"/>
                  </a:lnTo>
                  <a:lnTo>
                    <a:pt x="4334" y="5357"/>
                  </a:lnTo>
                  <a:lnTo>
                    <a:pt x="4486" y="5407"/>
                  </a:lnTo>
                  <a:lnTo>
                    <a:pt x="4637" y="5458"/>
                  </a:lnTo>
                  <a:lnTo>
                    <a:pt x="4928" y="5597"/>
                  </a:lnTo>
                  <a:lnTo>
                    <a:pt x="5206" y="5748"/>
                  </a:lnTo>
                  <a:lnTo>
                    <a:pt x="5484" y="5900"/>
                  </a:lnTo>
                  <a:lnTo>
                    <a:pt x="5534" y="5925"/>
                  </a:lnTo>
                  <a:lnTo>
                    <a:pt x="5585" y="5938"/>
                  </a:lnTo>
                  <a:lnTo>
                    <a:pt x="5635" y="5938"/>
                  </a:lnTo>
                  <a:lnTo>
                    <a:pt x="5686" y="5925"/>
                  </a:lnTo>
                  <a:lnTo>
                    <a:pt x="5705" y="5921"/>
                  </a:lnTo>
                  <a:lnTo>
                    <a:pt x="5705" y="5921"/>
                  </a:lnTo>
                  <a:lnTo>
                    <a:pt x="5610" y="6039"/>
                  </a:lnTo>
                  <a:lnTo>
                    <a:pt x="5496" y="6140"/>
                  </a:lnTo>
                  <a:lnTo>
                    <a:pt x="5383" y="6241"/>
                  </a:lnTo>
                  <a:lnTo>
                    <a:pt x="5269" y="6330"/>
                  </a:lnTo>
                  <a:lnTo>
                    <a:pt x="5143" y="6405"/>
                  </a:lnTo>
                  <a:lnTo>
                    <a:pt x="5016" y="6468"/>
                  </a:lnTo>
                  <a:lnTo>
                    <a:pt x="4890" y="6519"/>
                  </a:lnTo>
                  <a:lnTo>
                    <a:pt x="4764" y="6570"/>
                  </a:lnTo>
                  <a:lnTo>
                    <a:pt x="4625" y="6607"/>
                  </a:lnTo>
                  <a:lnTo>
                    <a:pt x="4486" y="6620"/>
                  </a:lnTo>
                  <a:lnTo>
                    <a:pt x="4334" y="6645"/>
                  </a:lnTo>
                  <a:lnTo>
                    <a:pt x="4183" y="6645"/>
                  </a:lnTo>
                  <a:lnTo>
                    <a:pt x="4031" y="6633"/>
                  </a:lnTo>
                  <a:lnTo>
                    <a:pt x="3879" y="6620"/>
                  </a:lnTo>
                  <a:lnTo>
                    <a:pt x="3715" y="6595"/>
                  </a:lnTo>
                  <a:lnTo>
                    <a:pt x="3488" y="6544"/>
                  </a:lnTo>
                  <a:lnTo>
                    <a:pt x="3286" y="6481"/>
                  </a:lnTo>
                  <a:lnTo>
                    <a:pt x="3109" y="6405"/>
                  </a:lnTo>
                  <a:lnTo>
                    <a:pt x="2970" y="6330"/>
                  </a:lnTo>
                  <a:lnTo>
                    <a:pt x="2856" y="6241"/>
                  </a:lnTo>
                  <a:lnTo>
                    <a:pt x="2768" y="6165"/>
                  </a:lnTo>
                  <a:lnTo>
                    <a:pt x="2717" y="6077"/>
                  </a:lnTo>
                  <a:lnTo>
                    <a:pt x="2679" y="5988"/>
                  </a:lnTo>
                  <a:lnTo>
                    <a:pt x="2667" y="5900"/>
                  </a:lnTo>
                  <a:lnTo>
                    <a:pt x="2667" y="5812"/>
                  </a:lnTo>
                  <a:lnTo>
                    <a:pt x="2704" y="5723"/>
                  </a:lnTo>
                  <a:lnTo>
                    <a:pt x="2742" y="5635"/>
                  </a:lnTo>
                  <a:lnTo>
                    <a:pt x="2806" y="5559"/>
                  </a:lnTo>
                  <a:lnTo>
                    <a:pt x="2881" y="5496"/>
                  </a:lnTo>
                  <a:lnTo>
                    <a:pt x="2982" y="5433"/>
                  </a:lnTo>
                  <a:lnTo>
                    <a:pt x="3083" y="5382"/>
                  </a:lnTo>
                  <a:lnTo>
                    <a:pt x="3235" y="5332"/>
                  </a:lnTo>
                  <a:lnTo>
                    <a:pt x="3399" y="5281"/>
                  </a:lnTo>
                  <a:lnTo>
                    <a:pt x="3551" y="5268"/>
                  </a:lnTo>
                  <a:lnTo>
                    <a:pt x="3703" y="5256"/>
                  </a:lnTo>
                  <a:close/>
                  <a:moveTo>
                    <a:pt x="4246" y="1"/>
                  </a:moveTo>
                  <a:lnTo>
                    <a:pt x="4082" y="13"/>
                  </a:lnTo>
                  <a:lnTo>
                    <a:pt x="3917" y="38"/>
                  </a:lnTo>
                  <a:lnTo>
                    <a:pt x="3766" y="89"/>
                  </a:lnTo>
                  <a:lnTo>
                    <a:pt x="3639" y="140"/>
                  </a:lnTo>
                  <a:lnTo>
                    <a:pt x="3513" y="215"/>
                  </a:lnTo>
                  <a:lnTo>
                    <a:pt x="3399" y="316"/>
                  </a:lnTo>
                  <a:lnTo>
                    <a:pt x="3286" y="417"/>
                  </a:lnTo>
                  <a:lnTo>
                    <a:pt x="3197" y="531"/>
                  </a:lnTo>
                  <a:lnTo>
                    <a:pt x="3109" y="657"/>
                  </a:lnTo>
                  <a:lnTo>
                    <a:pt x="3033" y="796"/>
                  </a:lnTo>
                  <a:lnTo>
                    <a:pt x="2957" y="948"/>
                  </a:lnTo>
                  <a:lnTo>
                    <a:pt x="2894" y="1100"/>
                  </a:lnTo>
                  <a:lnTo>
                    <a:pt x="2843" y="1264"/>
                  </a:lnTo>
                  <a:lnTo>
                    <a:pt x="2793" y="1441"/>
                  </a:lnTo>
                  <a:lnTo>
                    <a:pt x="2749" y="1645"/>
                  </a:lnTo>
                  <a:lnTo>
                    <a:pt x="2749" y="1645"/>
                  </a:lnTo>
                  <a:lnTo>
                    <a:pt x="2717" y="1592"/>
                  </a:lnTo>
                  <a:lnTo>
                    <a:pt x="2641" y="1466"/>
                  </a:lnTo>
                  <a:lnTo>
                    <a:pt x="2553" y="1352"/>
                  </a:lnTo>
                  <a:lnTo>
                    <a:pt x="2464" y="1251"/>
                  </a:lnTo>
                  <a:lnTo>
                    <a:pt x="2363" y="1150"/>
                  </a:lnTo>
                  <a:lnTo>
                    <a:pt x="2250" y="1062"/>
                  </a:lnTo>
                  <a:lnTo>
                    <a:pt x="2136" y="986"/>
                  </a:lnTo>
                  <a:lnTo>
                    <a:pt x="2022" y="910"/>
                  </a:lnTo>
                  <a:lnTo>
                    <a:pt x="1896" y="847"/>
                  </a:lnTo>
                  <a:lnTo>
                    <a:pt x="1757" y="796"/>
                  </a:lnTo>
                  <a:lnTo>
                    <a:pt x="1618" y="759"/>
                  </a:lnTo>
                  <a:lnTo>
                    <a:pt x="1466" y="733"/>
                  </a:lnTo>
                  <a:lnTo>
                    <a:pt x="1315" y="708"/>
                  </a:lnTo>
                  <a:lnTo>
                    <a:pt x="1188" y="708"/>
                  </a:lnTo>
                  <a:lnTo>
                    <a:pt x="1062" y="721"/>
                  </a:lnTo>
                  <a:lnTo>
                    <a:pt x="936" y="746"/>
                  </a:lnTo>
                  <a:lnTo>
                    <a:pt x="822" y="796"/>
                  </a:lnTo>
                  <a:lnTo>
                    <a:pt x="708" y="847"/>
                  </a:lnTo>
                  <a:lnTo>
                    <a:pt x="595" y="910"/>
                  </a:lnTo>
                  <a:lnTo>
                    <a:pt x="494" y="986"/>
                  </a:lnTo>
                  <a:lnTo>
                    <a:pt x="392" y="1074"/>
                  </a:lnTo>
                  <a:lnTo>
                    <a:pt x="304" y="1163"/>
                  </a:lnTo>
                  <a:lnTo>
                    <a:pt x="228" y="1264"/>
                  </a:lnTo>
                  <a:lnTo>
                    <a:pt x="165" y="1378"/>
                  </a:lnTo>
                  <a:lnTo>
                    <a:pt x="102" y="1491"/>
                  </a:lnTo>
                  <a:lnTo>
                    <a:pt x="64" y="1605"/>
                  </a:lnTo>
                  <a:lnTo>
                    <a:pt x="26" y="1731"/>
                  </a:lnTo>
                  <a:lnTo>
                    <a:pt x="13" y="1845"/>
                  </a:lnTo>
                  <a:lnTo>
                    <a:pt x="1" y="1971"/>
                  </a:lnTo>
                  <a:lnTo>
                    <a:pt x="26" y="2237"/>
                  </a:lnTo>
                  <a:lnTo>
                    <a:pt x="64" y="2489"/>
                  </a:lnTo>
                  <a:lnTo>
                    <a:pt x="115" y="2729"/>
                  </a:lnTo>
                  <a:lnTo>
                    <a:pt x="190" y="2969"/>
                  </a:lnTo>
                  <a:lnTo>
                    <a:pt x="279" y="3209"/>
                  </a:lnTo>
                  <a:lnTo>
                    <a:pt x="380" y="3437"/>
                  </a:lnTo>
                  <a:lnTo>
                    <a:pt x="494" y="3664"/>
                  </a:lnTo>
                  <a:lnTo>
                    <a:pt x="620" y="3891"/>
                  </a:lnTo>
                  <a:lnTo>
                    <a:pt x="759" y="4106"/>
                  </a:lnTo>
                  <a:lnTo>
                    <a:pt x="910" y="4321"/>
                  </a:lnTo>
                  <a:lnTo>
                    <a:pt x="1062" y="4523"/>
                  </a:lnTo>
                  <a:lnTo>
                    <a:pt x="1226" y="4725"/>
                  </a:lnTo>
                  <a:lnTo>
                    <a:pt x="1391" y="4915"/>
                  </a:lnTo>
                  <a:lnTo>
                    <a:pt x="1567" y="5104"/>
                  </a:lnTo>
                  <a:lnTo>
                    <a:pt x="1921" y="5458"/>
                  </a:lnTo>
                  <a:lnTo>
                    <a:pt x="1972" y="5508"/>
                  </a:lnTo>
                  <a:lnTo>
                    <a:pt x="2035" y="5534"/>
                  </a:lnTo>
                  <a:lnTo>
                    <a:pt x="2090" y="5545"/>
                  </a:lnTo>
                  <a:lnTo>
                    <a:pt x="2090" y="5545"/>
                  </a:lnTo>
                  <a:lnTo>
                    <a:pt x="2123" y="5698"/>
                  </a:lnTo>
                  <a:lnTo>
                    <a:pt x="2174" y="5875"/>
                  </a:lnTo>
                  <a:lnTo>
                    <a:pt x="2237" y="6039"/>
                  </a:lnTo>
                  <a:lnTo>
                    <a:pt x="2313" y="6191"/>
                  </a:lnTo>
                  <a:lnTo>
                    <a:pt x="2389" y="6330"/>
                  </a:lnTo>
                  <a:lnTo>
                    <a:pt x="2490" y="6456"/>
                  </a:lnTo>
                  <a:lnTo>
                    <a:pt x="2578" y="6582"/>
                  </a:lnTo>
                  <a:lnTo>
                    <a:pt x="2692" y="6696"/>
                  </a:lnTo>
                  <a:lnTo>
                    <a:pt x="2793" y="6797"/>
                  </a:lnTo>
                  <a:lnTo>
                    <a:pt x="2919" y="6885"/>
                  </a:lnTo>
                  <a:lnTo>
                    <a:pt x="3046" y="6974"/>
                  </a:lnTo>
                  <a:lnTo>
                    <a:pt x="3172" y="7037"/>
                  </a:lnTo>
                  <a:lnTo>
                    <a:pt x="3298" y="7113"/>
                  </a:lnTo>
                  <a:lnTo>
                    <a:pt x="3437" y="7163"/>
                  </a:lnTo>
                  <a:lnTo>
                    <a:pt x="3589" y="7201"/>
                  </a:lnTo>
                  <a:lnTo>
                    <a:pt x="3728" y="7239"/>
                  </a:lnTo>
                  <a:lnTo>
                    <a:pt x="3879" y="7264"/>
                  </a:lnTo>
                  <a:lnTo>
                    <a:pt x="4031" y="7277"/>
                  </a:lnTo>
                  <a:lnTo>
                    <a:pt x="4183" y="7290"/>
                  </a:lnTo>
                  <a:lnTo>
                    <a:pt x="4334" y="7290"/>
                  </a:lnTo>
                  <a:lnTo>
                    <a:pt x="4486" y="7277"/>
                  </a:lnTo>
                  <a:lnTo>
                    <a:pt x="4650" y="7252"/>
                  </a:lnTo>
                  <a:lnTo>
                    <a:pt x="4802" y="7226"/>
                  </a:lnTo>
                  <a:lnTo>
                    <a:pt x="4953" y="7189"/>
                  </a:lnTo>
                  <a:lnTo>
                    <a:pt x="5105" y="7138"/>
                  </a:lnTo>
                  <a:lnTo>
                    <a:pt x="5256" y="7075"/>
                  </a:lnTo>
                  <a:lnTo>
                    <a:pt x="5408" y="7012"/>
                  </a:lnTo>
                  <a:lnTo>
                    <a:pt x="5547" y="6936"/>
                  </a:lnTo>
                  <a:lnTo>
                    <a:pt x="5699" y="6847"/>
                  </a:lnTo>
                  <a:lnTo>
                    <a:pt x="5838" y="6759"/>
                  </a:lnTo>
                  <a:lnTo>
                    <a:pt x="5964" y="6658"/>
                  </a:lnTo>
                  <a:lnTo>
                    <a:pt x="6103" y="6544"/>
                  </a:lnTo>
                  <a:lnTo>
                    <a:pt x="6191" y="6468"/>
                  </a:lnTo>
                  <a:lnTo>
                    <a:pt x="6292" y="6393"/>
                  </a:lnTo>
                  <a:lnTo>
                    <a:pt x="6393" y="6330"/>
                  </a:lnTo>
                  <a:lnTo>
                    <a:pt x="6507" y="6279"/>
                  </a:lnTo>
                  <a:lnTo>
                    <a:pt x="6760" y="6178"/>
                  </a:lnTo>
                  <a:lnTo>
                    <a:pt x="7025" y="6089"/>
                  </a:lnTo>
                  <a:lnTo>
                    <a:pt x="7316" y="6014"/>
                  </a:lnTo>
                  <a:lnTo>
                    <a:pt x="7619" y="5938"/>
                  </a:lnTo>
                  <a:lnTo>
                    <a:pt x="8225" y="5786"/>
                  </a:lnTo>
                  <a:lnTo>
                    <a:pt x="8529" y="5698"/>
                  </a:lnTo>
                  <a:lnTo>
                    <a:pt x="8819" y="5597"/>
                  </a:lnTo>
                  <a:lnTo>
                    <a:pt x="9097" y="5471"/>
                  </a:lnTo>
                  <a:lnTo>
                    <a:pt x="9223" y="5407"/>
                  </a:lnTo>
                  <a:lnTo>
                    <a:pt x="9337" y="5332"/>
                  </a:lnTo>
                  <a:lnTo>
                    <a:pt x="9463" y="5256"/>
                  </a:lnTo>
                  <a:lnTo>
                    <a:pt x="9565" y="5167"/>
                  </a:lnTo>
                  <a:lnTo>
                    <a:pt x="9666" y="5066"/>
                  </a:lnTo>
                  <a:lnTo>
                    <a:pt x="9754" y="4965"/>
                  </a:lnTo>
                  <a:lnTo>
                    <a:pt x="9830" y="4852"/>
                  </a:lnTo>
                  <a:lnTo>
                    <a:pt x="9906" y="4725"/>
                  </a:lnTo>
                  <a:lnTo>
                    <a:pt x="9956" y="4599"/>
                  </a:lnTo>
                  <a:lnTo>
                    <a:pt x="10007" y="4460"/>
                  </a:lnTo>
                  <a:lnTo>
                    <a:pt x="10032" y="4346"/>
                  </a:lnTo>
                  <a:lnTo>
                    <a:pt x="10045" y="4220"/>
                  </a:lnTo>
                  <a:lnTo>
                    <a:pt x="10045" y="4094"/>
                  </a:lnTo>
                  <a:lnTo>
                    <a:pt x="10032" y="3955"/>
                  </a:lnTo>
                  <a:lnTo>
                    <a:pt x="10007" y="3828"/>
                  </a:lnTo>
                  <a:lnTo>
                    <a:pt x="9969" y="3702"/>
                  </a:lnTo>
                  <a:lnTo>
                    <a:pt x="9931" y="3563"/>
                  </a:lnTo>
                  <a:lnTo>
                    <a:pt x="9868" y="3437"/>
                  </a:lnTo>
                  <a:lnTo>
                    <a:pt x="9805" y="3323"/>
                  </a:lnTo>
                  <a:lnTo>
                    <a:pt x="9729" y="3209"/>
                  </a:lnTo>
                  <a:lnTo>
                    <a:pt x="9640" y="3108"/>
                  </a:lnTo>
                  <a:lnTo>
                    <a:pt x="9552" y="3020"/>
                  </a:lnTo>
                  <a:lnTo>
                    <a:pt x="9438" y="2944"/>
                  </a:lnTo>
                  <a:lnTo>
                    <a:pt x="9324" y="2881"/>
                  </a:lnTo>
                  <a:lnTo>
                    <a:pt x="9211" y="2830"/>
                  </a:lnTo>
                  <a:lnTo>
                    <a:pt x="9084" y="2805"/>
                  </a:lnTo>
                  <a:lnTo>
                    <a:pt x="8819" y="2792"/>
                  </a:lnTo>
                  <a:lnTo>
                    <a:pt x="8579" y="2792"/>
                  </a:lnTo>
                  <a:lnTo>
                    <a:pt x="8339" y="2830"/>
                  </a:lnTo>
                  <a:lnTo>
                    <a:pt x="8099" y="2881"/>
                  </a:lnTo>
                  <a:lnTo>
                    <a:pt x="7872" y="2969"/>
                  </a:lnTo>
                  <a:lnTo>
                    <a:pt x="7657" y="3070"/>
                  </a:lnTo>
                  <a:lnTo>
                    <a:pt x="7587" y="3107"/>
                  </a:lnTo>
                  <a:lnTo>
                    <a:pt x="7619" y="3032"/>
                  </a:lnTo>
                  <a:lnTo>
                    <a:pt x="7669" y="2881"/>
                  </a:lnTo>
                  <a:lnTo>
                    <a:pt x="7720" y="2717"/>
                  </a:lnTo>
                  <a:lnTo>
                    <a:pt x="7758" y="2565"/>
                  </a:lnTo>
                  <a:lnTo>
                    <a:pt x="7796" y="2413"/>
                  </a:lnTo>
                  <a:lnTo>
                    <a:pt x="7808" y="2262"/>
                  </a:lnTo>
                  <a:lnTo>
                    <a:pt x="7821" y="2110"/>
                  </a:lnTo>
                  <a:lnTo>
                    <a:pt x="7821" y="1971"/>
                  </a:lnTo>
                  <a:lnTo>
                    <a:pt x="7796" y="1832"/>
                  </a:lnTo>
                  <a:lnTo>
                    <a:pt x="7758" y="1706"/>
                  </a:lnTo>
                  <a:lnTo>
                    <a:pt x="7707" y="1580"/>
                  </a:lnTo>
                  <a:lnTo>
                    <a:pt x="7644" y="1466"/>
                  </a:lnTo>
                  <a:lnTo>
                    <a:pt x="7568" y="1352"/>
                  </a:lnTo>
                  <a:lnTo>
                    <a:pt x="7467" y="1251"/>
                  </a:lnTo>
                  <a:lnTo>
                    <a:pt x="7341" y="1163"/>
                  </a:lnTo>
                  <a:lnTo>
                    <a:pt x="7202" y="1087"/>
                  </a:lnTo>
                  <a:lnTo>
                    <a:pt x="7038" y="1024"/>
                  </a:lnTo>
                  <a:lnTo>
                    <a:pt x="6886" y="973"/>
                  </a:lnTo>
                  <a:lnTo>
                    <a:pt x="6735" y="935"/>
                  </a:lnTo>
                  <a:lnTo>
                    <a:pt x="6457" y="935"/>
                  </a:lnTo>
                  <a:lnTo>
                    <a:pt x="6318" y="961"/>
                  </a:lnTo>
                  <a:lnTo>
                    <a:pt x="6191" y="999"/>
                  </a:lnTo>
                  <a:lnTo>
                    <a:pt x="6078" y="1049"/>
                  </a:lnTo>
                  <a:lnTo>
                    <a:pt x="5964" y="1112"/>
                  </a:lnTo>
                  <a:lnTo>
                    <a:pt x="5850" y="1188"/>
                  </a:lnTo>
                  <a:lnTo>
                    <a:pt x="5737" y="1276"/>
                  </a:lnTo>
                  <a:lnTo>
                    <a:pt x="5635" y="1378"/>
                  </a:lnTo>
                  <a:lnTo>
                    <a:pt x="5547" y="1479"/>
                  </a:lnTo>
                  <a:lnTo>
                    <a:pt x="5512" y="1522"/>
                  </a:lnTo>
                  <a:lnTo>
                    <a:pt x="5512" y="1522"/>
                  </a:lnTo>
                  <a:lnTo>
                    <a:pt x="5509" y="1491"/>
                  </a:lnTo>
                  <a:lnTo>
                    <a:pt x="5496" y="1314"/>
                  </a:lnTo>
                  <a:lnTo>
                    <a:pt x="5459" y="1138"/>
                  </a:lnTo>
                  <a:lnTo>
                    <a:pt x="5421" y="986"/>
                  </a:lnTo>
                  <a:lnTo>
                    <a:pt x="5370" y="822"/>
                  </a:lnTo>
                  <a:lnTo>
                    <a:pt x="5307" y="683"/>
                  </a:lnTo>
                  <a:lnTo>
                    <a:pt x="5244" y="556"/>
                  </a:lnTo>
                  <a:lnTo>
                    <a:pt x="5155" y="430"/>
                  </a:lnTo>
                  <a:lnTo>
                    <a:pt x="5067" y="316"/>
                  </a:lnTo>
                  <a:lnTo>
                    <a:pt x="4966" y="228"/>
                  </a:lnTo>
                  <a:lnTo>
                    <a:pt x="4852" y="152"/>
                  </a:lnTo>
                  <a:lnTo>
                    <a:pt x="4726" y="89"/>
                  </a:lnTo>
                  <a:lnTo>
                    <a:pt x="4574" y="38"/>
                  </a:lnTo>
                  <a:lnTo>
                    <a:pt x="4423" y="13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6" name="Google Shape;266;p43"/>
          <p:cNvCxnSpPr/>
          <p:nvPr/>
        </p:nvCxnSpPr>
        <p:spPr>
          <a:xfrm rot="10800000">
            <a:off x="7255800" y="2599577"/>
            <a:ext cx="0" cy="393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3"/>
          <p:cNvCxnSpPr/>
          <p:nvPr/>
        </p:nvCxnSpPr>
        <p:spPr>
          <a:xfrm rot="10800000">
            <a:off x="18882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572A93-8C9C-1A96-3541-2EFF3E658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Sequences length varied from 417 to 1,011 bp.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BUILDING THE TREES</a:t>
            </a:r>
            <a:endParaRPr sz="4000"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3B41-AE76-3E4B-9241-3D7DC4C46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NEIGHBOR-JOINING TREE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280</Words>
  <Application>Microsoft Macintosh PowerPoint</Application>
  <PresentationFormat>On-screen Show (16:9)</PresentationFormat>
  <Paragraphs>47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Poiret One</vt:lpstr>
      <vt:lpstr>Bebas Neue</vt:lpstr>
      <vt:lpstr>Maven Pro</vt:lpstr>
      <vt:lpstr>Oxygen</vt:lpstr>
      <vt:lpstr>Arial</vt:lpstr>
      <vt:lpstr>Oxygen Light</vt:lpstr>
      <vt:lpstr>Minimalist Aesthetic Slideshow by Slidesgo</vt:lpstr>
      <vt:lpstr>THE PHYLOGENY OF PYTHIUM AND PHYTOPHTORA GENERA </vt:lpstr>
      <vt:lpstr>INTRODUCTION</vt:lpstr>
      <vt:lpstr>SYMPTOMS</vt:lpstr>
      <vt:lpstr>OBJECTIVES</vt:lpstr>
      <vt:lpstr>WHY TO BUILD A PHYLOGENETIC TREE?</vt:lpstr>
      <vt:lpstr>PREPARING THE SEQUENCES</vt:lpstr>
      <vt:lpstr>ALIGNING THE SEQUENCES</vt:lpstr>
      <vt:lpstr>BUILDING THE TREES</vt:lpstr>
      <vt:lpstr>NEIGHBOR-JOINING TREE</vt:lpstr>
      <vt:lpstr>NEIGHBOR-JOINING TREE </vt:lpstr>
      <vt:lpstr>IQ-TREE</vt:lpstr>
      <vt:lpstr>IQ-TREE</vt:lpstr>
      <vt:lpstr>IQ-TREE (output)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PHYLOGENY OF PYTHIUM AND PHYTOPHTORA GENERA </dc:title>
  <cp:lastModifiedBy>Sarah Souza</cp:lastModifiedBy>
  <cp:revision>3</cp:revision>
  <dcterms:modified xsi:type="dcterms:W3CDTF">2024-04-26T03:27:47Z</dcterms:modified>
</cp:coreProperties>
</file>