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98E-303E-A886-B116-A4ACD7C1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0713-3E47-6F02-212A-5A88A6A9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20AC-D35C-2C30-92E0-125D92DE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AF7B-9F22-AFEA-7F80-04000DC3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3F9A-82A5-B89E-B870-BC2CBE96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33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FE46-60A2-4F8E-0E78-7D56AF2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94CD-CD7F-BFB9-FF0E-41E1AE47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E9BA-6D69-725D-EAA5-EA94BB09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0765-118B-CDC2-C495-392CB25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4C24-2132-572C-BD7D-CE4180D7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99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CEFC-EAAF-1917-D485-EE5B01D30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795C-C7FE-118D-6604-F09CE8B5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3107-76D2-1E18-B22D-FA96A214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7C7E-D8F0-A386-8DC3-4B27CA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DAB2-42E0-97EB-80D1-CAB0645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DA40-E6A6-5E6F-26BD-CD03B00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44BB-641C-9519-E8BA-39A45C2A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74D5-0784-2A32-FC02-DE51782C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A3D5-8F5C-F32F-91B7-280F9271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F560-D0BE-E9AF-101E-6DFA3EBA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9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C148-F7EB-74E5-ED44-F6A54DC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5561-9007-A627-01AD-2AA10677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8F5C-D123-381C-6754-F5D50D2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30F0-58E5-365E-14F7-4C8817AE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8418-7C43-CBCA-7D9D-AB32BA5C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4FBA-5D24-35E2-A0F7-DE912D37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4378-B30F-0AA7-4DAC-C0A05A9AB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560DA-55B4-5C4E-F85E-52A6C3AA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DD4D-12A4-CFBF-F294-C37898E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6CAB-C9FC-37E1-0269-4CFDED3C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B22F-F156-7962-C1FF-E86B5E83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7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CC8E-0849-6EE3-75E7-6473F88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BB0F-0FCE-F7A9-D344-3BF94436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0389-6573-522B-845C-B5FDAFE4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8F730-4D08-C44D-D9AC-34B0EA489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E58EE-DA33-8A12-0B2E-41CF757A4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A9621-EADB-4E2C-FE02-232DFF77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34B4B-40A5-6199-63F2-AADA958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7EE65-16F9-9793-B1E8-5725081E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02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5637-C250-09D7-ED45-3B3FC041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D8343-5592-F345-8C70-DFFFFDDE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F2ED-ED8E-555D-AA6E-524E4049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5B65A-668D-3397-A740-0B7830E8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3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2F659-234E-7982-C36D-84568CB0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B33A0-C30D-4EAF-1607-8A8F0291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D8FFE-0B96-FD02-E89D-9C452A7F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8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E5EE-4BFA-5374-C7AA-5A5D6243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3333-1505-B55E-F388-FCCD7859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A86A9-4824-52AF-6289-E82A1AF4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1443-786B-AFE0-8C4D-ECD867B4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CA46-BD9D-5A94-63A4-1D098E04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81E37-9B79-C3D9-528F-B8A7FBD8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E0D5-9777-FB2C-57B6-290F17E4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38075-747F-F4EF-6383-A0371E4F4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91367-B6FA-49C3-0CDF-3D74668A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C500-67FF-A8BA-665B-19976A22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E156-167F-1796-9CE7-D01647F5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17B0-D722-4FA9-FD79-27B2EE52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97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EA5B8-2A63-701E-495A-7731066B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E687-324D-1E8D-C4B1-5342C0ED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AD9C-8E06-3561-C403-E18933E5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8106-083B-4CA4-BEFD-965591384135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4E4-07C3-EABE-2620-CD64E6B60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4B58-0CEE-513A-98E3-052EA5F35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F166-8202-474A-9F48-B8A2EEB51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8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F2DA4F1-5E5E-082C-00C7-28FECBDF6EE9}"/>
              </a:ext>
            </a:extLst>
          </p:cNvPr>
          <p:cNvGrpSpPr/>
          <p:nvPr/>
        </p:nvGrpSpPr>
        <p:grpSpPr>
          <a:xfrm>
            <a:off x="274134" y="277473"/>
            <a:ext cx="11610252" cy="6444759"/>
            <a:chOff x="274134" y="277473"/>
            <a:chExt cx="11610252" cy="6444759"/>
          </a:xfrm>
        </p:grpSpPr>
        <p:pic>
          <p:nvPicPr>
            <p:cNvPr id="1034" name="Picture 10" descr="Mongodb, original, wordmark, logo Icon in Devicon">
              <a:extLst>
                <a:ext uri="{FF2B5EF4-FFF2-40B4-BE49-F238E27FC236}">
                  <a16:creationId xmlns:a16="http://schemas.microsoft.com/office/drawing/2014/main" id="{8E7F25E8-E9CF-9438-5432-57C7C442D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579" y="5723275"/>
              <a:ext cx="998956" cy="99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9218F0-238C-1268-B404-DF00B64E00FF}"/>
                </a:ext>
              </a:extLst>
            </p:cNvPr>
            <p:cNvSpPr/>
            <p:nvPr/>
          </p:nvSpPr>
          <p:spPr>
            <a:xfrm>
              <a:off x="3103799" y="277473"/>
              <a:ext cx="4098881" cy="45909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D038FD-2A7D-8B88-5C43-3EE516BFA645}"/>
                </a:ext>
              </a:extLst>
            </p:cNvPr>
            <p:cNvSpPr/>
            <p:nvPr/>
          </p:nvSpPr>
          <p:spPr>
            <a:xfrm>
              <a:off x="7785505" y="277473"/>
              <a:ext cx="4098881" cy="45909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9B6AC64A-2957-CEDC-1178-B10A585F5C04}"/>
                </a:ext>
              </a:extLst>
            </p:cNvPr>
            <p:cNvSpPr/>
            <p:nvPr/>
          </p:nvSpPr>
          <p:spPr>
            <a:xfrm>
              <a:off x="6707146" y="5215234"/>
              <a:ext cx="2055823" cy="1506998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07460E0-3BD2-6CF8-F95D-AF8C12711213}"/>
                </a:ext>
              </a:extLst>
            </p:cNvPr>
            <p:cNvCxnSpPr>
              <a:cxnSpLocks/>
              <a:stCxn id="28" idx="2"/>
              <a:endCxn id="18" idx="2"/>
            </p:cNvCxnSpPr>
            <p:nvPr/>
          </p:nvCxnSpPr>
          <p:spPr>
            <a:xfrm rot="16200000" flipH="1">
              <a:off x="5380023" y="4641610"/>
              <a:ext cx="1100340" cy="1553906"/>
            </a:xfrm>
            <a:prstGeom prst="bentConnector2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F3DF44F-9D2F-EBE5-3E07-8F5A3C2787DE}"/>
                </a:ext>
              </a:extLst>
            </p:cNvPr>
            <p:cNvCxnSpPr>
              <a:cxnSpLocks/>
              <a:stCxn id="18" idx="4"/>
              <a:endCxn id="38" idx="2"/>
            </p:cNvCxnSpPr>
            <p:nvPr/>
          </p:nvCxnSpPr>
          <p:spPr>
            <a:xfrm flipV="1">
              <a:off x="8762969" y="4130161"/>
              <a:ext cx="1093158" cy="1838572"/>
            </a:xfrm>
            <a:prstGeom prst="bentConnector2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53C2AF-4B0F-30E8-C6ED-08DE8A49B50B}"/>
                </a:ext>
              </a:extLst>
            </p:cNvPr>
            <p:cNvGrpSpPr/>
            <p:nvPr/>
          </p:nvGrpSpPr>
          <p:grpSpPr>
            <a:xfrm>
              <a:off x="9218028" y="2853963"/>
              <a:ext cx="1276198" cy="1276198"/>
              <a:chOff x="9461732" y="3142662"/>
              <a:chExt cx="1276198" cy="1276198"/>
            </a:xfrm>
          </p:grpSpPr>
          <p:pic>
            <p:nvPicPr>
              <p:cNvPr id="1040" name="Picture 16" descr="Flask Logo PNG Vector (SVG) Free Download">
                <a:extLst>
                  <a:ext uri="{FF2B5EF4-FFF2-40B4-BE49-F238E27FC236}">
                    <a16:creationId xmlns:a16="http://schemas.microsoft.com/office/drawing/2014/main" id="{74FF1445-EF41-C66E-A4E6-E799397753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0238" y="3281283"/>
                <a:ext cx="779186" cy="99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CC2497-7ED0-0AB4-4266-21884F138340}"/>
                  </a:ext>
                </a:extLst>
              </p:cNvPr>
              <p:cNvSpPr/>
              <p:nvPr/>
            </p:nvSpPr>
            <p:spPr>
              <a:xfrm>
                <a:off x="9461732" y="3142662"/>
                <a:ext cx="1276198" cy="1276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BB5E9EF-3847-F2C0-75B0-17F1BC46A2AA}"/>
                </a:ext>
              </a:extLst>
            </p:cNvPr>
            <p:cNvGrpSpPr/>
            <p:nvPr/>
          </p:nvGrpSpPr>
          <p:grpSpPr>
            <a:xfrm>
              <a:off x="4033887" y="2076382"/>
              <a:ext cx="2238704" cy="993101"/>
              <a:chOff x="4275608" y="1207634"/>
              <a:chExt cx="2238704" cy="99310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380DDEC-9BE1-7906-5768-245251736CBF}"/>
                  </a:ext>
                </a:extLst>
              </p:cNvPr>
              <p:cNvGrpSpPr/>
              <p:nvPr/>
            </p:nvGrpSpPr>
            <p:grpSpPr>
              <a:xfrm>
                <a:off x="4331705" y="1285735"/>
                <a:ext cx="2125001" cy="856970"/>
                <a:chOff x="3520902" y="2603471"/>
                <a:chExt cx="2775622" cy="1119352"/>
              </a:xfrm>
            </p:grpSpPr>
            <p:pic>
              <p:nvPicPr>
                <p:cNvPr id="1030" name="Picture 6" descr="Python Logo and symbol, meaning, history, PNG, brand">
                  <a:extLst>
                    <a:ext uri="{FF2B5EF4-FFF2-40B4-BE49-F238E27FC236}">
                      <a16:creationId xmlns:a16="http://schemas.microsoft.com/office/drawing/2014/main" id="{DFAF25D1-EBE3-4F06-CCEA-742CE6758A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73" r="17557"/>
                <a:stretch/>
              </p:blipFill>
              <p:spPr bwMode="auto">
                <a:xfrm>
                  <a:off x="3520902" y="2603471"/>
                  <a:ext cx="1304811" cy="11193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Project Jupyter | Home">
                  <a:extLst>
                    <a:ext uri="{FF2B5EF4-FFF2-40B4-BE49-F238E27FC236}">
                      <a16:creationId xmlns:a16="http://schemas.microsoft.com/office/drawing/2014/main" id="{62275063-398F-F060-2458-987F945666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769" r="21033"/>
                <a:stretch/>
              </p:blipFill>
              <p:spPr bwMode="auto">
                <a:xfrm>
                  <a:off x="4991713" y="2603471"/>
                  <a:ext cx="1304811" cy="11193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79C2182-5630-3DA2-B1FB-99B30B31BF80}"/>
                  </a:ext>
                </a:extLst>
              </p:cNvPr>
              <p:cNvSpPr/>
              <p:nvPr/>
            </p:nvSpPr>
            <p:spPr>
              <a:xfrm>
                <a:off x="4275608" y="1207634"/>
                <a:ext cx="2238704" cy="993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819995-26AA-2E78-583C-5A999DE37FE5}"/>
                </a:ext>
              </a:extLst>
            </p:cNvPr>
            <p:cNvGrpSpPr/>
            <p:nvPr/>
          </p:nvGrpSpPr>
          <p:grpSpPr>
            <a:xfrm>
              <a:off x="736436" y="1966777"/>
              <a:ext cx="1319387" cy="1212310"/>
              <a:chOff x="307614" y="1247111"/>
              <a:chExt cx="1319387" cy="12123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B4A4408-6700-287B-F159-AB7C4BED6340}"/>
                  </a:ext>
                </a:extLst>
              </p:cNvPr>
              <p:cNvGrpSpPr/>
              <p:nvPr/>
            </p:nvGrpSpPr>
            <p:grpSpPr>
              <a:xfrm>
                <a:off x="368370" y="1285735"/>
                <a:ext cx="1192588" cy="1115522"/>
                <a:chOff x="307614" y="2401400"/>
                <a:chExt cx="1557728" cy="145706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4B0B5E32-2E1A-1B80-D5E8-DB3483ECFF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614" y="2401400"/>
                  <a:ext cx="1557728" cy="5981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Excel Logo PNG Vector (EPS) Free Download">
                  <a:extLst>
                    <a:ext uri="{FF2B5EF4-FFF2-40B4-BE49-F238E27FC236}">
                      <a16:creationId xmlns:a16="http://schemas.microsoft.com/office/drawing/2014/main" id="{CB65FBB1-06A1-386D-C6E3-A9339B2842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012" y="2999533"/>
                  <a:ext cx="858933" cy="8589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D743BFE-F4C2-55F9-AA5F-1D436C24AAA9}"/>
                  </a:ext>
                </a:extLst>
              </p:cNvPr>
              <p:cNvSpPr/>
              <p:nvPr/>
            </p:nvSpPr>
            <p:spPr>
              <a:xfrm>
                <a:off x="307614" y="1247111"/>
                <a:ext cx="1319387" cy="12123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6F4E6E-FF19-9FEB-7E84-59A5A648B45C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2055823" y="2572932"/>
              <a:ext cx="1978064" cy="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CBDA3C4-6119-900B-535B-32E8D965429B}"/>
                </a:ext>
              </a:extLst>
            </p:cNvPr>
            <p:cNvCxnSpPr>
              <a:cxnSpLocks/>
              <a:stCxn id="38" idx="0"/>
              <a:endCxn id="53" idx="2"/>
            </p:cNvCxnSpPr>
            <p:nvPr/>
          </p:nvCxnSpPr>
          <p:spPr>
            <a:xfrm flipV="1">
              <a:off x="9856127" y="2581800"/>
              <a:ext cx="0" cy="272163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D39751A-B854-C473-C1F2-529DE6BCF4E7}"/>
                </a:ext>
              </a:extLst>
            </p:cNvPr>
            <p:cNvGrpSpPr/>
            <p:nvPr/>
          </p:nvGrpSpPr>
          <p:grpSpPr>
            <a:xfrm>
              <a:off x="8922813" y="1642175"/>
              <a:ext cx="1866628" cy="939625"/>
              <a:chOff x="8923283" y="586477"/>
              <a:chExt cx="1866628" cy="93962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847B1C4-589D-937C-A821-33C5B1AAC3B8}"/>
                  </a:ext>
                </a:extLst>
              </p:cNvPr>
              <p:cNvGrpSpPr/>
              <p:nvPr/>
            </p:nvGrpSpPr>
            <p:grpSpPr>
              <a:xfrm>
                <a:off x="9061830" y="678218"/>
                <a:ext cx="1584057" cy="709263"/>
                <a:chOff x="8715390" y="612176"/>
                <a:chExt cx="2069055" cy="926421"/>
              </a:xfrm>
            </p:grpSpPr>
            <p:pic>
              <p:nvPicPr>
                <p:cNvPr id="1042" name="Picture 18" descr="HTML5 Logo transparent PNG - StickPNG">
                  <a:extLst>
                    <a:ext uri="{FF2B5EF4-FFF2-40B4-BE49-F238E27FC236}">
                      <a16:creationId xmlns:a16="http://schemas.microsoft.com/office/drawing/2014/main" id="{7FB6DCBF-BD20-E572-E0F4-81F8DD4580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79" t="6273" r="15343" b="4408"/>
                <a:stretch/>
              </p:blipFill>
              <p:spPr bwMode="auto">
                <a:xfrm>
                  <a:off x="8715390" y="628952"/>
                  <a:ext cx="677525" cy="8928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4" name="Picture 20">
                  <a:extLst>
                    <a:ext uri="{FF2B5EF4-FFF2-40B4-BE49-F238E27FC236}">
                      <a16:creationId xmlns:a16="http://schemas.microsoft.com/office/drawing/2014/main" id="{76E23F86-D74B-ADA6-1B4B-2D03FF875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78229" y="638371"/>
                  <a:ext cx="605867" cy="854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>
                  <a:extLst>
                    <a:ext uri="{FF2B5EF4-FFF2-40B4-BE49-F238E27FC236}">
                      <a16:creationId xmlns:a16="http://schemas.microsoft.com/office/drawing/2014/main" id="{780CE115-A415-BB2F-BBF5-70AFEC122E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84996" y="612176"/>
                  <a:ext cx="599449" cy="9264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CAEDF10-DDDF-C8FA-8E75-DEA3A70C9952}"/>
                  </a:ext>
                </a:extLst>
              </p:cNvPr>
              <p:cNvSpPr/>
              <p:nvPr/>
            </p:nvSpPr>
            <p:spPr>
              <a:xfrm>
                <a:off x="8923283" y="586477"/>
                <a:ext cx="1866628" cy="9396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CDAC88-2DCA-B596-1A30-29ECE8EBAD17}"/>
                </a:ext>
              </a:extLst>
            </p:cNvPr>
            <p:cNvSpPr txBox="1"/>
            <p:nvPr/>
          </p:nvSpPr>
          <p:spPr>
            <a:xfrm>
              <a:off x="4033887" y="353148"/>
              <a:ext cx="223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Integration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4F34D7-B80C-7335-6FB3-AD355819F210}"/>
                </a:ext>
              </a:extLst>
            </p:cNvPr>
            <p:cNvSpPr txBox="1"/>
            <p:nvPr/>
          </p:nvSpPr>
          <p:spPr>
            <a:xfrm>
              <a:off x="8715593" y="353148"/>
              <a:ext cx="223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Visualisation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35A021-6CC6-DF70-E99A-A2FB1EDE2918}"/>
                </a:ext>
              </a:extLst>
            </p:cNvPr>
            <p:cNvSpPr txBox="1"/>
            <p:nvPr/>
          </p:nvSpPr>
          <p:spPr>
            <a:xfrm>
              <a:off x="274134" y="353148"/>
              <a:ext cx="223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Source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714A37B-65F1-E96F-D40F-D3BE665D2EBA}"/>
                </a:ext>
              </a:extLst>
            </p:cNvPr>
            <p:cNvSpPr/>
            <p:nvPr/>
          </p:nvSpPr>
          <p:spPr>
            <a:xfrm>
              <a:off x="415637" y="286340"/>
              <a:ext cx="1973843" cy="45909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859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Casauria</dc:creator>
  <cp:lastModifiedBy>Sarah Casauria</cp:lastModifiedBy>
  <cp:revision>1</cp:revision>
  <dcterms:created xsi:type="dcterms:W3CDTF">2022-06-14T07:27:06Z</dcterms:created>
  <dcterms:modified xsi:type="dcterms:W3CDTF">2022-06-14T08:08:02Z</dcterms:modified>
</cp:coreProperties>
</file>