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85866"/>
  </p:normalViewPr>
  <p:slideViewPr>
    <p:cSldViewPr snapToGrid="0">
      <p:cViewPr varScale="1">
        <p:scale>
          <a:sx n="115" d="100"/>
          <a:sy n="115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B8DD-AC8B-8F48-A39C-2BD216C9590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3405-5ED9-044B-97F1-C25AB32C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1pPr>
    <a:lvl2pPr marL="378709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2pPr>
    <a:lvl3pPr marL="757418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3pPr>
    <a:lvl4pPr marL="1136127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4pPr>
    <a:lvl5pPr marL="1514836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5pPr>
    <a:lvl6pPr marL="1893544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6pPr>
    <a:lvl7pPr marL="2272254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7pPr>
    <a:lvl8pPr marL="2650963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8pPr>
    <a:lvl9pPr marL="3029673" algn="l" defTabSz="757418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3013" y="1143000"/>
            <a:ext cx="4371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Larger-scale processes will be represented by darker-colored diagrams. Smaller-scale processes will be represented by lighter-colored diagrams, with “key” of larger-scale process outlined in red. Also include a spread rate calculation sub-schema and a trait vs spread </a:t>
            </a:r>
            <a:r>
              <a:rPr lang="en-US"/>
              <a:t>rate analysis sub-schema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03405-5ED9-044B-97F1-C25AB32C07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7ED-8D2E-954F-A90B-2C61B2456B6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161BC8-1270-8624-BC71-1F4B39500311}"/>
              </a:ext>
            </a:extLst>
          </p:cNvPr>
          <p:cNvSpPr/>
          <p:nvPr/>
        </p:nvSpPr>
        <p:spPr>
          <a:xfrm>
            <a:off x="739876" y="544770"/>
            <a:ext cx="2770911" cy="12746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 species with sparse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756BD0-3663-F9BA-8AF7-6C0DBCC10E81}"/>
              </a:ext>
            </a:extLst>
          </p:cNvPr>
          <p:cNvSpPr/>
          <p:nvPr/>
        </p:nvSpPr>
        <p:spPr>
          <a:xfrm>
            <a:off x="3666651" y="544770"/>
            <a:ext cx="3307771" cy="12746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Plant Species Richness by Ecoregion and Taxonomic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F1344-2C53-C6F0-6BF6-2B432418BE09}"/>
              </a:ext>
            </a:extLst>
          </p:cNvPr>
          <p:cNvSpPr/>
          <p:nvPr/>
        </p:nvSpPr>
        <p:spPr>
          <a:xfrm>
            <a:off x="200721" y="2200396"/>
            <a:ext cx="7159082" cy="8936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Characterize Representation By Ecoregion and Taxonomic 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742211-9E9C-C466-0692-C8AF92F98C8F}"/>
              </a:ext>
            </a:extLst>
          </p:cNvPr>
          <p:cNvSpPr/>
          <p:nvPr/>
        </p:nvSpPr>
        <p:spPr>
          <a:xfrm>
            <a:off x="1366808" y="3475014"/>
            <a:ext cx="4821351" cy="11118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Simulated Virtual Species adjusted for data biases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67441-1B5B-BD9E-1E2A-4E3F4751CF0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3104996" y="1632725"/>
            <a:ext cx="561655" cy="567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2C44E-C0F0-B523-E0B6-83C911E79E68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3780262" y="1632725"/>
            <a:ext cx="370801" cy="567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598F1-61F2-11AA-5980-DC51BC17268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777484" y="3094006"/>
            <a:ext cx="2778" cy="381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274</TotalTime>
  <Words>76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Bogen</dc:creator>
  <cp:lastModifiedBy>Sarah Bogen</cp:lastModifiedBy>
  <cp:revision>94</cp:revision>
  <dcterms:created xsi:type="dcterms:W3CDTF">2024-01-26T20:16:10Z</dcterms:created>
  <dcterms:modified xsi:type="dcterms:W3CDTF">2024-03-14T21:34:51Z</dcterms:modified>
</cp:coreProperties>
</file>