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/>
    <p:restoredTop sz="85866"/>
  </p:normalViewPr>
  <p:slideViewPr>
    <p:cSldViewPr snapToGrid="0">
      <p:cViewPr varScale="1">
        <p:scale>
          <a:sx n="92" d="100"/>
          <a:sy n="92" d="100"/>
        </p:scale>
        <p:origin x="2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0B8DD-AC8B-8F48-A39C-2BD216C95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3405-5ED9-044B-97F1-C25AB32C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03405-5ED9-044B-97F1-C25AB32C07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1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1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1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ED-8D2E-954F-A90B-2C61B2456B65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17ED-8D2E-954F-A90B-2C61B2456B65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502E-94C1-D34D-80BB-C1945987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0B21B06-86E7-C4BD-6542-C4DDDE68486D}"/>
              </a:ext>
            </a:extLst>
          </p:cNvPr>
          <p:cNvGrpSpPr/>
          <p:nvPr/>
        </p:nvGrpSpPr>
        <p:grpSpPr>
          <a:xfrm>
            <a:off x="942110" y="317541"/>
            <a:ext cx="7532212" cy="5945874"/>
            <a:chOff x="443345" y="249168"/>
            <a:chExt cx="7532212" cy="59458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F80C80-2413-F025-E11F-30855C350A71}"/>
                </a:ext>
              </a:extLst>
            </p:cNvPr>
            <p:cNvSpPr/>
            <p:nvPr/>
          </p:nvSpPr>
          <p:spPr>
            <a:xfrm>
              <a:off x="3370159" y="1403687"/>
              <a:ext cx="2241176" cy="95025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Identify (</a:t>
              </a:r>
              <a:r>
                <a:rPr lang="en-US" i="1" dirty="0"/>
                <a:t>n)</a:t>
              </a:r>
              <a:r>
                <a:rPr lang="en-US" dirty="0"/>
                <a:t> relevant Covariates and their suitable range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844A89-34BA-7BFB-A126-57003FEFDC24}"/>
                </a:ext>
              </a:extLst>
            </p:cNvPr>
            <p:cNvSpPr/>
            <p:nvPr/>
          </p:nvSpPr>
          <p:spPr>
            <a:xfrm>
              <a:off x="595127" y="405386"/>
              <a:ext cx="2241176" cy="95025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Expert Survey to Rank Covariate Importance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384F15-39A2-1590-2967-F9E30FDB7CA5}"/>
                </a:ext>
              </a:extLst>
            </p:cNvPr>
            <p:cNvSpPr/>
            <p:nvPr/>
          </p:nvSpPr>
          <p:spPr>
            <a:xfrm>
              <a:off x="595127" y="3305207"/>
              <a:ext cx="2241176" cy="9080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AHP to assign covariate weights (</a:t>
              </a:r>
              <a:r>
                <a:rPr lang="en-US" b="1" dirty="0"/>
                <a:t>w</a:t>
              </a:r>
              <a:r>
                <a:rPr lang="en-US" dirty="0"/>
                <a:t>)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FC7DC9-95E3-510C-26CD-71CD0C21C100}"/>
                </a:ext>
              </a:extLst>
            </p:cNvPr>
            <p:cNvGrpSpPr/>
            <p:nvPr/>
          </p:nvGrpSpPr>
          <p:grpSpPr>
            <a:xfrm>
              <a:off x="1157334" y="5144210"/>
              <a:ext cx="3774886" cy="1050832"/>
              <a:chOff x="1450061" y="5153563"/>
              <a:chExt cx="3774886" cy="10508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4C436A-DD2B-A189-8B32-2C9AAF62DD91}"/>
                  </a:ext>
                </a:extLst>
              </p:cNvPr>
              <p:cNvSpPr/>
              <p:nvPr/>
            </p:nvSpPr>
            <p:spPr>
              <a:xfrm>
                <a:off x="1450061" y="5153563"/>
                <a:ext cx="3774886" cy="105083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r>
                  <a:rPr lang="en-US" dirty="0"/>
                  <a:t>Calculate Habitat Suitability Index (</a:t>
                </a:r>
                <a:r>
                  <a:rPr lang="en-US" b="1" dirty="0"/>
                  <a:t>H</a:t>
                </a:r>
                <a:r>
                  <a:rPr lang="en-US" dirty="0"/>
                  <a:t>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D7939E7-3D88-3530-6EC5-6493076431BC}"/>
                      </a:ext>
                    </a:extLst>
                  </p:cNvPr>
                  <p:cNvSpPr txBox="1"/>
                  <p:nvPr/>
                </p:nvSpPr>
                <p:spPr>
                  <a:xfrm>
                    <a:off x="3493442" y="5265783"/>
                    <a:ext cx="1494187" cy="82606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endParaRPr lang="en-US" sz="300" b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  <a:p>
                    <a:endParaRPr lang="en-US" sz="5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D7939E7-3D88-3530-6EC5-6493076431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3442" y="5265783"/>
                    <a:ext cx="1494187" cy="82606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559" t="-92424" b="-1378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B885C6-9807-23A8-40D8-6F1BC4EEF591}"/>
                </a:ext>
              </a:extLst>
            </p:cNvPr>
            <p:cNvSpPr/>
            <p:nvPr/>
          </p:nvSpPr>
          <p:spPr>
            <a:xfrm>
              <a:off x="3214642" y="249168"/>
              <a:ext cx="2552798" cy="75062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Literature Data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040DDB-97B7-B0FE-DF38-E6289FF05D1E}"/>
                </a:ext>
              </a:extLst>
            </p:cNvPr>
            <p:cNvSpPr/>
            <p:nvPr/>
          </p:nvSpPr>
          <p:spPr>
            <a:xfrm>
              <a:off x="443345" y="1964927"/>
              <a:ext cx="2552798" cy="75062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Expert Data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15892B-CEBB-5054-BF0F-81F666ED367E}"/>
                </a:ext>
              </a:extLst>
            </p:cNvPr>
            <p:cNvSpPr/>
            <p:nvPr/>
          </p:nvSpPr>
          <p:spPr>
            <a:xfrm>
              <a:off x="5422759" y="2289472"/>
              <a:ext cx="2552798" cy="75062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Rasters for each covariates (</a:t>
              </a:r>
              <a:r>
                <a:rPr lang="en-US" b="1" dirty="0"/>
                <a:t>R</a:t>
              </a:r>
              <a:r>
                <a:rPr lang="en-US" dirty="0"/>
                <a:t>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F2DA9D7-D578-9A20-AB89-E63DCCD84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975" y="4169725"/>
              <a:ext cx="1206903" cy="9833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DC1B87-C1F5-9FFF-1ACE-83A2A50E79D2}"/>
                </a:ext>
              </a:extLst>
            </p:cNvPr>
            <p:cNvCxnSpPr>
              <a:cxnSpLocks/>
            </p:cNvCxnSpPr>
            <p:nvPr/>
          </p:nvCxnSpPr>
          <p:spPr>
            <a:xfrm>
              <a:off x="1688005" y="4282530"/>
              <a:ext cx="1432079" cy="86167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6A5F50-1528-4CCF-1490-65CD65EC8F65}"/>
                </a:ext>
              </a:extLst>
            </p:cNvPr>
            <p:cNvCxnSpPr>
              <a:stCxn id="14" idx="4"/>
              <a:endCxn id="4" idx="0"/>
            </p:cNvCxnSpPr>
            <p:nvPr/>
          </p:nvCxnSpPr>
          <p:spPr>
            <a:xfrm flipH="1">
              <a:off x="4490747" y="999795"/>
              <a:ext cx="294" cy="40389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F8B7891-0460-8E2C-1849-F0B651375AE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490747" y="2353945"/>
              <a:ext cx="0" cy="8655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C8AE877-83D0-B8F9-43F3-848ECD9D4733}"/>
                </a:ext>
              </a:extLst>
            </p:cNvPr>
            <p:cNvCxnSpPr>
              <a:cxnSpLocks/>
              <a:stCxn id="17" idx="4"/>
              <a:endCxn id="6" idx="3"/>
            </p:cNvCxnSpPr>
            <p:nvPr/>
          </p:nvCxnSpPr>
          <p:spPr>
            <a:xfrm flipH="1">
              <a:off x="6287701" y="3040099"/>
              <a:ext cx="411457" cy="7109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35415A-B54B-F30D-17A2-6BE8BE9E3848}"/>
                </a:ext>
              </a:extLst>
            </p:cNvPr>
            <p:cNvCxnSpPr>
              <a:cxnSpLocks/>
              <a:stCxn id="14" idx="3"/>
              <a:endCxn id="5" idx="3"/>
            </p:cNvCxnSpPr>
            <p:nvPr/>
          </p:nvCxnSpPr>
          <p:spPr>
            <a:xfrm flipH="1" flipV="1">
              <a:off x="2836303" y="880515"/>
              <a:ext cx="752188" cy="93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22D7D3F-7AD4-E387-C534-CA7B653280B1}"/>
                </a:ext>
              </a:extLst>
            </p:cNvPr>
            <p:cNvCxnSpPr>
              <a:cxnSpLocks/>
              <a:stCxn id="5" idx="2"/>
              <a:endCxn id="15" idx="0"/>
            </p:cNvCxnSpPr>
            <p:nvPr/>
          </p:nvCxnSpPr>
          <p:spPr>
            <a:xfrm>
              <a:off x="1715715" y="1355644"/>
              <a:ext cx="4029" cy="60928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EBD3F95-3427-F026-4938-EAC069D68E9A}"/>
                </a:ext>
              </a:extLst>
            </p:cNvPr>
            <p:cNvCxnSpPr>
              <a:cxnSpLocks/>
              <a:stCxn id="15" idx="4"/>
              <a:endCxn id="7" idx="0"/>
            </p:cNvCxnSpPr>
            <p:nvPr/>
          </p:nvCxnSpPr>
          <p:spPr>
            <a:xfrm flipH="1">
              <a:off x="1715715" y="2715554"/>
              <a:ext cx="4029" cy="5896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3A03AC-FF4B-596E-512C-4CEC8A3E86E2}"/>
                </a:ext>
              </a:extLst>
            </p:cNvPr>
            <p:cNvCxnSpPr>
              <a:cxnSpLocks/>
              <a:stCxn id="4" idx="3"/>
              <a:endCxn id="17" idx="0"/>
            </p:cNvCxnSpPr>
            <p:nvPr/>
          </p:nvCxnSpPr>
          <p:spPr>
            <a:xfrm>
              <a:off x="5611335" y="1878816"/>
              <a:ext cx="1087823" cy="41065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D2F6D2C-C76E-086D-0EEA-0A71D193B9F6}"/>
                </a:ext>
              </a:extLst>
            </p:cNvPr>
            <p:cNvGrpSpPr/>
            <p:nvPr/>
          </p:nvGrpSpPr>
          <p:grpSpPr>
            <a:xfrm>
              <a:off x="3273174" y="3219467"/>
              <a:ext cx="3014527" cy="1063064"/>
              <a:chOff x="3273174" y="3219467"/>
              <a:chExt cx="3014527" cy="106306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C3A556-7908-12E8-F5F6-BA5654EDEA0B}"/>
                  </a:ext>
                </a:extLst>
              </p:cNvPr>
              <p:cNvSpPr/>
              <p:nvPr/>
            </p:nvSpPr>
            <p:spPr>
              <a:xfrm>
                <a:off x="3273174" y="3219467"/>
                <a:ext cx="3014527" cy="106306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r>
                  <a:rPr lang="en-US" dirty="0"/>
                  <a:t>Assign suitable values for each covariate (</a:t>
                </a:r>
                <a:r>
                  <a:rPr lang="en-US" b="1" dirty="0"/>
                  <a:t>S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2B7451-3805-4170-824D-7A4C3F3E29DB}"/>
                  </a:ext>
                </a:extLst>
              </p:cNvPr>
              <p:cNvSpPr txBox="1"/>
              <p:nvPr/>
            </p:nvSpPr>
            <p:spPr>
              <a:xfrm>
                <a:off x="5027414" y="3332430"/>
                <a:ext cx="1108363" cy="832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Methods</a:t>
                </a:r>
              </a:p>
              <a:p>
                <a:pPr marL="182880" indent="-10287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Basic</a:t>
                </a:r>
              </a:p>
              <a:p>
                <a:pPr marL="182880" indent="-10287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Smoothed</a:t>
                </a:r>
              </a:p>
              <a:p>
                <a:pPr marL="182880" indent="-10287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Jagged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487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251</TotalTime>
  <Words>61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Bogen</dc:creator>
  <cp:lastModifiedBy>Sarah Bogen</cp:lastModifiedBy>
  <cp:revision>67</cp:revision>
  <dcterms:created xsi:type="dcterms:W3CDTF">2024-01-26T20:16:10Z</dcterms:created>
  <dcterms:modified xsi:type="dcterms:W3CDTF">2024-03-03T00:41:05Z</dcterms:modified>
</cp:coreProperties>
</file>