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91" autoAdjust="0"/>
    <p:restoredTop sz="94660"/>
  </p:normalViewPr>
  <p:slideViewPr>
    <p:cSldViewPr>
      <p:cViewPr varScale="1">
        <p:scale>
          <a:sx n="86" d="100"/>
          <a:sy n="86" d="100"/>
        </p:scale>
        <p:origin x="-15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0971CA3-BFC6-4C48-9DFB-60B20DFCBC4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58CA7CA-AAD1-4A7C-BDC6-EE97B82433B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CA3-BFC6-4C48-9DFB-60B20DFCBC4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A7CA-AAD1-4A7C-BDC6-EE97B82433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CA3-BFC6-4C48-9DFB-60B20DFCBC4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A7CA-AAD1-4A7C-BDC6-EE97B82433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0971CA3-BFC6-4C48-9DFB-60B20DFCBC4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58CA7CA-AAD1-4A7C-BDC6-EE97B82433B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0971CA3-BFC6-4C48-9DFB-60B20DFCBC4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58CA7CA-AAD1-4A7C-BDC6-EE97B82433B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CA3-BFC6-4C48-9DFB-60B20DFCBC4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A7CA-AAD1-4A7C-BDC6-EE97B82433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CA3-BFC6-4C48-9DFB-60B20DFCBC4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A7CA-AAD1-4A7C-BDC6-EE97B82433B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0971CA3-BFC6-4C48-9DFB-60B20DFCBC4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58CA7CA-AAD1-4A7C-BDC6-EE97B82433B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CA3-BFC6-4C48-9DFB-60B20DFCBC4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A7CA-AAD1-4A7C-BDC6-EE97B82433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0971CA3-BFC6-4C48-9DFB-60B20DFCBC4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58CA7CA-AAD1-4A7C-BDC6-EE97B82433B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0971CA3-BFC6-4C48-9DFB-60B20DFCBC4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58CA7CA-AAD1-4A7C-BDC6-EE97B82433B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0971CA3-BFC6-4C48-9DFB-60B20DFCBC4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58CA7CA-AAD1-4A7C-BDC6-EE97B82433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Sultana </a:t>
            </a:r>
            <a:r>
              <a:rPr lang="en-US" dirty="0" err="1" smtClean="0"/>
              <a:t>Kowser</a:t>
            </a:r>
            <a:endParaRPr lang="en-US" dirty="0" smtClean="0"/>
          </a:p>
          <a:p>
            <a:r>
              <a:rPr lang="en-US" dirty="0" smtClean="0"/>
              <a:t>011141116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NOMAO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latin typeface="Calibri"/>
                <a:ea typeface="Calibri"/>
                <a:cs typeface="Times New Roman"/>
              </a:rPr>
              <a:t>NOMAO </a:t>
            </a:r>
            <a:r>
              <a:rPr lang="en-US" dirty="0" smtClean="0">
                <a:latin typeface="Calibri"/>
                <a:ea typeface="Calibri"/>
                <a:cs typeface="Times New Roman"/>
              </a:rPr>
              <a:t>collects data about place from many sources.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err="1" smtClean="0">
                <a:latin typeface="Calibri"/>
                <a:ea typeface="Calibri"/>
                <a:cs typeface="Times New Roman"/>
              </a:rPr>
              <a:t>Deduplication</a:t>
            </a:r>
            <a:r>
              <a:rPr lang="en-US" dirty="0" smtClean="0">
                <a:latin typeface="Calibri"/>
                <a:ea typeface="Calibri"/>
                <a:cs typeface="Times New Roman"/>
              </a:rPr>
              <a:t> consist in detecting what data rate % to the same place. </a:t>
            </a:r>
          </a:p>
          <a:p>
            <a:r>
              <a:rPr lang="en-US" dirty="0" smtClean="0">
                <a:latin typeface="Calibri"/>
                <a:ea typeface="Calibri"/>
                <a:cs typeface="Times New Roman"/>
              </a:rPr>
              <a:t>Instances in the data set compare 2 spots.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ptur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609600"/>
            <a:ext cx="7343775" cy="45339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524000"/>
            <a:ext cx="7277187" cy="4873625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SCADI data set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</TotalTime>
  <Words>40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Oriel</vt:lpstr>
      <vt:lpstr>Slide 1</vt:lpstr>
      <vt:lpstr>NOMAO data set</vt:lpstr>
      <vt:lpstr>Slide 3</vt:lpstr>
      <vt:lpstr>SCADI data set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4</cp:revision>
  <dcterms:created xsi:type="dcterms:W3CDTF">2018-05-07T16:52:35Z</dcterms:created>
  <dcterms:modified xsi:type="dcterms:W3CDTF">2018-05-07T17:24:38Z</dcterms:modified>
</cp:coreProperties>
</file>