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57" r:id="rId9"/>
    <p:sldId id="25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A685-A1CC-CB4D-A7F1-BF94CA8B49C2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FF4A-A6A1-DA41-951F-4D916D075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Digging Deeper into 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432300"/>
            <a:ext cx="6400800" cy="12573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3900" dirty="0" smtClean="0"/>
              <a:t>Sajid Rabbani</a:t>
            </a:r>
          </a:p>
          <a:p>
            <a:pPr algn="r"/>
            <a:r>
              <a:rPr lang="en-US" dirty="0" smtClean="0"/>
              <a:t>Senior Software </a:t>
            </a:r>
            <a:r>
              <a:rPr lang="en-US" dirty="0" smtClean="0"/>
              <a:t>Engineer</a:t>
            </a:r>
          </a:p>
          <a:p>
            <a:pPr algn="r"/>
            <a:r>
              <a:rPr lang="en-US" dirty="0" err="1" smtClean="0"/>
              <a:t>Nascenia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0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Accessing Child Nodes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3 at 11.02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7" b="-10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756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Finding the Parent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3 at 11.09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8" b="-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Some more properties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3 at 11.1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98" b="-37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094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Client Side 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Validate element of a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Saves time &amp; bandwidth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Gives more option to point out the problem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Triggered upon submission of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validate pattern like email, phone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Form Validation: Text Fields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2 at 9.25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48" b="-134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20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Form Validation: Drop Downs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2 at 9.42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3" r="-47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1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Form Validation: Radio Buttons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2 at 9.4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r="-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3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Regular Expression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Sequence of characters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Define a search pattern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for pattern matching with strings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 [A-Za-z0-9]+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Form Validation: Regular Expression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3 at 10.41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48" b="-17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826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The DOM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DOM – Document Object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organization chart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 is the first level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 the document html is the second level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Head &amp; body are the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The DOM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7-03 at 10.47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91" r="-240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650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131</Words>
  <Application>Microsoft Macintosh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Digging Deeper into Javascript</vt:lpstr>
      <vt:lpstr>Client Side Validation</vt:lpstr>
      <vt:lpstr>Form Validation: Text Fields</vt:lpstr>
      <vt:lpstr>Form Validation: Drop Downs</vt:lpstr>
      <vt:lpstr>Form Validation: Radio Buttons</vt:lpstr>
      <vt:lpstr>Regular Expression </vt:lpstr>
      <vt:lpstr>Form Validation: Regular Expression</vt:lpstr>
      <vt:lpstr>The DOM</vt:lpstr>
      <vt:lpstr>The DOM</vt:lpstr>
      <vt:lpstr>Accessing Child Nodes</vt:lpstr>
      <vt:lpstr>Finding the Parent</vt:lpstr>
      <vt:lpstr>Some more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Rabbani</dc:creator>
  <cp:lastModifiedBy>Sajid Rabbani</cp:lastModifiedBy>
  <cp:revision>29</cp:revision>
  <dcterms:created xsi:type="dcterms:W3CDTF">2015-07-02T14:31:36Z</dcterms:created>
  <dcterms:modified xsi:type="dcterms:W3CDTF">2016-03-01T16:36:15Z</dcterms:modified>
</cp:coreProperties>
</file>