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95D-3C5B-B040-99CB-92FF04B7399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239A-8D38-A64C-9B39-BE5E4067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6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95D-3C5B-B040-99CB-92FF04B7399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239A-8D38-A64C-9B39-BE5E4067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5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95D-3C5B-B040-99CB-92FF04B7399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239A-8D38-A64C-9B39-BE5E4067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95D-3C5B-B040-99CB-92FF04B7399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239A-8D38-A64C-9B39-BE5E4067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0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95D-3C5B-B040-99CB-92FF04B7399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239A-8D38-A64C-9B39-BE5E4067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3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95D-3C5B-B040-99CB-92FF04B7399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239A-8D38-A64C-9B39-BE5E4067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95D-3C5B-B040-99CB-92FF04B7399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239A-8D38-A64C-9B39-BE5E4067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0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95D-3C5B-B040-99CB-92FF04B7399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239A-8D38-A64C-9B39-BE5E4067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2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95D-3C5B-B040-99CB-92FF04B7399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239A-8D38-A64C-9B39-BE5E4067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95D-3C5B-B040-99CB-92FF04B7399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239A-8D38-A64C-9B39-BE5E4067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0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95D-3C5B-B040-99CB-92FF04B7399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239A-8D38-A64C-9B39-BE5E4067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1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4795D-3C5B-B040-99CB-92FF04B7399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3239A-8D38-A64C-9B39-BE5E4067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5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Making Web Interactive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000" y="4279900"/>
            <a:ext cx="6400800" cy="13589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sz="3800" dirty="0" smtClean="0"/>
              <a:t>Sajid Rabban</a:t>
            </a:r>
            <a:r>
              <a:rPr lang="en-US" dirty="0" smtClean="0"/>
              <a:t>i</a:t>
            </a:r>
          </a:p>
          <a:p>
            <a:pPr algn="r"/>
            <a:r>
              <a:rPr lang="en-US" dirty="0" smtClean="0"/>
              <a:t>Senior Software </a:t>
            </a:r>
            <a:r>
              <a:rPr lang="en-US" dirty="0" smtClean="0"/>
              <a:t>Engineer</a:t>
            </a:r>
          </a:p>
          <a:p>
            <a:pPr algn="r"/>
            <a:r>
              <a:rPr lang="en-US" dirty="0" err="1" smtClean="0"/>
              <a:t>Nascenia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48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Conditions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27 at 5.15.0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88" b="-100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13617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Loops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27 at 5.20.1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729" b="-457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3913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Events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87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>
                <a:solidFill>
                  <a:srgbClr val="FF0000"/>
                </a:solidFill>
              </a:rPr>
              <a:t> Event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27 at 9.22.1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251" b="-55251"/>
          <a:stretch>
            <a:fillRect/>
          </a:stretch>
        </p:blipFill>
        <p:spPr>
          <a:xfrm>
            <a:off x="457200" y="274638"/>
            <a:ext cx="8229600" cy="5851525"/>
          </a:xfrm>
        </p:spPr>
      </p:pic>
    </p:spTree>
    <p:extLst>
      <p:ext uri="{BB962C8B-B14F-4D97-AF65-F5344CB8AC3E}">
        <p14:creationId xmlns:p14="http://schemas.microsoft.com/office/powerpoint/2010/main" val="106681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Some more events!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27 at 9.33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548" b="-85548"/>
          <a:stretch>
            <a:fillRect/>
          </a:stretch>
        </p:blipFill>
        <p:spPr>
          <a:xfrm>
            <a:off x="254000" y="274638"/>
            <a:ext cx="8724900" cy="6367462"/>
          </a:xfrm>
        </p:spPr>
      </p:pic>
    </p:spTree>
    <p:extLst>
      <p:ext uri="{BB962C8B-B14F-4D97-AF65-F5344CB8AC3E}">
        <p14:creationId xmlns:p14="http://schemas.microsoft.com/office/powerpoint/2010/main" val="1144867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Getting &amp; Setting Values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27 at 9.42.4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764" b="-82764"/>
          <a:stretch>
            <a:fillRect/>
          </a:stretch>
        </p:blipFill>
        <p:spPr>
          <a:xfrm>
            <a:off x="457200" y="698500"/>
            <a:ext cx="8229600" cy="5427663"/>
          </a:xfrm>
        </p:spPr>
      </p:pic>
    </p:spTree>
    <p:extLst>
      <p:ext uri="{BB962C8B-B14F-4D97-AF65-F5344CB8AC3E}">
        <p14:creationId xmlns:p14="http://schemas.microsoft.com/office/powerpoint/2010/main" val="2615105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Getting &amp; Setting Values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27 at 9.44.1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936" b="-349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9358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Manipulating CSS Styles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27 at 9.52.2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532" b="-43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4360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Target elements by Tag name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27 at 9.56.4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700" b="-937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119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What is </a:t>
            </a:r>
            <a:r>
              <a:rPr lang="en-US" dirty="0" err="1" smtClean="0">
                <a:solidFill>
                  <a:srgbClr val="FF0000"/>
                </a:solidFill>
              </a:rPr>
              <a:t>Javascript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First of all, it has nothing to do with Java!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is a dynamic programming language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Commonly used as a part of web browsers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Syntax is derived from 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4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What does </a:t>
            </a:r>
            <a:r>
              <a:rPr lang="en-US" dirty="0" err="1" smtClean="0">
                <a:solidFill>
                  <a:srgbClr val="FF0000"/>
                </a:solidFill>
              </a:rPr>
              <a:t>Javascript</a:t>
            </a:r>
            <a:r>
              <a:rPr lang="en-US" dirty="0" smtClean="0">
                <a:solidFill>
                  <a:srgbClr val="FF0000"/>
                </a:solidFill>
              </a:rPr>
              <a:t> do?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Helps to interact with the user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Controls the browser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Communicates asynchronously (AJAX)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Alters the document content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Provides client side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84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454400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Lets See some </a:t>
            </a:r>
            <a:r>
              <a:rPr lang="en-US" dirty="0" err="1" smtClean="0">
                <a:solidFill>
                  <a:srgbClr val="FF0000"/>
                </a:solidFill>
              </a:rPr>
              <a:t>javascript</a:t>
            </a:r>
            <a:r>
              <a:rPr lang="en-US" dirty="0" smtClean="0">
                <a:solidFill>
                  <a:srgbClr val="FF0000"/>
                </a:solidFill>
              </a:rPr>
              <a:t> action!!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3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&lt;script&gt; Tag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27 at 4.42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535" b="-188535"/>
          <a:stretch>
            <a:fillRect/>
          </a:stretch>
        </p:blipFill>
        <p:spPr>
          <a:xfrm>
            <a:off x="457200" y="274638"/>
            <a:ext cx="8229600" cy="6684962"/>
          </a:xfrm>
        </p:spPr>
      </p:pic>
    </p:spTree>
    <p:extLst>
      <p:ext uri="{BB962C8B-B14F-4D97-AF65-F5344CB8AC3E}">
        <p14:creationId xmlns:p14="http://schemas.microsoft.com/office/powerpoint/2010/main" val="88752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rgbClr val="FF0000"/>
                </a:solidFill>
              </a:rPr>
              <a:t>Javascript</a:t>
            </a:r>
            <a:r>
              <a:rPr lang="en-US" dirty="0" smtClean="0">
                <a:solidFill>
                  <a:srgbClr val="FF0000"/>
                </a:solidFill>
              </a:rPr>
              <a:t> variables &amp; statements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27 at 4.48.4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992" b="-59992"/>
          <a:stretch>
            <a:fillRect/>
          </a:stretch>
        </p:blipFill>
        <p:spPr>
          <a:xfrm>
            <a:off x="457200" y="274638"/>
            <a:ext cx="8229600" cy="6469062"/>
          </a:xfrm>
        </p:spPr>
      </p:pic>
    </p:spTree>
    <p:extLst>
      <p:ext uri="{BB962C8B-B14F-4D97-AF65-F5344CB8AC3E}">
        <p14:creationId xmlns:p14="http://schemas.microsoft.com/office/powerpoint/2010/main" val="298696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rgbClr val="FF0000"/>
                </a:solidFill>
              </a:rPr>
              <a:t>Javascript</a:t>
            </a:r>
            <a:r>
              <a:rPr lang="en-US" dirty="0" smtClean="0">
                <a:solidFill>
                  <a:srgbClr val="FF0000"/>
                </a:solidFill>
              </a:rPr>
              <a:t> Data Types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27 at 4.56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546" b="-645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1140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Functions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27 at 4.58.4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968" b="-159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0639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Arrays &amp; Some Methods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5-06-27 at 5.11.2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328" b="-233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3730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118</Words>
  <Application>Microsoft Macintosh PowerPoint</Application>
  <PresentationFormat>On-screen Show (4:3)</PresentationFormat>
  <Paragraphs>30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Making Web Interactive</vt:lpstr>
      <vt:lpstr>What is Javascript</vt:lpstr>
      <vt:lpstr>What does Javascript do?</vt:lpstr>
      <vt:lpstr>Lets See some javascript action!!</vt:lpstr>
      <vt:lpstr>&lt;script&gt; Tag</vt:lpstr>
      <vt:lpstr>Javascript variables &amp; statements</vt:lpstr>
      <vt:lpstr>Javascript Data Types</vt:lpstr>
      <vt:lpstr>Functions</vt:lpstr>
      <vt:lpstr>Arrays &amp; Some Methods</vt:lpstr>
      <vt:lpstr>Conditions</vt:lpstr>
      <vt:lpstr>Loops</vt:lpstr>
      <vt:lpstr>Events</vt:lpstr>
      <vt:lpstr>onClick Event</vt:lpstr>
      <vt:lpstr>Some more events!</vt:lpstr>
      <vt:lpstr>Getting &amp; Setting Values</vt:lpstr>
      <vt:lpstr>Getting &amp; Setting Values</vt:lpstr>
      <vt:lpstr>Manipulating CSS Styles</vt:lpstr>
      <vt:lpstr>Target elements by Tag name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Sajid Rabbani</dc:creator>
  <cp:lastModifiedBy>Sajid Rabbani</cp:lastModifiedBy>
  <cp:revision>32</cp:revision>
  <dcterms:created xsi:type="dcterms:W3CDTF">2015-06-26T16:21:00Z</dcterms:created>
  <dcterms:modified xsi:type="dcterms:W3CDTF">2016-02-23T17:43:29Z</dcterms:modified>
</cp:coreProperties>
</file>