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bull99\Desktop\IDS6938-SimulationTechniques\Homework2\Distribu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Mersene Twister Uniform Distribution </a:t>
            </a:r>
          </a:p>
          <a:p>
            <a:pPr>
              <a:defRPr/>
            </a:pPr>
            <a:r>
              <a:rPr lang="en-US" baseline="0"/>
              <a:t>N=1000</a:t>
            </a:r>
            <a:endParaRPr lang="en-US"/>
          </a:p>
        </c:rich>
      </c:tx>
      <c:layout>
        <c:manualLayout>
          <c:xMode val="edge"/>
          <c:yMode val="edge"/>
          <c:x val="0.18639614686541323"/>
          <c:y val="1.8957345971563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9064814814814818"/>
          <c:w val="0.85733573928258955"/>
          <c:h val="0.72510061242344703"/>
        </c:manualLayout>
      </c:layout>
      <c:scatterChart>
        <c:scatterStyle val="lineMarker"/>
        <c:varyColors val="0"/>
        <c:ser>
          <c:idx val="0"/>
          <c:order val="0"/>
          <c:tx>
            <c:strRef>
              <c:f>MersereTwister!$E$1</c:f>
              <c:strCache>
                <c:ptCount val="1"/>
                <c:pt idx="0">
                  <c:v>Round 1 N=1000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MersereTwister!$E$2:$E$1001</c:f>
              <c:numCache>
                <c:formatCode>General</c:formatCode>
                <c:ptCount val="10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  <c:pt idx="500">
                  <c:v>5.5359999999999999E-2</c:v>
                </c:pt>
                <c:pt idx="501">
                  <c:v>0.35305999999999998</c:v>
                </c:pt>
                <c:pt idx="502">
                  <c:v>0.48281000000000002</c:v>
                </c:pt>
                <c:pt idx="503">
                  <c:v>0.36260999999999999</c:v>
                </c:pt>
                <c:pt idx="504">
                  <c:v>3.6900000000000002E-2</c:v>
                </c:pt>
                <c:pt idx="505">
                  <c:v>0.95009999999999994</c:v>
                </c:pt>
                <c:pt idx="506">
                  <c:v>0.32582</c:v>
                </c:pt>
                <c:pt idx="507">
                  <c:v>0.39568999999999999</c:v>
                </c:pt>
                <c:pt idx="508">
                  <c:v>0.12992999999999999</c:v>
                </c:pt>
                <c:pt idx="509">
                  <c:v>0.16031000000000001</c:v>
                </c:pt>
                <c:pt idx="510">
                  <c:v>0.81208000000000002</c:v>
                </c:pt>
                <c:pt idx="511">
                  <c:v>2.6970000000000001E-2</c:v>
                </c:pt>
                <c:pt idx="512">
                  <c:v>0.30589</c:v>
                </c:pt>
                <c:pt idx="513">
                  <c:v>0.86826999999999999</c:v>
                </c:pt>
                <c:pt idx="514">
                  <c:v>0.89417000000000002</c:v>
                </c:pt>
                <c:pt idx="515">
                  <c:v>0.69023999999999996</c:v>
                </c:pt>
                <c:pt idx="516">
                  <c:v>0.69266000000000005</c:v>
                </c:pt>
                <c:pt idx="517">
                  <c:v>0.45304</c:v>
                </c:pt>
                <c:pt idx="518">
                  <c:v>0.31974000000000002</c:v>
                </c:pt>
                <c:pt idx="519">
                  <c:v>0.54620999999999997</c:v>
                </c:pt>
                <c:pt idx="520">
                  <c:v>0.37726999999999999</c:v>
                </c:pt>
                <c:pt idx="521">
                  <c:v>0.19328000000000001</c:v>
                </c:pt>
                <c:pt idx="522">
                  <c:v>0.76632999999999996</c:v>
                </c:pt>
                <c:pt idx="523">
                  <c:v>1.0070000000000001E-2</c:v>
                </c:pt>
                <c:pt idx="524">
                  <c:v>0.12007</c:v>
                </c:pt>
                <c:pt idx="525">
                  <c:v>2.1399999999999999E-2</c:v>
                </c:pt>
                <c:pt idx="526">
                  <c:v>0.58894000000000002</c:v>
                </c:pt>
                <c:pt idx="527">
                  <c:v>0.68013999999999997</c:v>
                </c:pt>
                <c:pt idx="528">
                  <c:v>8.0449999999999994E-2</c:v>
                </c:pt>
                <c:pt idx="529">
                  <c:v>0.29479</c:v>
                </c:pt>
                <c:pt idx="530">
                  <c:v>0.58428999999999998</c:v>
                </c:pt>
                <c:pt idx="531">
                  <c:v>0.64065000000000005</c:v>
                </c:pt>
                <c:pt idx="532">
                  <c:v>5.7700000000000001E-2</c:v>
                </c:pt>
                <c:pt idx="533">
                  <c:v>0.85945000000000005</c:v>
                </c:pt>
                <c:pt idx="534">
                  <c:v>0.15590000000000001</c:v>
                </c:pt>
                <c:pt idx="535">
                  <c:v>0.48959000000000003</c:v>
                </c:pt>
                <c:pt idx="536">
                  <c:v>0.96325000000000005</c:v>
                </c:pt>
                <c:pt idx="537">
                  <c:v>0.65525999999999995</c:v>
                </c:pt>
                <c:pt idx="538">
                  <c:v>0.99429000000000001</c:v>
                </c:pt>
                <c:pt idx="539">
                  <c:v>0.29087000000000002</c:v>
                </c:pt>
                <c:pt idx="540">
                  <c:v>0.43836999999999998</c:v>
                </c:pt>
                <c:pt idx="541">
                  <c:v>9.0450000000000003E-2</c:v>
                </c:pt>
                <c:pt idx="542">
                  <c:v>0.52424999999999999</c:v>
                </c:pt>
                <c:pt idx="543">
                  <c:v>0.58811000000000002</c:v>
                </c:pt>
                <c:pt idx="544">
                  <c:v>0.15465000000000001</c:v>
                </c:pt>
                <c:pt idx="545">
                  <c:v>0.34245999999999999</c:v>
                </c:pt>
                <c:pt idx="546">
                  <c:v>0.59384999999999999</c:v>
                </c:pt>
                <c:pt idx="547">
                  <c:v>0.72</c:v>
                </c:pt>
                <c:pt idx="548">
                  <c:v>0.64788999999999997</c:v>
                </c:pt>
                <c:pt idx="549">
                  <c:v>0.21273</c:v>
                </c:pt>
                <c:pt idx="550">
                  <c:v>0.68881000000000003</c:v>
                </c:pt>
                <c:pt idx="551">
                  <c:v>9.1009999999999994E-2</c:v>
                </c:pt>
                <c:pt idx="552">
                  <c:v>0.16045000000000001</c:v>
                </c:pt>
                <c:pt idx="553">
                  <c:v>0.24143000000000001</c:v>
                </c:pt>
                <c:pt idx="554">
                  <c:v>0.17671000000000001</c:v>
                </c:pt>
                <c:pt idx="555">
                  <c:v>0.26579000000000003</c:v>
                </c:pt>
                <c:pt idx="556">
                  <c:v>0.95996999999999999</c:v>
                </c:pt>
                <c:pt idx="557">
                  <c:v>0.49391000000000002</c:v>
                </c:pt>
                <c:pt idx="558">
                  <c:v>0.25567000000000001</c:v>
                </c:pt>
                <c:pt idx="559">
                  <c:v>0.33290999999999998</c:v>
                </c:pt>
                <c:pt idx="560">
                  <c:v>0.54959000000000002</c:v>
                </c:pt>
                <c:pt idx="561">
                  <c:v>0.66601999999999995</c:v>
                </c:pt>
                <c:pt idx="562">
                  <c:v>0.55325000000000002</c:v>
                </c:pt>
                <c:pt idx="563">
                  <c:v>0.47315000000000002</c:v>
                </c:pt>
                <c:pt idx="564">
                  <c:v>0.89237999999999995</c:v>
                </c:pt>
                <c:pt idx="565">
                  <c:v>0.61458999999999997</c:v>
                </c:pt>
                <c:pt idx="566">
                  <c:v>0.81596000000000002</c:v>
                </c:pt>
                <c:pt idx="567">
                  <c:v>1.575E-2</c:v>
                </c:pt>
                <c:pt idx="568">
                  <c:v>0.68901000000000001</c:v>
                </c:pt>
                <c:pt idx="569">
                  <c:v>0.90529999999999999</c:v>
                </c:pt>
                <c:pt idx="570">
                  <c:v>0.10728</c:v>
                </c:pt>
                <c:pt idx="571">
                  <c:v>1.5219999999999999E-2</c:v>
                </c:pt>
                <c:pt idx="572">
                  <c:v>0.68545999999999996</c:v>
                </c:pt>
                <c:pt idx="573">
                  <c:v>0.66752999999999996</c:v>
                </c:pt>
                <c:pt idx="574">
                  <c:v>0.13295999999999999</c:v>
                </c:pt>
                <c:pt idx="575">
                  <c:v>0.61277000000000004</c:v>
                </c:pt>
                <c:pt idx="576">
                  <c:v>0.73682999999999998</c:v>
                </c:pt>
                <c:pt idx="577">
                  <c:v>0.12731999999999999</c:v>
                </c:pt>
                <c:pt idx="578">
                  <c:v>0.35929</c:v>
                </c:pt>
                <c:pt idx="579">
                  <c:v>0.30897999999999998</c:v>
                </c:pt>
                <c:pt idx="580">
                  <c:v>1.4500000000000001E-2</c:v>
                </c:pt>
                <c:pt idx="581">
                  <c:v>0.59677000000000002</c:v>
                </c:pt>
                <c:pt idx="582">
                  <c:v>0.56857000000000002</c:v>
                </c:pt>
                <c:pt idx="583">
                  <c:v>0.53268000000000004</c:v>
                </c:pt>
                <c:pt idx="584">
                  <c:v>0.54696999999999996</c:v>
                </c:pt>
                <c:pt idx="585">
                  <c:v>0.54810999999999999</c:v>
                </c:pt>
                <c:pt idx="586">
                  <c:v>0.39184000000000002</c:v>
                </c:pt>
                <c:pt idx="587">
                  <c:v>0.23702000000000001</c:v>
                </c:pt>
                <c:pt idx="588">
                  <c:v>0.97731000000000001</c:v>
                </c:pt>
                <c:pt idx="589">
                  <c:v>0.33546999999999999</c:v>
                </c:pt>
                <c:pt idx="590">
                  <c:v>0.48039999999999999</c:v>
                </c:pt>
                <c:pt idx="591">
                  <c:v>0.57842000000000005</c:v>
                </c:pt>
                <c:pt idx="592">
                  <c:v>0.16758000000000001</c:v>
                </c:pt>
                <c:pt idx="593">
                  <c:v>0.35314000000000001</c:v>
                </c:pt>
                <c:pt idx="594">
                  <c:v>0.16693</c:v>
                </c:pt>
                <c:pt idx="595">
                  <c:v>0.14394000000000001</c:v>
                </c:pt>
                <c:pt idx="596">
                  <c:v>5.2240000000000002E-2</c:v>
                </c:pt>
                <c:pt idx="597">
                  <c:v>0.87107000000000001</c:v>
                </c:pt>
                <c:pt idx="598">
                  <c:v>0.22939999999999999</c:v>
                </c:pt>
                <c:pt idx="599">
                  <c:v>0.99739</c:v>
                </c:pt>
                <c:pt idx="600">
                  <c:v>0.68708000000000002</c:v>
                </c:pt>
                <c:pt idx="601">
                  <c:v>0.28965000000000002</c:v>
                </c:pt>
                <c:pt idx="602">
                  <c:v>0.83818999999999999</c:v>
                </c:pt>
                <c:pt idx="603">
                  <c:v>0.64649999999999996</c:v>
                </c:pt>
                <c:pt idx="604">
                  <c:v>0.30864000000000003</c:v>
                </c:pt>
                <c:pt idx="605">
                  <c:v>0.59006000000000003</c:v>
                </c:pt>
                <c:pt idx="606">
                  <c:v>0.24912999999999999</c:v>
                </c:pt>
                <c:pt idx="607">
                  <c:v>1.472E-2</c:v>
                </c:pt>
                <c:pt idx="608">
                  <c:v>0.49325000000000002</c:v>
                </c:pt>
                <c:pt idx="609">
                  <c:v>0.92164999999999997</c:v>
                </c:pt>
                <c:pt idx="610">
                  <c:v>0.29099999999999998</c:v>
                </c:pt>
                <c:pt idx="611">
                  <c:v>0.84794000000000003</c:v>
                </c:pt>
                <c:pt idx="612">
                  <c:v>0.92293000000000003</c:v>
                </c:pt>
                <c:pt idx="613">
                  <c:v>0.94438999999999995</c:v>
                </c:pt>
                <c:pt idx="614">
                  <c:v>0.90415000000000001</c:v>
                </c:pt>
                <c:pt idx="615">
                  <c:v>1.129E-2</c:v>
                </c:pt>
                <c:pt idx="616">
                  <c:v>0.31013000000000002</c:v>
                </c:pt>
                <c:pt idx="617">
                  <c:v>0.28219</c:v>
                </c:pt>
                <c:pt idx="618">
                  <c:v>0.11199000000000001</c:v>
                </c:pt>
                <c:pt idx="619">
                  <c:v>0.76609000000000005</c:v>
                </c:pt>
                <c:pt idx="620">
                  <c:v>0.34838000000000002</c:v>
                </c:pt>
                <c:pt idx="621">
                  <c:v>0.17749000000000001</c:v>
                </c:pt>
                <c:pt idx="622">
                  <c:v>0.87273000000000001</c:v>
                </c:pt>
                <c:pt idx="623">
                  <c:v>4.3630000000000002E-2</c:v>
                </c:pt>
                <c:pt idx="624">
                  <c:v>0.10235</c:v>
                </c:pt>
                <c:pt idx="625">
                  <c:v>0.82194</c:v>
                </c:pt>
                <c:pt idx="626">
                  <c:v>0.33323999999999998</c:v>
                </c:pt>
                <c:pt idx="627">
                  <c:v>1.251E-2</c:v>
                </c:pt>
                <c:pt idx="628">
                  <c:v>0.33341999999999999</c:v>
                </c:pt>
                <c:pt idx="629">
                  <c:v>0.77778999999999998</c:v>
                </c:pt>
                <c:pt idx="630">
                  <c:v>0.97916000000000003</c:v>
                </c:pt>
                <c:pt idx="631">
                  <c:v>6.9089999999999999E-2</c:v>
                </c:pt>
                <c:pt idx="632">
                  <c:v>5.4099999999999999E-3</c:v>
                </c:pt>
                <c:pt idx="633">
                  <c:v>0.24228</c:v>
                </c:pt>
                <c:pt idx="634">
                  <c:v>0.49880999999999998</c:v>
                </c:pt>
                <c:pt idx="635">
                  <c:v>0.11872000000000001</c:v>
                </c:pt>
                <c:pt idx="636">
                  <c:v>0.27396999999999999</c:v>
                </c:pt>
                <c:pt idx="637">
                  <c:v>0.65807000000000004</c:v>
                </c:pt>
                <c:pt idx="638">
                  <c:v>0.39095000000000002</c:v>
                </c:pt>
                <c:pt idx="639">
                  <c:v>0.51359999999999995</c:v>
                </c:pt>
                <c:pt idx="640">
                  <c:v>4.5719999999999997E-2</c:v>
                </c:pt>
                <c:pt idx="641">
                  <c:v>0.99234</c:v>
                </c:pt>
                <c:pt idx="642">
                  <c:v>0.69728999999999997</c:v>
                </c:pt>
                <c:pt idx="643">
                  <c:v>0.51012999999999997</c:v>
                </c:pt>
                <c:pt idx="644">
                  <c:v>0.40250999999999998</c:v>
                </c:pt>
                <c:pt idx="645">
                  <c:v>7.9479999999999995E-2</c:v>
                </c:pt>
                <c:pt idx="646">
                  <c:v>0.66822000000000004</c:v>
                </c:pt>
                <c:pt idx="647">
                  <c:v>0.56472</c:v>
                </c:pt>
                <c:pt idx="648">
                  <c:v>0.97550999999999999</c:v>
                </c:pt>
                <c:pt idx="649">
                  <c:v>0.91012999999999999</c:v>
                </c:pt>
                <c:pt idx="650">
                  <c:v>0.90971000000000002</c:v>
                </c:pt>
                <c:pt idx="651">
                  <c:v>0.73712</c:v>
                </c:pt>
                <c:pt idx="652">
                  <c:v>0.44470999999999999</c:v>
                </c:pt>
                <c:pt idx="653">
                  <c:v>0.29869000000000001</c:v>
                </c:pt>
                <c:pt idx="654">
                  <c:v>0.63619999999999999</c:v>
                </c:pt>
                <c:pt idx="655">
                  <c:v>0.11373999999999999</c:v>
                </c:pt>
                <c:pt idx="656">
                  <c:v>0.85901000000000005</c:v>
                </c:pt>
                <c:pt idx="657">
                  <c:v>0.17960999999999999</c:v>
                </c:pt>
                <c:pt idx="658">
                  <c:v>0.96155999999999997</c:v>
                </c:pt>
                <c:pt idx="659">
                  <c:v>0.95170999999999994</c:v>
                </c:pt>
                <c:pt idx="660">
                  <c:v>0.74377000000000004</c:v>
                </c:pt>
                <c:pt idx="661">
                  <c:v>0.5413</c:v>
                </c:pt>
                <c:pt idx="662">
                  <c:v>0.91734000000000004</c:v>
                </c:pt>
                <c:pt idx="663">
                  <c:v>0.83538999999999997</c:v>
                </c:pt>
                <c:pt idx="664">
                  <c:v>0.89688999999999997</c:v>
                </c:pt>
                <c:pt idx="665">
                  <c:v>0.67911999999999995</c:v>
                </c:pt>
                <c:pt idx="666">
                  <c:v>0.30118</c:v>
                </c:pt>
                <c:pt idx="667">
                  <c:v>0.55374000000000001</c:v>
                </c:pt>
                <c:pt idx="668">
                  <c:v>3.0759999999999999E-2</c:v>
                </c:pt>
                <c:pt idx="669">
                  <c:v>0.65805000000000002</c:v>
                </c:pt>
                <c:pt idx="670">
                  <c:v>0.60504000000000002</c:v>
                </c:pt>
                <c:pt idx="671">
                  <c:v>0.92408999999999997</c:v>
                </c:pt>
                <c:pt idx="672">
                  <c:v>0.68250999999999995</c:v>
                </c:pt>
                <c:pt idx="673">
                  <c:v>0.15609000000000001</c:v>
                </c:pt>
                <c:pt idx="674">
                  <c:v>0.18196999999999999</c:v>
                </c:pt>
                <c:pt idx="675">
                  <c:v>0.42310999999999999</c:v>
                </c:pt>
                <c:pt idx="676">
                  <c:v>0.17963000000000001</c:v>
                </c:pt>
                <c:pt idx="677">
                  <c:v>0.77166000000000001</c:v>
                </c:pt>
                <c:pt idx="678">
                  <c:v>0.86248999999999998</c:v>
                </c:pt>
                <c:pt idx="679">
                  <c:v>0.42665999999999998</c:v>
                </c:pt>
                <c:pt idx="680">
                  <c:v>0.77088999999999996</c:v>
                </c:pt>
                <c:pt idx="681">
                  <c:v>3.8949999999999999E-2</c:v>
                </c:pt>
                <c:pt idx="682">
                  <c:v>0.23516999999999999</c:v>
                </c:pt>
                <c:pt idx="683">
                  <c:v>0.95037000000000005</c:v>
                </c:pt>
                <c:pt idx="684">
                  <c:v>0.17015</c:v>
                </c:pt>
                <c:pt idx="685">
                  <c:v>0.98070000000000002</c:v>
                </c:pt>
                <c:pt idx="686">
                  <c:v>0.24181</c:v>
                </c:pt>
                <c:pt idx="687">
                  <c:v>0.10463</c:v>
                </c:pt>
                <c:pt idx="688">
                  <c:v>0.65003</c:v>
                </c:pt>
                <c:pt idx="689">
                  <c:v>0.67969000000000002</c:v>
                </c:pt>
                <c:pt idx="690">
                  <c:v>0.46195999999999998</c:v>
                </c:pt>
                <c:pt idx="691">
                  <c:v>0.96496999999999999</c:v>
                </c:pt>
                <c:pt idx="692">
                  <c:v>0.15137</c:v>
                </c:pt>
                <c:pt idx="693">
                  <c:v>0.22467999999999999</c:v>
                </c:pt>
                <c:pt idx="694">
                  <c:v>0.74665999999999999</c:v>
                </c:pt>
                <c:pt idx="695">
                  <c:v>3.9399999999999998E-2</c:v>
                </c:pt>
                <c:pt idx="696">
                  <c:v>0.81594</c:v>
                </c:pt>
                <c:pt idx="697">
                  <c:v>0.95509999999999995</c:v>
                </c:pt>
                <c:pt idx="698">
                  <c:v>0.33689000000000002</c:v>
                </c:pt>
                <c:pt idx="699">
                  <c:v>0.72406999999999999</c:v>
                </c:pt>
                <c:pt idx="700">
                  <c:v>0.11383</c:v>
                </c:pt>
                <c:pt idx="701">
                  <c:v>0.1353</c:v>
                </c:pt>
                <c:pt idx="702">
                  <c:v>0.85340000000000005</c:v>
                </c:pt>
                <c:pt idx="703">
                  <c:v>0.99797999999999998</c:v>
                </c:pt>
                <c:pt idx="704">
                  <c:v>0.15223</c:v>
                </c:pt>
                <c:pt idx="705">
                  <c:v>0.33689000000000002</c:v>
                </c:pt>
                <c:pt idx="706">
                  <c:v>0.69452999999999998</c:v>
                </c:pt>
                <c:pt idx="707">
                  <c:v>0.16667000000000001</c:v>
                </c:pt>
                <c:pt idx="708">
                  <c:v>0.98097000000000001</c:v>
                </c:pt>
                <c:pt idx="709">
                  <c:v>0.46256000000000003</c:v>
                </c:pt>
                <c:pt idx="710">
                  <c:v>0.11547</c:v>
                </c:pt>
                <c:pt idx="711">
                  <c:v>0.29550999999999999</c:v>
                </c:pt>
                <c:pt idx="712">
                  <c:v>0.80728</c:v>
                </c:pt>
                <c:pt idx="713">
                  <c:v>0.40594999999999998</c:v>
                </c:pt>
                <c:pt idx="714">
                  <c:v>5.4769999999999999E-2</c:v>
                </c:pt>
                <c:pt idx="715">
                  <c:v>0.39434000000000002</c:v>
                </c:pt>
                <c:pt idx="716">
                  <c:v>0.35325000000000001</c:v>
                </c:pt>
                <c:pt idx="717">
                  <c:v>0.32575999999999999</c:v>
                </c:pt>
                <c:pt idx="718">
                  <c:v>0.42634</c:v>
                </c:pt>
                <c:pt idx="719">
                  <c:v>0.8538</c:v>
                </c:pt>
                <c:pt idx="720">
                  <c:v>0.49458999999999997</c:v>
                </c:pt>
                <c:pt idx="721">
                  <c:v>0.31663000000000002</c:v>
                </c:pt>
                <c:pt idx="722">
                  <c:v>0.57528000000000001</c:v>
                </c:pt>
                <c:pt idx="723">
                  <c:v>0.35588999999999998</c:v>
                </c:pt>
                <c:pt idx="724">
                  <c:v>0.75424000000000002</c:v>
                </c:pt>
                <c:pt idx="725">
                  <c:v>0.53522999999999998</c:v>
                </c:pt>
                <c:pt idx="726">
                  <c:v>0.41522999999999999</c:v>
                </c:pt>
                <c:pt idx="727">
                  <c:v>0.99277000000000004</c:v>
                </c:pt>
                <c:pt idx="728">
                  <c:v>9.8400000000000001E-2</c:v>
                </c:pt>
                <c:pt idx="729">
                  <c:v>0.44529000000000002</c:v>
                </c:pt>
                <c:pt idx="730">
                  <c:v>0.59191000000000005</c:v>
                </c:pt>
                <c:pt idx="731">
                  <c:v>3.4459999999999998E-2</c:v>
                </c:pt>
                <c:pt idx="732">
                  <c:v>0.58891000000000004</c:v>
                </c:pt>
                <c:pt idx="733">
                  <c:v>0.94384999999999997</c:v>
                </c:pt>
                <c:pt idx="734">
                  <c:v>0.11785</c:v>
                </c:pt>
                <c:pt idx="735">
                  <c:v>0.83643999999999996</c:v>
                </c:pt>
                <c:pt idx="736">
                  <c:v>0.36947000000000002</c:v>
                </c:pt>
                <c:pt idx="737">
                  <c:v>0.2021</c:v>
                </c:pt>
                <c:pt idx="738">
                  <c:v>0.11459</c:v>
                </c:pt>
                <c:pt idx="739">
                  <c:v>0.43231000000000003</c:v>
                </c:pt>
                <c:pt idx="740">
                  <c:v>0.87536000000000003</c:v>
                </c:pt>
                <c:pt idx="741">
                  <c:v>0.40384999999999999</c:v>
                </c:pt>
                <c:pt idx="742">
                  <c:v>0.39911000000000002</c:v>
                </c:pt>
                <c:pt idx="743">
                  <c:v>0.93725999999999998</c:v>
                </c:pt>
                <c:pt idx="744">
                  <c:v>0.79757</c:v>
                </c:pt>
                <c:pt idx="745">
                  <c:v>0.33189000000000002</c:v>
                </c:pt>
                <c:pt idx="746">
                  <c:v>0.25733</c:v>
                </c:pt>
                <c:pt idx="747">
                  <c:v>0.82064000000000004</c:v>
                </c:pt>
                <c:pt idx="748">
                  <c:v>0.39206999999999997</c:v>
                </c:pt>
                <c:pt idx="749">
                  <c:v>0.29321999999999998</c:v>
                </c:pt>
                <c:pt idx="750">
                  <c:v>0.72748000000000002</c:v>
                </c:pt>
                <c:pt idx="751">
                  <c:v>8.4029999999999994E-2</c:v>
                </c:pt>
                <c:pt idx="752">
                  <c:v>0.30702000000000002</c:v>
                </c:pt>
                <c:pt idx="753">
                  <c:v>0.22538</c:v>
                </c:pt>
                <c:pt idx="754">
                  <c:v>0.50463999999999998</c:v>
                </c:pt>
                <c:pt idx="755">
                  <c:v>0.46988000000000002</c:v>
                </c:pt>
                <c:pt idx="756">
                  <c:v>0.28928999999999999</c:v>
                </c:pt>
                <c:pt idx="757">
                  <c:v>0.32998</c:v>
                </c:pt>
                <c:pt idx="758">
                  <c:v>6.8229999999999999E-2</c:v>
                </c:pt>
                <c:pt idx="759">
                  <c:v>0.62892999999999999</c:v>
                </c:pt>
                <c:pt idx="760">
                  <c:v>0.58572999999999997</c:v>
                </c:pt>
                <c:pt idx="761">
                  <c:v>0.71150000000000002</c:v>
                </c:pt>
                <c:pt idx="762">
                  <c:v>0.79769999999999996</c:v>
                </c:pt>
                <c:pt idx="763">
                  <c:v>0.91295999999999999</c:v>
                </c:pt>
                <c:pt idx="764">
                  <c:v>0.12105</c:v>
                </c:pt>
                <c:pt idx="765">
                  <c:v>0.86475999999999997</c:v>
                </c:pt>
                <c:pt idx="766">
                  <c:v>0.37465999999999999</c:v>
                </c:pt>
                <c:pt idx="767">
                  <c:v>0.48071999999999998</c:v>
                </c:pt>
                <c:pt idx="768">
                  <c:v>0.27783999999999998</c:v>
                </c:pt>
                <c:pt idx="769">
                  <c:v>0.45147999999999999</c:v>
                </c:pt>
                <c:pt idx="770">
                  <c:v>0.31606000000000001</c:v>
                </c:pt>
                <c:pt idx="771">
                  <c:v>0.52820999999999996</c:v>
                </c:pt>
                <c:pt idx="772">
                  <c:v>0.96643999999999997</c:v>
                </c:pt>
                <c:pt idx="773">
                  <c:v>0.81364999999999998</c:v>
                </c:pt>
                <c:pt idx="774">
                  <c:v>0.12350999999999999</c:v>
                </c:pt>
                <c:pt idx="775">
                  <c:v>0.57287999999999994</c:v>
                </c:pt>
                <c:pt idx="776">
                  <c:v>0.20688999999999999</c:v>
                </c:pt>
                <c:pt idx="777">
                  <c:v>0.76803999999999994</c:v>
                </c:pt>
                <c:pt idx="778">
                  <c:v>0.83733999999999997</c:v>
                </c:pt>
                <c:pt idx="779">
                  <c:v>0.36298000000000002</c:v>
                </c:pt>
                <c:pt idx="780">
                  <c:v>0.77603</c:v>
                </c:pt>
                <c:pt idx="781">
                  <c:v>0.58753999999999995</c:v>
                </c:pt>
                <c:pt idx="782">
                  <c:v>0.46268999999999999</c:v>
                </c:pt>
                <c:pt idx="783">
                  <c:v>7.5100000000000002E-3</c:v>
                </c:pt>
                <c:pt idx="784">
                  <c:v>0.43683</c:v>
                </c:pt>
                <c:pt idx="785">
                  <c:v>0.74151</c:v>
                </c:pt>
                <c:pt idx="786">
                  <c:v>0.56781999999999999</c:v>
                </c:pt>
                <c:pt idx="787">
                  <c:v>0.14946000000000001</c:v>
                </c:pt>
                <c:pt idx="788">
                  <c:v>0.19599</c:v>
                </c:pt>
                <c:pt idx="789">
                  <c:v>0.96031</c:v>
                </c:pt>
                <c:pt idx="790">
                  <c:v>0.20277000000000001</c:v>
                </c:pt>
                <c:pt idx="791">
                  <c:v>0.20311000000000001</c:v>
                </c:pt>
                <c:pt idx="792">
                  <c:v>0.12384000000000001</c:v>
                </c:pt>
                <c:pt idx="793">
                  <c:v>0.58396999999999999</c:v>
                </c:pt>
                <c:pt idx="794">
                  <c:v>0.39903</c:v>
                </c:pt>
                <c:pt idx="795">
                  <c:v>0.47963</c:v>
                </c:pt>
                <c:pt idx="796">
                  <c:v>0.39262000000000002</c:v>
                </c:pt>
                <c:pt idx="797">
                  <c:v>0.71157999999999999</c:v>
                </c:pt>
                <c:pt idx="798">
                  <c:v>0.32329999999999998</c:v>
                </c:pt>
                <c:pt idx="799">
                  <c:v>0.30271999999999999</c:v>
                </c:pt>
                <c:pt idx="800">
                  <c:v>0.87041000000000002</c:v>
                </c:pt>
                <c:pt idx="801">
                  <c:v>0.49370000000000003</c:v>
                </c:pt>
                <c:pt idx="802">
                  <c:v>0.53512000000000004</c:v>
                </c:pt>
                <c:pt idx="803">
                  <c:v>0.91571999999999998</c:v>
                </c:pt>
                <c:pt idx="804">
                  <c:v>0.74200999999999995</c:v>
                </c:pt>
                <c:pt idx="805">
                  <c:v>0.67356000000000005</c:v>
                </c:pt>
                <c:pt idx="806">
                  <c:v>0.52090999999999998</c:v>
                </c:pt>
                <c:pt idx="807">
                  <c:v>0.16525000000000001</c:v>
                </c:pt>
                <c:pt idx="808">
                  <c:v>0.49387999999999999</c:v>
                </c:pt>
                <c:pt idx="809">
                  <c:v>0.21537999999999999</c:v>
                </c:pt>
                <c:pt idx="810">
                  <c:v>4.9020000000000001E-2</c:v>
                </c:pt>
                <c:pt idx="811">
                  <c:v>0.77046000000000003</c:v>
                </c:pt>
                <c:pt idx="812">
                  <c:v>0.29659999999999997</c:v>
                </c:pt>
                <c:pt idx="813">
                  <c:v>0.40276000000000001</c:v>
                </c:pt>
                <c:pt idx="814">
                  <c:v>0.87700999999999996</c:v>
                </c:pt>
                <c:pt idx="815">
                  <c:v>0.89953000000000005</c:v>
                </c:pt>
                <c:pt idx="816">
                  <c:v>0.26494000000000001</c:v>
                </c:pt>
                <c:pt idx="817">
                  <c:v>0.83687</c:v>
                </c:pt>
                <c:pt idx="818">
                  <c:v>0.49280000000000002</c:v>
                </c:pt>
                <c:pt idx="819">
                  <c:v>0.15515000000000001</c:v>
                </c:pt>
                <c:pt idx="820">
                  <c:v>0.21214</c:v>
                </c:pt>
                <c:pt idx="821">
                  <c:v>0.90842000000000001</c:v>
                </c:pt>
                <c:pt idx="822">
                  <c:v>6.6549999999999998E-2</c:v>
                </c:pt>
                <c:pt idx="823">
                  <c:v>0.74539</c:v>
                </c:pt>
                <c:pt idx="824">
                  <c:v>0.46022999999999997</c:v>
                </c:pt>
                <c:pt idx="825">
                  <c:v>0.40109</c:v>
                </c:pt>
                <c:pt idx="826">
                  <c:v>0.39751999999999998</c:v>
                </c:pt>
                <c:pt idx="827">
                  <c:v>0.70018000000000002</c:v>
                </c:pt>
                <c:pt idx="828">
                  <c:v>0.86702000000000001</c:v>
                </c:pt>
                <c:pt idx="829">
                  <c:v>0.24640999999999999</c:v>
                </c:pt>
                <c:pt idx="830">
                  <c:v>0.91010999999999997</c:v>
                </c:pt>
                <c:pt idx="831">
                  <c:v>0.68257000000000001</c:v>
                </c:pt>
                <c:pt idx="832">
                  <c:v>0.62777000000000005</c:v>
                </c:pt>
                <c:pt idx="833">
                  <c:v>0.69279999999999997</c:v>
                </c:pt>
                <c:pt idx="834">
                  <c:v>0.75488</c:v>
                </c:pt>
                <c:pt idx="835">
                  <c:v>0.2487</c:v>
                </c:pt>
                <c:pt idx="836">
                  <c:v>0.27739999999999998</c:v>
                </c:pt>
                <c:pt idx="837">
                  <c:v>0.85302</c:v>
                </c:pt>
                <c:pt idx="838">
                  <c:v>0.61643000000000003</c:v>
                </c:pt>
                <c:pt idx="839">
                  <c:v>7.8719999999999998E-2</c:v>
                </c:pt>
                <c:pt idx="840">
                  <c:v>0.3211</c:v>
                </c:pt>
                <c:pt idx="841">
                  <c:v>0.43903999999999999</c:v>
                </c:pt>
                <c:pt idx="842">
                  <c:v>0.50253000000000003</c:v>
                </c:pt>
                <c:pt idx="843">
                  <c:v>0.22578999999999999</c:v>
                </c:pt>
                <c:pt idx="844">
                  <c:v>0.57825000000000004</c:v>
                </c:pt>
                <c:pt idx="845">
                  <c:v>0.95233000000000001</c:v>
                </c:pt>
                <c:pt idx="846">
                  <c:v>0.56506000000000001</c:v>
                </c:pt>
                <c:pt idx="847">
                  <c:v>0.25392999999999999</c:v>
                </c:pt>
                <c:pt idx="848">
                  <c:v>0.36808999999999997</c:v>
                </c:pt>
                <c:pt idx="849">
                  <c:v>0.79171000000000002</c:v>
                </c:pt>
                <c:pt idx="850">
                  <c:v>0.32172000000000001</c:v>
                </c:pt>
                <c:pt idx="851">
                  <c:v>0.63836999999999999</c:v>
                </c:pt>
                <c:pt idx="852">
                  <c:v>0.42592999999999998</c:v>
                </c:pt>
                <c:pt idx="853">
                  <c:v>1.7309999999999999E-2</c:v>
                </c:pt>
                <c:pt idx="854">
                  <c:v>4.3889999999999998E-2</c:v>
                </c:pt>
                <c:pt idx="855">
                  <c:v>0.32142999999999999</c:v>
                </c:pt>
                <c:pt idx="856">
                  <c:v>0.11372</c:v>
                </c:pt>
                <c:pt idx="857">
                  <c:v>0.84336999999999995</c:v>
                </c:pt>
                <c:pt idx="858">
                  <c:v>0.83838999999999997</c:v>
                </c:pt>
                <c:pt idx="859">
                  <c:v>0.17899000000000001</c:v>
                </c:pt>
                <c:pt idx="860">
                  <c:v>0.64771000000000001</c:v>
                </c:pt>
                <c:pt idx="861">
                  <c:v>0.22552</c:v>
                </c:pt>
                <c:pt idx="862">
                  <c:v>0.78913</c:v>
                </c:pt>
                <c:pt idx="863">
                  <c:v>0.78386999999999996</c:v>
                </c:pt>
                <c:pt idx="864">
                  <c:v>0.56176999999999999</c:v>
                </c:pt>
                <c:pt idx="865">
                  <c:v>0.75580000000000003</c:v>
                </c:pt>
                <c:pt idx="866">
                  <c:v>0.87026999999999999</c:v>
                </c:pt>
                <c:pt idx="867">
                  <c:v>0.63558999999999999</c:v>
                </c:pt>
                <c:pt idx="868">
                  <c:v>0.69350000000000001</c:v>
                </c:pt>
                <c:pt idx="869">
                  <c:v>0.81708000000000003</c:v>
                </c:pt>
                <c:pt idx="870">
                  <c:v>0.38463000000000003</c:v>
                </c:pt>
                <c:pt idx="871">
                  <c:v>2.5239999999999999E-2</c:v>
                </c:pt>
                <c:pt idx="872">
                  <c:v>0.98487999999999998</c:v>
                </c:pt>
                <c:pt idx="873">
                  <c:v>0.32114999999999999</c:v>
                </c:pt>
                <c:pt idx="874">
                  <c:v>0.42470999999999998</c:v>
                </c:pt>
                <c:pt idx="875">
                  <c:v>0.66800999999999999</c:v>
                </c:pt>
                <c:pt idx="876">
                  <c:v>0.85914999999999997</c:v>
                </c:pt>
                <c:pt idx="877">
                  <c:v>0.99456</c:v>
                </c:pt>
                <c:pt idx="878">
                  <c:v>0.17025999999999999</c:v>
                </c:pt>
                <c:pt idx="879">
                  <c:v>0.76212000000000002</c:v>
                </c:pt>
                <c:pt idx="880">
                  <c:v>0.81572</c:v>
                </c:pt>
                <c:pt idx="881">
                  <c:v>0.68515000000000004</c:v>
                </c:pt>
                <c:pt idx="882">
                  <c:v>0.26745999999999998</c:v>
                </c:pt>
                <c:pt idx="883">
                  <c:v>0.42093999999999998</c:v>
                </c:pt>
                <c:pt idx="884">
                  <c:v>0.64312000000000002</c:v>
                </c:pt>
                <c:pt idx="885">
                  <c:v>0.26674999999999999</c:v>
                </c:pt>
                <c:pt idx="886">
                  <c:v>0.61843999999999999</c:v>
                </c:pt>
                <c:pt idx="887">
                  <c:v>0.23458000000000001</c:v>
                </c:pt>
                <c:pt idx="888">
                  <c:v>0.34532000000000002</c:v>
                </c:pt>
                <c:pt idx="889">
                  <c:v>0.72494999999999998</c:v>
                </c:pt>
                <c:pt idx="890">
                  <c:v>0.47492000000000001</c:v>
                </c:pt>
                <c:pt idx="891">
                  <c:v>2.8539999999999999E-2</c:v>
                </c:pt>
                <c:pt idx="892">
                  <c:v>0.29475000000000001</c:v>
                </c:pt>
                <c:pt idx="893">
                  <c:v>0.53669999999999995</c:v>
                </c:pt>
                <c:pt idx="894">
                  <c:v>0.47632000000000002</c:v>
                </c:pt>
                <c:pt idx="895">
                  <c:v>0.60804000000000002</c:v>
                </c:pt>
                <c:pt idx="896">
                  <c:v>6.0659999999999999E-2</c:v>
                </c:pt>
                <c:pt idx="897">
                  <c:v>0.64202999999999999</c:v>
                </c:pt>
                <c:pt idx="898">
                  <c:v>0.95918999999999999</c:v>
                </c:pt>
                <c:pt idx="899">
                  <c:v>0.46253</c:v>
                </c:pt>
                <c:pt idx="900">
                  <c:v>0.63641999999999999</c:v>
                </c:pt>
                <c:pt idx="901">
                  <c:v>0.83806999999999998</c:v>
                </c:pt>
                <c:pt idx="902">
                  <c:v>0.34472999999999998</c:v>
                </c:pt>
                <c:pt idx="903">
                  <c:v>0.31925999999999999</c:v>
                </c:pt>
                <c:pt idx="904">
                  <c:v>0.91085000000000005</c:v>
                </c:pt>
                <c:pt idx="905">
                  <c:v>0.29599999999999999</c:v>
                </c:pt>
                <c:pt idx="906">
                  <c:v>0.30296000000000001</c:v>
                </c:pt>
                <c:pt idx="907">
                  <c:v>0.85943999999999998</c:v>
                </c:pt>
                <c:pt idx="908">
                  <c:v>3.7440000000000001E-2</c:v>
                </c:pt>
                <c:pt idx="909">
                  <c:v>0.35835</c:v>
                </c:pt>
                <c:pt idx="910">
                  <c:v>0.68945999999999996</c:v>
                </c:pt>
                <c:pt idx="911">
                  <c:v>0.81725000000000003</c:v>
                </c:pt>
                <c:pt idx="912">
                  <c:v>0.61665999999999999</c:v>
                </c:pt>
                <c:pt idx="913">
                  <c:v>0.10385999999999999</c:v>
                </c:pt>
                <c:pt idx="914">
                  <c:v>0.62180999999999997</c:v>
                </c:pt>
                <c:pt idx="915">
                  <c:v>0.92029000000000005</c:v>
                </c:pt>
                <c:pt idx="916">
                  <c:v>6.4599999999999996E-3</c:v>
                </c:pt>
                <c:pt idx="917">
                  <c:v>0.20374</c:v>
                </c:pt>
                <c:pt idx="918">
                  <c:v>0.26258999999999999</c:v>
                </c:pt>
                <c:pt idx="919">
                  <c:v>0.61799000000000004</c:v>
                </c:pt>
                <c:pt idx="920">
                  <c:v>0.46400999999999998</c:v>
                </c:pt>
                <c:pt idx="921">
                  <c:v>0.85641999999999996</c:v>
                </c:pt>
                <c:pt idx="922">
                  <c:v>0.59067999999999998</c:v>
                </c:pt>
                <c:pt idx="923">
                  <c:v>0.24551999999999999</c:v>
                </c:pt>
                <c:pt idx="924">
                  <c:v>0.10297000000000001</c:v>
                </c:pt>
                <c:pt idx="925">
                  <c:v>0.30759999999999998</c:v>
                </c:pt>
                <c:pt idx="926">
                  <c:v>0.16556000000000001</c:v>
                </c:pt>
                <c:pt idx="927">
                  <c:v>0.55430000000000001</c:v>
                </c:pt>
                <c:pt idx="928">
                  <c:v>0.71804000000000001</c:v>
                </c:pt>
                <c:pt idx="929">
                  <c:v>0.90954000000000002</c:v>
                </c:pt>
                <c:pt idx="930">
                  <c:v>0.63070000000000004</c:v>
                </c:pt>
                <c:pt idx="931">
                  <c:v>0.17157</c:v>
                </c:pt>
                <c:pt idx="932">
                  <c:v>0.39334000000000002</c:v>
                </c:pt>
                <c:pt idx="933">
                  <c:v>0.39922999999999997</c:v>
                </c:pt>
                <c:pt idx="934">
                  <c:v>0.25924999999999998</c:v>
                </c:pt>
                <c:pt idx="935">
                  <c:v>0.46705000000000002</c:v>
                </c:pt>
                <c:pt idx="936">
                  <c:v>0.66783000000000003</c:v>
                </c:pt>
                <c:pt idx="937">
                  <c:v>0.39248</c:v>
                </c:pt>
                <c:pt idx="938">
                  <c:v>0.37619000000000002</c:v>
                </c:pt>
                <c:pt idx="939">
                  <c:v>0.85455999999999999</c:v>
                </c:pt>
                <c:pt idx="940">
                  <c:v>0.17599999999999999</c:v>
                </c:pt>
                <c:pt idx="941">
                  <c:v>0.50204000000000004</c:v>
                </c:pt>
                <c:pt idx="942">
                  <c:v>0.88875000000000004</c:v>
                </c:pt>
                <c:pt idx="943">
                  <c:v>0.27915000000000001</c:v>
                </c:pt>
                <c:pt idx="944">
                  <c:v>0.15268999999999999</c:v>
                </c:pt>
                <c:pt idx="945">
                  <c:v>0.46688000000000002</c:v>
                </c:pt>
                <c:pt idx="946">
                  <c:v>0.58758999999999995</c:v>
                </c:pt>
                <c:pt idx="947">
                  <c:v>0.63097999999999999</c:v>
                </c:pt>
                <c:pt idx="948">
                  <c:v>0.20660000000000001</c:v>
                </c:pt>
                <c:pt idx="949">
                  <c:v>0.20022999999999999</c:v>
                </c:pt>
                <c:pt idx="950">
                  <c:v>0.29298999999999997</c:v>
                </c:pt>
                <c:pt idx="951">
                  <c:v>4.7469999999999998E-2</c:v>
                </c:pt>
                <c:pt idx="952">
                  <c:v>0.86756</c:v>
                </c:pt>
                <c:pt idx="953">
                  <c:v>0.99683999999999995</c:v>
                </c:pt>
                <c:pt idx="954">
                  <c:v>0.78737999999999997</c:v>
                </c:pt>
                <c:pt idx="955">
                  <c:v>2.325E-2</c:v>
                </c:pt>
                <c:pt idx="956">
                  <c:v>0.53488000000000002</c:v>
                </c:pt>
                <c:pt idx="957">
                  <c:v>0.22907</c:v>
                </c:pt>
                <c:pt idx="958">
                  <c:v>0.81037000000000003</c:v>
                </c:pt>
                <c:pt idx="959">
                  <c:v>0.86492999999999998</c:v>
                </c:pt>
                <c:pt idx="960">
                  <c:v>0.23185</c:v>
                </c:pt>
                <c:pt idx="961">
                  <c:v>0.79117000000000004</c:v>
                </c:pt>
                <c:pt idx="962">
                  <c:v>0.26526</c:v>
                </c:pt>
                <c:pt idx="963">
                  <c:v>0.44642999999999999</c:v>
                </c:pt>
                <c:pt idx="964">
                  <c:v>0.62956000000000001</c:v>
                </c:pt>
                <c:pt idx="965">
                  <c:v>0.89531000000000005</c:v>
                </c:pt>
                <c:pt idx="966">
                  <c:v>0.91605999999999999</c:v>
                </c:pt>
                <c:pt idx="967">
                  <c:v>0.92718</c:v>
                </c:pt>
                <c:pt idx="968">
                  <c:v>0.25031999999999999</c:v>
                </c:pt>
                <c:pt idx="969">
                  <c:v>0.36821999999999999</c:v>
                </c:pt>
                <c:pt idx="970">
                  <c:v>0.31228</c:v>
                </c:pt>
                <c:pt idx="971">
                  <c:v>0.36781999999999998</c:v>
                </c:pt>
                <c:pt idx="972">
                  <c:v>0.14682999999999999</c:v>
                </c:pt>
                <c:pt idx="973">
                  <c:v>0.25647999999999999</c:v>
                </c:pt>
                <c:pt idx="974">
                  <c:v>0.12676000000000001</c:v>
                </c:pt>
                <c:pt idx="975">
                  <c:v>0.41355999999999998</c:v>
                </c:pt>
                <c:pt idx="976">
                  <c:v>0.85207999999999995</c:v>
                </c:pt>
                <c:pt idx="977">
                  <c:v>0.41815999999999998</c:v>
                </c:pt>
                <c:pt idx="978">
                  <c:v>0.64029000000000003</c:v>
                </c:pt>
                <c:pt idx="979">
                  <c:v>4.845E-2</c:v>
                </c:pt>
                <c:pt idx="980">
                  <c:v>0.43720999999999999</c:v>
                </c:pt>
                <c:pt idx="981">
                  <c:v>0.29504000000000002</c:v>
                </c:pt>
                <c:pt idx="982">
                  <c:v>0.90603</c:v>
                </c:pt>
                <c:pt idx="983">
                  <c:v>0.34659000000000001</c:v>
                </c:pt>
                <c:pt idx="984">
                  <c:v>0.83867999999999998</c:v>
                </c:pt>
                <c:pt idx="985">
                  <c:v>0.47672999999999999</c:v>
                </c:pt>
                <c:pt idx="986">
                  <c:v>0.96982000000000002</c:v>
                </c:pt>
                <c:pt idx="987">
                  <c:v>0.33944999999999997</c:v>
                </c:pt>
                <c:pt idx="988">
                  <c:v>0.12520999999999999</c:v>
                </c:pt>
                <c:pt idx="989">
                  <c:v>0.67813999999999997</c:v>
                </c:pt>
                <c:pt idx="990">
                  <c:v>0.99489000000000005</c:v>
                </c:pt>
                <c:pt idx="991">
                  <c:v>0.23852999999999999</c:v>
                </c:pt>
                <c:pt idx="992">
                  <c:v>0.26716000000000001</c:v>
                </c:pt>
                <c:pt idx="993">
                  <c:v>0.93176000000000003</c:v>
                </c:pt>
                <c:pt idx="994">
                  <c:v>9.4009999999999996E-2</c:v>
                </c:pt>
                <c:pt idx="995">
                  <c:v>8.1129999999999994E-2</c:v>
                </c:pt>
                <c:pt idx="996">
                  <c:v>0.6966</c:v>
                </c:pt>
                <c:pt idx="997">
                  <c:v>0.29098000000000002</c:v>
                </c:pt>
                <c:pt idx="998">
                  <c:v>0.12396</c:v>
                </c:pt>
                <c:pt idx="999">
                  <c:v>0.67264999999999997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4-4044-A514-522E23F3A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14568"/>
        <c:axId val="449908008"/>
      </c:scatterChart>
      <c:valAx>
        <c:axId val="44991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08008"/>
        <c:crosses val="autoZero"/>
        <c:crossBetween val="midCat"/>
      </c:valAx>
      <c:valAx>
        <c:axId val="44990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14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Mersene</a:t>
            </a:r>
            <a:r>
              <a:rPr lang="en-US" baseline="0"/>
              <a:t> Twister Uniform Distribution</a:t>
            </a:r>
            <a:endParaRPr lang="en-US"/>
          </a:p>
          <a:p>
            <a:pPr>
              <a:defRPr/>
            </a:pPr>
            <a:r>
              <a:rPr lang="en-US"/>
              <a:t>N=500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MersereTwister!$P$1</c:f>
              <c:strCache>
                <c:ptCount val="1"/>
                <c:pt idx="0">
                  <c:v>N=500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MersereTwister!$P$2:$P$501</c:f>
              <c:numCache>
                <c:formatCode>General</c:formatCode>
                <c:ptCount val="500"/>
                <c:pt idx="0">
                  <c:v>0.13682</c:v>
                </c:pt>
                <c:pt idx="1">
                  <c:v>0.88534999999999997</c:v>
                </c:pt>
                <c:pt idx="2">
                  <c:v>0.73916999999999999</c:v>
                </c:pt>
                <c:pt idx="3">
                  <c:v>0.11262999999999999</c:v>
                </c:pt>
                <c:pt idx="4">
                  <c:v>0.60004999999999997</c:v>
                </c:pt>
                <c:pt idx="5">
                  <c:v>0.49593999999999999</c:v>
                </c:pt>
                <c:pt idx="6">
                  <c:v>0.2036</c:v>
                </c:pt>
                <c:pt idx="7">
                  <c:v>0.77497000000000005</c:v>
                </c:pt>
                <c:pt idx="8">
                  <c:v>0.44259999999999999</c:v>
                </c:pt>
                <c:pt idx="9">
                  <c:v>0.72184999999999999</c:v>
                </c:pt>
                <c:pt idx="10">
                  <c:v>0.18160999999999999</c:v>
                </c:pt>
                <c:pt idx="11">
                  <c:v>0.62060999999999999</c:v>
                </c:pt>
                <c:pt idx="12">
                  <c:v>7.8990000000000005E-2</c:v>
                </c:pt>
                <c:pt idx="13">
                  <c:v>0.22009000000000001</c:v>
                </c:pt>
                <c:pt idx="14">
                  <c:v>0.29289999999999999</c:v>
                </c:pt>
                <c:pt idx="15">
                  <c:v>0.34866000000000003</c:v>
                </c:pt>
                <c:pt idx="16">
                  <c:v>0.85892999999999997</c:v>
                </c:pt>
                <c:pt idx="17">
                  <c:v>0.69116</c:v>
                </c:pt>
                <c:pt idx="18">
                  <c:v>6.0639999999999999E-2</c:v>
                </c:pt>
                <c:pt idx="19">
                  <c:v>0.95509999999999995</c:v>
                </c:pt>
                <c:pt idx="20">
                  <c:v>0.36135</c:v>
                </c:pt>
                <c:pt idx="21">
                  <c:v>4.9430000000000002E-2</c:v>
                </c:pt>
                <c:pt idx="22">
                  <c:v>0.50300999999999996</c:v>
                </c:pt>
                <c:pt idx="23">
                  <c:v>0.29276000000000002</c:v>
                </c:pt>
                <c:pt idx="24">
                  <c:v>0.95918999999999999</c:v>
                </c:pt>
                <c:pt idx="25">
                  <c:v>0.81794</c:v>
                </c:pt>
                <c:pt idx="26">
                  <c:v>0.36730000000000002</c:v>
                </c:pt>
                <c:pt idx="27">
                  <c:v>0.83218000000000003</c:v>
                </c:pt>
                <c:pt idx="28">
                  <c:v>0.38702999999999999</c:v>
                </c:pt>
                <c:pt idx="29">
                  <c:v>0.51910999999999996</c:v>
                </c:pt>
                <c:pt idx="30">
                  <c:v>0.63905000000000001</c:v>
                </c:pt>
                <c:pt idx="31">
                  <c:v>0.97685</c:v>
                </c:pt>
                <c:pt idx="32">
                  <c:v>0.11822000000000001</c:v>
                </c:pt>
                <c:pt idx="33">
                  <c:v>0.80928999999999995</c:v>
                </c:pt>
                <c:pt idx="34">
                  <c:v>0.54654999999999998</c:v>
                </c:pt>
                <c:pt idx="35">
                  <c:v>0.52180000000000004</c:v>
                </c:pt>
                <c:pt idx="36">
                  <c:v>0.45651000000000003</c:v>
                </c:pt>
                <c:pt idx="37">
                  <c:v>0.21060000000000001</c:v>
                </c:pt>
                <c:pt idx="38">
                  <c:v>0.65932999999999997</c:v>
                </c:pt>
                <c:pt idx="39">
                  <c:v>0.20319999999999999</c:v>
                </c:pt>
                <c:pt idx="40">
                  <c:v>0.25727</c:v>
                </c:pt>
                <c:pt idx="41">
                  <c:v>0.76856999999999998</c:v>
                </c:pt>
                <c:pt idx="42">
                  <c:v>0.28209000000000001</c:v>
                </c:pt>
                <c:pt idx="43">
                  <c:v>0.45444000000000001</c:v>
                </c:pt>
                <c:pt idx="44">
                  <c:v>0.81474999999999997</c:v>
                </c:pt>
                <c:pt idx="45">
                  <c:v>0.70747000000000004</c:v>
                </c:pt>
                <c:pt idx="46">
                  <c:v>0.99173</c:v>
                </c:pt>
                <c:pt idx="47">
                  <c:v>0.11169</c:v>
                </c:pt>
                <c:pt idx="48">
                  <c:v>0.49119000000000002</c:v>
                </c:pt>
                <c:pt idx="49">
                  <c:v>0.51556000000000002</c:v>
                </c:pt>
                <c:pt idx="50">
                  <c:v>0.73702999999999996</c:v>
                </c:pt>
                <c:pt idx="51">
                  <c:v>0.36247000000000001</c:v>
                </c:pt>
                <c:pt idx="52">
                  <c:v>0.17058000000000001</c:v>
                </c:pt>
                <c:pt idx="53">
                  <c:v>0.82484000000000002</c:v>
                </c:pt>
                <c:pt idx="54">
                  <c:v>0.43270999999999998</c:v>
                </c:pt>
                <c:pt idx="55">
                  <c:v>0.64593999999999996</c:v>
                </c:pt>
                <c:pt idx="56">
                  <c:v>0.64842</c:v>
                </c:pt>
                <c:pt idx="57">
                  <c:v>0.16322999999999999</c:v>
                </c:pt>
                <c:pt idx="58">
                  <c:v>0.36996000000000001</c:v>
                </c:pt>
                <c:pt idx="59">
                  <c:v>0.33207999999999999</c:v>
                </c:pt>
                <c:pt idx="60">
                  <c:v>0.49212</c:v>
                </c:pt>
                <c:pt idx="61">
                  <c:v>0.87170000000000003</c:v>
                </c:pt>
                <c:pt idx="62">
                  <c:v>0.32191999999999998</c:v>
                </c:pt>
                <c:pt idx="63">
                  <c:v>0.23651</c:v>
                </c:pt>
                <c:pt idx="64">
                  <c:v>0.36474000000000001</c:v>
                </c:pt>
                <c:pt idx="65">
                  <c:v>0.18114</c:v>
                </c:pt>
                <c:pt idx="66">
                  <c:v>0.89480999999999999</c:v>
                </c:pt>
                <c:pt idx="67">
                  <c:v>0.87383</c:v>
                </c:pt>
                <c:pt idx="68">
                  <c:v>4.1540000000000001E-2</c:v>
                </c:pt>
                <c:pt idx="69">
                  <c:v>0.79135</c:v>
                </c:pt>
                <c:pt idx="70">
                  <c:v>7.7829999999999996E-2</c:v>
                </c:pt>
                <c:pt idx="71">
                  <c:v>2.6800000000000001E-3</c:v>
                </c:pt>
                <c:pt idx="72">
                  <c:v>0.48998999999999998</c:v>
                </c:pt>
                <c:pt idx="73">
                  <c:v>0.39748</c:v>
                </c:pt>
                <c:pt idx="74">
                  <c:v>0.96201999999999999</c:v>
                </c:pt>
                <c:pt idx="75">
                  <c:v>4.1590000000000002E-2</c:v>
                </c:pt>
                <c:pt idx="76">
                  <c:v>0.97118000000000004</c:v>
                </c:pt>
                <c:pt idx="77">
                  <c:v>0.71401000000000003</c:v>
                </c:pt>
                <c:pt idx="78">
                  <c:v>0.25655</c:v>
                </c:pt>
                <c:pt idx="79">
                  <c:v>0.61939</c:v>
                </c:pt>
                <c:pt idx="80">
                  <c:v>0.80266999999999999</c:v>
                </c:pt>
                <c:pt idx="81">
                  <c:v>0.73236000000000001</c:v>
                </c:pt>
                <c:pt idx="82">
                  <c:v>0.75785000000000002</c:v>
                </c:pt>
                <c:pt idx="83">
                  <c:v>0.39217999999999997</c:v>
                </c:pt>
                <c:pt idx="84">
                  <c:v>0.16059999999999999</c:v>
                </c:pt>
                <c:pt idx="85">
                  <c:v>0.33321000000000001</c:v>
                </c:pt>
                <c:pt idx="86">
                  <c:v>0.92318999999999996</c:v>
                </c:pt>
                <c:pt idx="87">
                  <c:v>0.73943999999999999</c:v>
                </c:pt>
                <c:pt idx="88">
                  <c:v>0.74175000000000002</c:v>
                </c:pt>
                <c:pt idx="89">
                  <c:v>0.69540999999999997</c:v>
                </c:pt>
                <c:pt idx="90">
                  <c:v>0.71452000000000004</c:v>
                </c:pt>
                <c:pt idx="91">
                  <c:v>0.55118</c:v>
                </c:pt>
                <c:pt idx="92">
                  <c:v>0.64159999999999995</c:v>
                </c:pt>
                <c:pt idx="93">
                  <c:v>0.19312000000000001</c:v>
                </c:pt>
                <c:pt idx="94">
                  <c:v>1.312E-2</c:v>
                </c:pt>
                <c:pt idx="95">
                  <c:v>0.35167999999999999</c:v>
                </c:pt>
                <c:pt idx="96">
                  <c:v>0.52493000000000001</c:v>
                </c:pt>
                <c:pt idx="97">
                  <c:v>0.43162</c:v>
                </c:pt>
                <c:pt idx="98">
                  <c:v>0.50278999999999996</c:v>
                </c:pt>
                <c:pt idx="99">
                  <c:v>0.16914000000000001</c:v>
                </c:pt>
                <c:pt idx="100">
                  <c:v>6.0269999999999997E-2</c:v>
                </c:pt>
                <c:pt idx="101">
                  <c:v>0.89956999999999998</c:v>
                </c:pt>
                <c:pt idx="102">
                  <c:v>0.15644</c:v>
                </c:pt>
                <c:pt idx="103">
                  <c:v>1.281E-2</c:v>
                </c:pt>
                <c:pt idx="104">
                  <c:v>0.54671000000000003</c:v>
                </c:pt>
                <c:pt idx="105">
                  <c:v>0.95296000000000003</c:v>
                </c:pt>
                <c:pt idx="106">
                  <c:v>0.79651000000000005</c:v>
                </c:pt>
                <c:pt idx="107">
                  <c:v>0.21507000000000001</c:v>
                </c:pt>
                <c:pt idx="108">
                  <c:v>0.34599999999999997</c:v>
                </c:pt>
                <c:pt idx="109">
                  <c:v>0.46511999999999998</c:v>
                </c:pt>
                <c:pt idx="110">
                  <c:v>0.59158999999999995</c:v>
                </c:pt>
                <c:pt idx="111">
                  <c:v>0.29698000000000002</c:v>
                </c:pt>
                <c:pt idx="112">
                  <c:v>5.289E-2</c:v>
                </c:pt>
                <c:pt idx="113">
                  <c:v>0.71514</c:v>
                </c:pt>
                <c:pt idx="114">
                  <c:v>0.79412000000000005</c:v>
                </c:pt>
                <c:pt idx="115">
                  <c:v>0.45101999999999998</c:v>
                </c:pt>
                <c:pt idx="116">
                  <c:v>0.95621</c:v>
                </c:pt>
                <c:pt idx="117">
                  <c:v>0.70982000000000001</c:v>
                </c:pt>
                <c:pt idx="118">
                  <c:v>0.24481</c:v>
                </c:pt>
                <c:pt idx="119">
                  <c:v>0.41383999999999999</c:v>
                </c:pt>
                <c:pt idx="120">
                  <c:v>0.96640999999999999</c:v>
                </c:pt>
                <c:pt idx="121">
                  <c:v>0.20075999999999999</c:v>
                </c:pt>
                <c:pt idx="122">
                  <c:v>0.42921999999999999</c:v>
                </c:pt>
                <c:pt idx="123">
                  <c:v>1.3350000000000001E-2</c:v>
                </c:pt>
                <c:pt idx="124">
                  <c:v>0.77183999999999997</c:v>
                </c:pt>
                <c:pt idx="125">
                  <c:v>0.93535000000000001</c:v>
                </c:pt>
                <c:pt idx="126">
                  <c:v>0.24232000000000001</c:v>
                </c:pt>
                <c:pt idx="127">
                  <c:v>0.21509</c:v>
                </c:pt>
                <c:pt idx="128">
                  <c:v>0.17652999999999999</c:v>
                </c:pt>
                <c:pt idx="129">
                  <c:v>0.95069999999999999</c:v>
                </c:pt>
                <c:pt idx="130">
                  <c:v>0.94562000000000002</c:v>
                </c:pt>
                <c:pt idx="131">
                  <c:v>0.87924999999999998</c:v>
                </c:pt>
                <c:pt idx="132">
                  <c:v>0.57860999999999996</c:v>
                </c:pt>
                <c:pt idx="133">
                  <c:v>0.65522999999999998</c:v>
                </c:pt>
                <c:pt idx="134">
                  <c:v>0.13861000000000001</c:v>
                </c:pt>
                <c:pt idx="135">
                  <c:v>0.93620000000000003</c:v>
                </c:pt>
                <c:pt idx="136">
                  <c:v>0.50644999999999996</c:v>
                </c:pt>
                <c:pt idx="137">
                  <c:v>0.41010000000000002</c:v>
                </c:pt>
                <c:pt idx="138">
                  <c:v>0.93262999999999996</c:v>
                </c:pt>
                <c:pt idx="139">
                  <c:v>0.31734000000000001</c:v>
                </c:pt>
                <c:pt idx="140">
                  <c:v>0.43780000000000002</c:v>
                </c:pt>
                <c:pt idx="141">
                  <c:v>0.32485000000000003</c:v>
                </c:pt>
                <c:pt idx="142">
                  <c:v>0.16746</c:v>
                </c:pt>
                <c:pt idx="143">
                  <c:v>0.66020000000000001</c:v>
                </c:pt>
                <c:pt idx="144">
                  <c:v>0.87582000000000004</c:v>
                </c:pt>
                <c:pt idx="145">
                  <c:v>3.8309999999999997E-2</c:v>
                </c:pt>
                <c:pt idx="146">
                  <c:v>0.98392999999999997</c:v>
                </c:pt>
                <c:pt idx="147">
                  <c:v>0.67759999999999998</c:v>
                </c:pt>
                <c:pt idx="148">
                  <c:v>0.34139999999999998</c:v>
                </c:pt>
                <c:pt idx="149">
                  <c:v>0.99351</c:v>
                </c:pt>
                <c:pt idx="150">
                  <c:v>0.50199000000000005</c:v>
                </c:pt>
                <c:pt idx="151">
                  <c:v>0.37523000000000001</c:v>
                </c:pt>
                <c:pt idx="152">
                  <c:v>8.9010000000000006E-2</c:v>
                </c:pt>
                <c:pt idx="153">
                  <c:v>0.87248999999999999</c:v>
                </c:pt>
                <c:pt idx="154">
                  <c:v>0.99539</c:v>
                </c:pt>
                <c:pt idx="155">
                  <c:v>0.11663999999999999</c:v>
                </c:pt>
                <c:pt idx="156">
                  <c:v>0.28653000000000001</c:v>
                </c:pt>
                <c:pt idx="157">
                  <c:v>0.91408999999999996</c:v>
                </c:pt>
                <c:pt idx="158">
                  <c:v>0.85218000000000005</c:v>
                </c:pt>
                <c:pt idx="159">
                  <c:v>0.48215999999999998</c:v>
                </c:pt>
                <c:pt idx="160">
                  <c:v>0.70477000000000001</c:v>
                </c:pt>
                <c:pt idx="161">
                  <c:v>5.6300000000000003E-2</c:v>
                </c:pt>
                <c:pt idx="162">
                  <c:v>0.21254999999999999</c:v>
                </c:pt>
                <c:pt idx="163">
                  <c:v>0.17265</c:v>
                </c:pt>
                <c:pt idx="164">
                  <c:v>0.27721000000000001</c:v>
                </c:pt>
                <c:pt idx="165">
                  <c:v>0.51027</c:v>
                </c:pt>
                <c:pt idx="166">
                  <c:v>0.72189999999999999</c:v>
                </c:pt>
                <c:pt idx="167">
                  <c:v>0.74255000000000004</c:v>
                </c:pt>
                <c:pt idx="168">
                  <c:v>0.11307</c:v>
                </c:pt>
                <c:pt idx="169">
                  <c:v>0.21933</c:v>
                </c:pt>
                <c:pt idx="170">
                  <c:v>0.74068999999999996</c:v>
                </c:pt>
                <c:pt idx="171">
                  <c:v>0.29947000000000001</c:v>
                </c:pt>
                <c:pt idx="172">
                  <c:v>0.45832000000000001</c:v>
                </c:pt>
                <c:pt idx="173">
                  <c:v>0.45821000000000001</c:v>
                </c:pt>
                <c:pt idx="174">
                  <c:v>0.97482000000000002</c:v>
                </c:pt>
                <c:pt idx="175">
                  <c:v>0.19758999999999999</c:v>
                </c:pt>
                <c:pt idx="176">
                  <c:v>0.21306</c:v>
                </c:pt>
                <c:pt idx="177">
                  <c:v>0.67911999999999995</c:v>
                </c:pt>
                <c:pt idx="178">
                  <c:v>0.67478000000000005</c:v>
                </c:pt>
                <c:pt idx="179">
                  <c:v>0.37374000000000002</c:v>
                </c:pt>
                <c:pt idx="180">
                  <c:v>0.43768000000000001</c:v>
                </c:pt>
                <c:pt idx="181">
                  <c:v>0.25573000000000001</c:v>
                </c:pt>
                <c:pt idx="182">
                  <c:v>0.78844000000000003</c:v>
                </c:pt>
                <c:pt idx="183">
                  <c:v>0.75126999999999999</c:v>
                </c:pt>
                <c:pt idx="184">
                  <c:v>0.71816999999999998</c:v>
                </c:pt>
                <c:pt idx="185">
                  <c:v>4.0460000000000003E-2</c:v>
                </c:pt>
                <c:pt idx="186">
                  <c:v>0.82150000000000001</c:v>
                </c:pt>
                <c:pt idx="187">
                  <c:v>0.24917</c:v>
                </c:pt>
                <c:pt idx="188">
                  <c:v>2.0719999999999999E-2</c:v>
                </c:pt>
                <c:pt idx="189">
                  <c:v>0.49087999999999998</c:v>
                </c:pt>
                <c:pt idx="190">
                  <c:v>0.62805</c:v>
                </c:pt>
                <c:pt idx="191">
                  <c:v>0.57430000000000003</c:v>
                </c:pt>
                <c:pt idx="192">
                  <c:v>0.68381000000000003</c:v>
                </c:pt>
                <c:pt idx="193">
                  <c:v>0.78285000000000005</c:v>
                </c:pt>
                <c:pt idx="194">
                  <c:v>0.87089000000000005</c:v>
                </c:pt>
                <c:pt idx="195">
                  <c:v>0.75178</c:v>
                </c:pt>
                <c:pt idx="196">
                  <c:v>0.15371000000000001</c:v>
                </c:pt>
                <c:pt idx="197">
                  <c:v>0.38693</c:v>
                </c:pt>
                <c:pt idx="198">
                  <c:v>0.53344999999999998</c:v>
                </c:pt>
                <c:pt idx="199">
                  <c:v>0.47681000000000001</c:v>
                </c:pt>
                <c:pt idx="200">
                  <c:v>0.51385999999999998</c:v>
                </c:pt>
                <c:pt idx="201">
                  <c:v>0.56257999999999997</c:v>
                </c:pt>
                <c:pt idx="202">
                  <c:v>3.1460000000000002E-2</c:v>
                </c:pt>
                <c:pt idx="203">
                  <c:v>0.65436000000000005</c:v>
                </c:pt>
                <c:pt idx="204">
                  <c:v>0.46514</c:v>
                </c:pt>
                <c:pt idx="205">
                  <c:v>0.26175999999999999</c:v>
                </c:pt>
                <c:pt idx="206">
                  <c:v>9.7659999999999997E-2</c:v>
                </c:pt>
                <c:pt idx="207">
                  <c:v>0.61189000000000004</c:v>
                </c:pt>
                <c:pt idx="208">
                  <c:v>0.70709</c:v>
                </c:pt>
                <c:pt idx="209">
                  <c:v>0.48520000000000002</c:v>
                </c:pt>
                <c:pt idx="210">
                  <c:v>0.33439999999999998</c:v>
                </c:pt>
                <c:pt idx="211">
                  <c:v>0.91198999999999997</c:v>
                </c:pt>
                <c:pt idx="212">
                  <c:v>5.1990000000000001E-2</c:v>
                </c:pt>
                <c:pt idx="213">
                  <c:v>0.71789999999999998</c:v>
                </c:pt>
                <c:pt idx="214">
                  <c:v>0.52507999999999999</c:v>
                </c:pt>
                <c:pt idx="215">
                  <c:v>0.19267999999999999</c:v>
                </c:pt>
                <c:pt idx="216">
                  <c:v>0.35792000000000002</c:v>
                </c:pt>
                <c:pt idx="217">
                  <c:v>0.68257000000000001</c:v>
                </c:pt>
                <c:pt idx="218">
                  <c:v>0.51876999999999995</c:v>
                </c:pt>
                <c:pt idx="219">
                  <c:v>0.48135</c:v>
                </c:pt>
                <c:pt idx="220">
                  <c:v>0.36819000000000002</c:v>
                </c:pt>
                <c:pt idx="221">
                  <c:v>0.44069000000000003</c:v>
                </c:pt>
                <c:pt idx="222">
                  <c:v>9.1359999999999997E-2</c:v>
                </c:pt>
                <c:pt idx="223">
                  <c:v>8.0170000000000005E-2</c:v>
                </c:pt>
                <c:pt idx="224">
                  <c:v>0.29364000000000001</c:v>
                </c:pt>
                <c:pt idx="225">
                  <c:v>0.51771</c:v>
                </c:pt>
                <c:pt idx="226">
                  <c:v>0.96975</c:v>
                </c:pt>
                <c:pt idx="227">
                  <c:v>0.50331000000000004</c:v>
                </c:pt>
                <c:pt idx="228">
                  <c:v>0.19536000000000001</c:v>
                </c:pt>
                <c:pt idx="229">
                  <c:v>0.22559000000000001</c:v>
                </c:pt>
                <c:pt idx="230">
                  <c:v>0.60841000000000001</c:v>
                </c:pt>
                <c:pt idx="231">
                  <c:v>0.47010999999999997</c:v>
                </c:pt>
                <c:pt idx="232">
                  <c:v>0.67122999999999999</c:v>
                </c:pt>
                <c:pt idx="233">
                  <c:v>0.47238000000000002</c:v>
                </c:pt>
                <c:pt idx="234">
                  <c:v>0.64793999999999996</c:v>
                </c:pt>
                <c:pt idx="235">
                  <c:v>0.98984000000000005</c:v>
                </c:pt>
                <c:pt idx="236">
                  <c:v>0.70338999999999996</c:v>
                </c:pt>
                <c:pt idx="237">
                  <c:v>0.44822000000000001</c:v>
                </c:pt>
                <c:pt idx="238">
                  <c:v>0.76658000000000004</c:v>
                </c:pt>
                <c:pt idx="239">
                  <c:v>0.1293</c:v>
                </c:pt>
                <c:pt idx="240">
                  <c:v>0.87336000000000003</c:v>
                </c:pt>
                <c:pt idx="241">
                  <c:v>0.55598999999999998</c:v>
                </c:pt>
                <c:pt idx="242">
                  <c:v>7.3660000000000003E-2</c:v>
                </c:pt>
                <c:pt idx="243">
                  <c:v>0.91737999999999997</c:v>
                </c:pt>
                <c:pt idx="244">
                  <c:v>0.50834999999999997</c:v>
                </c:pt>
                <c:pt idx="245">
                  <c:v>1.8870000000000001E-2</c:v>
                </c:pt>
                <c:pt idx="246">
                  <c:v>5.645E-2</c:v>
                </c:pt>
                <c:pt idx="247">
                  <c:v>3.4020000000000002E-2</c:v>
                </c:pt>
                <c:pt idx="248">
                  <c:v>0.74887999999999999</c:v>
                </c:pt>
                <c:pt idx="249">
                  <c:v>0.28265000000000001</c:v>
                </c:pt>
                <c:pt idx="250">
                  <c:v>0.71711999999999998</c:v>
                </c:pt>
                <c:pt idx="251">
                  <c:v>0.9355</c:v>
                </c:pt>
                <c:pt idx="252">
                  <c:v>0.94957999999999998</c:v>
                </c:pt>
                <c:pt idx="253">
                  <c:v>5.2789999999999997E-2</c:v>
                </c:pt>
                <c:pt idx="254">
                  <c:v>0.55332000000000003</c:v>
                </c:pt>
                <c:pt idx="255">
                  <c:v>0.29488999999999999</c:v>
                </c:pt>
                <c:pt idx="256">
                  <c:v>0.20294999999999999</c:v>
                </c:pt>
                <c:pt idx="257">
                  <c:v>0.44943</c:v>
                </c:pt>
                <c:pt idx="258">
                  <c:v>0.67354000000000003</c:v>
                </c:pt>
                <c:pt idx="259">
                  <c:v>0.75746000000000002</c:v>
                </c:pt>
                <c:pt idx="260">
                  <c:v>0.46111000000000002</c:v>
                </c:pt>
                <c:pt idx="261">
                  <c:v>0.62334000000000001</c:v>
                </c:pt>
                <c:pt idx="262">
                  <c:v>0.80976000000000004</c:v>
                </c:pt>
                <c:pt idx="263">
                  <c:v>0.27683999999999997</c:v>
                </c:pt>
                <c:pt idx="264">
                  <c:v>0.45462000000000002</c:v>
                </c:pt>
                <c:pt idx="265">
                  <c:v>0.86116000000000004</c:v>
                </c:pt>
                <c:pt idx="266">
                  <c:v>0.71250999999999998</c:v>
                </c:pt>
                <c:pt idx="267">
                  <c:v>0.59125000000000005</c:v>
                </c:pt>
                <c:pt idx="268">
                  <c:v>0.18853</c:v>
                </c:pt>
                <c:pt idx="269">
                  <c:v>0.67242000000000002</c:v>
                </c:pt>
                <c:pt idx="270">
                  <c:v>0.24063999999999999</c:v>
                </c:pt>
                <c:pt idx="271">
                  <c:v>0.70916000000000001</c:v>
                </c:pt>
                <c:pt idx="272">
                  <c:v>3.2050000000000002E-2</c:v>
                </c:pt>
                <c:pt idx="273">
                  <c:v>2.6040000000000001E-2</c:v>
                </c:pt>
                <c:pt idx="274">
                  <c:v>0.20165</c:v>
                </c:pt>
                <c:pt idx="275">
                  <c:v>6.5300000000000002E-3</c:v>
                </c:pt>
                <c:pt idx="276">
                  <c:v>0.65061999999999998</c:v>
                </c:pt>
                <c:pt idx="277">
                  <c:v>0.42238999999999999</c:v>
                </c:pt>
                <c:pt idx="278">
                  <c:v>0.63321000000000005</c:v>
                </c:pt>
                <c:pt idx="279">
                  <c:v>0.28716999999999998</c:v>
                </c:pt>
                <c:pt idx="280">
                  <c:v>0.17645</c:v>
                </c:pt>
                <c:pt idx="281">
                  <c:v>0.23335</c:v>
                </c:pt>
                <c:pt idx="282">
                  <c:v>0.87716000000000005</c:v>
                </c:pt>
                <c:pt idx="283">
                  <c:v>0.71884999999999999</c:v>
                </c:pt>
                <c:pt idx="284">
                  <c:v>0.21414</c:v>
                </c:pt>
                <c:pt idx="285">
                  <c:v>0.62204999999999999</c:v>
                </c:pt>
                <c:pt idx="286">
                  <c:v>0.60704999999999998</c:v>
                </c:pt>
                <c:pt idx="287">
                  <c:v>0.47023999999999999</c:v>
                </c:pt>
                <c:pt idx="288">
                  <c:v>0.83728000000000002</c:v>
                </c:pt>
                <c:pt idx="289">
                  <c:v>0.93152999999999997</c:v>
                </c:pt>
                <c:pt idx="290">
                  <c:v>0.76092000000000004</c:v>
                </c:pt>
                <c:pt idx="291">
                  <c:v>0.23375000000000001</c:v>
                </c:pt>
                <c:pt idx="292">
                  <c:v>0.69664999999999999</c:v>
                </c:pt>
                <c:pt idx="293">
                  <c:v>0.29192000000000001</c:v>
                </c:pt>
                <c:pt idx="294">
                  <c:v>0.86445000000000005</c:v>
                </c:pt>
                <c:pt idx="295">
                  <c:v>0.26677000000000001</c:v>
                </c:pt>
                <c:pt idx="296">
                  <c:v>0.33865000000000001</c:v>
                </c:pt>
                <c:pt idx="297">
                  <c:v>0.63773999999999997</c:v>
                </c:pt>
                <c:pt idx="298">
                  <c:v>0.2382</c:v>
                </c:pt>
                <c:pt idx="299">
                  <c:v>0.58416000000000001</c:v>
                </c:pt>
                <c:pt idx="300">
                  <c:v>0.58357000000000003</c:v>
                </c:pt>
                <c:pt idx="301">
                  <c:v>0.82938999999999996</c:v>
                </c:pt>
                <c:pt idx="302">
                  <c:v>0.66774</c:v>
                </c:pt>
                <c:pt idx="303">
                  <c:v>0.96275999999999995</c:v>
                </c:pt>
                <c:pt idx="304">
                  <c:v>0.97906000000000004</c:v>
                </c:pt>
                <c:pt idx="305">
                  <c:v>0.68245</c:v>
                </c:pt>
                <c:pt idx="306">
                  <c:v>2.9239999999999999E-2</c:v>
                </c:pt>
                <c:pt idx="307">
                  <c:v>0.50995999999999997</c:v>
                </c:pt>
                <c:pt idx="308">
                  <c:v>4.258E-2</c:v>
                </c:pt>
                <c:pt idx="309">
                  <c:v>0.89500000000000002</c:v>
                </c:pt>
                <c:pt idx="310">
                  <c:v>8.387E-2</c:v>
                </c:pt>
                <c:pt idx="311">
                  <c:v>0.82665999999999995</c:v>
                </c:pt>
                <c:pt idx="312">
                  <c:v>0.17388000000000001</c:v>
                </c:pt>
                <c:pt idx="313">
                  <c:v>0.26340999999999998</c:v>
                </c:pt>
                <c:pt idx="314">
                  <c:v>0.36087000000000002</c:v>
                </c:pt>
                <c:pt idx="315">
                  <c:v>0.61177000000000004</c:v>
                </c:pt>
                <c:pt idx="316">
                  <c:v>6.0670000000000002E-2</c:v>
                </c:pt>
                <c:pt idx="317">
                  <c:v>0.48330000000000001</c:v>
                </c:pt>
                <c:pt idx="318">
                  <c:v>6.9339999999999999E-2</c:v>
                </c:pt>
                <c:pt idx="319">
                  <c:v>0.87346000000000001</c:v>
                </c:pt>
                <c:pt idx="320">
                  <c:v>0.75922999999999996</c:v>
                </c:pt>
                <c:pt idx="321">
                  <c:v>0.60358000000000001</c:v>
                </c:pt>
                <c:pt idx="322">
                  <c:v>0.35256999999999999</c:v>
                </c:pt>
                <c:pt idx="323">
                  <c:v>0.79444999999999999</c:v>
                </c:pt>
                <c:pt idx="324">
                  <c:v>4.8689999999999997E-2</c:v>
                </c:pt>
                <c:pt idx="325">
                  <c:v>0.81928999999999996</c:v>
                </c:pt>
                <c:pt idx="326">
                  <c:v>0.32505000000000001</c:v>
                </c:pt>
                <c:pt idx="327">
                  <c:v>0.21861</c:v>
                </c:pt>
                <c:pt idx="328">
                  <c:v>0.41116999999999998</c:v>
                </c:pt>
                <c:pt idx="329">
                  <c:v>2.9309999999999999E-2</c:v>
                </c:pt>
                <c:pt idx="330">
                  <c:v>0.16114999999999999</c:v>
                </c:pt>
                <c:pt idx="331">
                  <c:v>0.12827</c:v>
                </c:pt>
                <c:pt idx="332">
                  <c:v>0.32472000000000001</c:v>
                </c:pt>
                <c:pt idx="333">
                  <c:v>0.83167999999999997</c:v>
                </c:pt>
                <c:pt idx="334">
                  <c:v>0.82981000000000005</c:v>
                </c:pt>
                <c:pt idx="335">
                  <c:v>0.27955000000000002</c:v>
                </c:pt>
                <c:pt idx="336">
                  <c:v>0.26861000000000002</c:v>
                </c:pt>
                <c:pt idx="337">
                  <c:v>0.53242</c:v>
                </c:pt>
                <c:pt idx="338">
                  <c:v>0.68686999999999998</c:v>
                </c:pt>
                <c:pt idx="339">
                  <c:v>0.71240999999999999</c:v>
                </c:pt>
                <c:pt idx="340">
                  <c:v>0.62683999999999995</c:v>
                </c:pt>
                <c:pt idx="341">
                  <c:v>0.18276000000000001</c:v>
                </c:pt>
                <c:pt idx="342">
                  <c:v>2.8969999999999999E-2</c:v>
                </c:pt>
                <c:pt idx="343">
                  <c:v>0.28778999999999999</c:v>
                </c:pt>
                <c:pt idx="344">
                  <c:v>0.84053</c:v>
                </c:pt>
                <c:pt idx="345">
                  <c:v>2.3279999999999999E-2</c:v>
                </c:pt>
                <c:pt idx="346">
                  <c:v>0.92325999999999997</c:v>
                </c:pt>
                <c:pt idx="347">
                  <c:v>4.9100000000000003E-3</c:v>
                </c:pt>
                <c:pt idx="348">
                  <c:v>0.24478</c:v>
                </c:pt>
                <c:pt idx="349">
                  <c:v>8.3159999999999998E-2</c:v>
                </c:pt>
                <c:pt idx="350">
                  <c:v>0.73529</c:v>
                </c:pt>
                <c:pt idx="351">
                  <c:v>0.20218</c:v>
                </c:pt>
                <c:pt idx="352">
                  <c:v>0.81096000000000001</c:v>
                </c:pt>
                <c:pt idx="353">
                  <c:v>0.72729999999999995</c:v>
                </c:pt>
                <c:pt idx="354">
                  <c:v>0.33779999999999999</c:v>
                </c:pt>
                <c:pt idx="355">
                  <c:v>4.6519999999999999E-2</c:v>
                </c:pt>
                <c:pt idx="356">
                  <c:v>0.69103000000000003</c:v>
                </c:pt>
                <c:pt idx="357">
                  <c:v>0.32341999999999999</c:v>
                </c:pt>
                <c:pt idx="358">
                  <c:v>7.0999999999999994E-2</c:v>
                </c:pt>
                <c:pt idx="359">
                  <c:v>0.70677999999999996</c:v>
                </c:pt>
                <c:pt idx="360">
                  <c:v>0.62261</c:v>
                </c:pt>
                <c:pt idx="361">
                  <c:v>0.78137000000000001</c:v>
                </c:pt>
                <c:pt idx="362">
                  <c:v>0.95596000000000003</c:v>
                </c:pt>
                <c:pt idx="363">
                  <c:v>0.24889</c:v>
                </c:pt>
                <c:pt idx="364">
                  <c:v>0.38446999999999998</c:v>
                </c:pt>
                <c:pt idx="365">
                  <c:v>0.74173999999999995</c:v>
                </c:pt>
                <c:pt idx="366">
                  <c:v>0.376</c:v>
                </c:pt>
                <c:pt idx="367">
                  <c:v>0.45910000000000001</c:v>
                </c:pt>
                <c:pt idx="368">
                  <c:v>0.38236999999999999</c:v>
                </c:pt>
                <c:pt idx="369">
                  <c:v>0.97509000000000001</c:v>
                </c:pt>
                <c:pt idx="370">
                  <c:v>0.35498000000000002</c:v>
                </c:pt>
                <c:pt idx="371">
                  <c:v>0.60484000000000004</c:v>
                </c:pt>
                <c:pt idx="372">
                  <c:v>0.67927000000000004</c:v>
                </c:pt>
                <c:pt idx="373">
                  <c:v>0.71009</c:v>
                </c:pt>
                <c:pt idx="374">
                  <c:v>0.69877</c:v>
                </c:pt>
                <c:pt idx="375">
                  <c:v>0.30564999999999998</c:v>
                </c:pt>
                <c:pt idx="376">
                  <c:v>0.68837999999999999</c:v>
                </c:pt>
                <c:pt idx="377">
                  <c:v>0.92525000000000002</c:v>
                </c:pt>
                <c:pt idx="378">
                  <c:v>0.47043000000000001</c:v>
                </c:pt>
                <c:pt idx="379">
                  <c:v>0.30162</c:v>
                </c:pt>
                <c:pt idx="380">
                  <c:v>0.18064</c:v>
                </c:pt>
                <c:pt idx="381">
                  <c:v>0.10261000000000001</c:v>
                </c:pt>
                <c:pt idx="382">
                  <c:v>0.77788999999999997</c:v>
                </c:pt>
                <c:pt idx="383">
                  <c:v>0.59175999999999995</c:v>
                </c:pt>
                <c:pt idx="384">
                  <c:v>0.92556000000000005</c:v>
                </c:pt>
                <c:pt idx="385">
                  <c:v>0.59602999999999995</c:v>
                </c:pt>
                <c:pt idx="386">
                  <c:v>0.16703000000000001</c:v>
                </c:pt>
                <c:pt idx="387">
                  <c:v>0.72131999999999996</c:v>
                </c:pt>
                <c:pt idx="388">
                  <c:v>0.74697000000000002</c:v>
                </c:pt>
                <c:pt idx="389">
                  <c:v>0.20654</c:v>
                </c:pt>
                <c:pt idx="390">
                  <c:v>0.53947999999999996</c:v>
                </c:pt>
                <c:pt idx="391">
                  <c:v>0.83416000000000001</c:v>
                </c:pt>
                <c:pt idx="392">
                  <c:v>0.16527</c:v>
                </c:pt>
                <c:pt idx="393">
                  <c:v>0.65386999999999995</c:v>
                </c:pt>
                <c:pt idx="394">
                  <c:v>0.52922000000000002</c:v>
                </c:pt>
                <c:pt idx="395">
                  <c:v>0.67323</c:v>
                </c:pt>
                <c:pt idx="396">
                  <c:v>0.50258999999999998</c:v>
                </c:pt>
                <c:pt idx="397">
                  <c:v>0.23505000000000001</c:v>
                </c:pt>
                <c:pt idx="398">
                  <c:v>0.95696000000000003</c:v>
                </c:pt>
                <c:pt idx="399">
                  <c:v>0.33350999999999997</c:v>
                </c:pt>
                <c:pt idx="400">
                  <c:v>5.6100000000000004E-3</c:v>
                </c:pt>
                <c:pt idx="401">
                  <c:v>0.97746999999999995</c:v>
                </c:pt>
                <c:pt idx="402">
                  <c:v>0.54505000000000003</c:v>
                </c:pt>
                <c:pt idx="403">
                  <c:v>0.38369999999999999</c:v>
                </c:pt>
                <c:pt idx="404">
                  <c:v>0.95221</c:v>
                </c:pt>
                <c:pt idx="405">
                  <c:v>0.53522999999999998</c:v>
                </c:pt>
                <c:pt idx="406">
                  <c:v>0.23294000000000001</c:v>
                </c:pt>
                <c:pt idx="407">
                  <c:v>0.49709999999999999</c:v>
                </c:pt>
                <c:pt idx="408">
                  <c:v>0.85058</c:v>
                </c:pt>
                <c:pt idx="409">
                  <c:v>0.89034000000000002</c:v>
                </c:pt>
                <c:pt idx="410">
                  <c:v>0.84292999999999996</c:v>
                </c:pt>
                <c:pt idx="411">
                  <c:v>0.96153</c:v>
                </c:pt>
                <c:pt idx="412">
                  <c:v>0.60311999999999999</c:v>
                </c:pt>
                <c:pt idx="413">
                  <c:v>0.15883</c:v>
                </c:pt>
                <c:pt idx="414">
                  <c:v>0.35627999999999999</c:v>
                </c:pt>
                <c:pt idx="415">
                  <c:v>0.26194000000000001</c:v>
                </c:pt>
                <c:pt idx="416">
                  <c:v>0.18373999999999999</c:v>
                </c:pt>
                <c:pt idx="417">
                  <c:v>0.49191000000000001</c:v>
                </c:pt>
                <c:pt idx="418">
                  <c:v>0.78856999999999999</c:v>
                </c:pt>
                <c:pt idx="419">
                  <c:v>0.38521</c:v>
                </c:pt>
                <c:pt idx="420">
                  <c:v>0.65552999999999995</c:v>
                </c:pt>
                <c:pt idx="421">
                  <c:v>0.69945999999999997</c:v>
                </c:pt>
                <c:pt idx="422">
                  <c:v>0.59036999999999995</c:v>
                </c:pt>
                <c:pt idx="423">
                  <c:v>0.57933999999999997</c:v>
                </c:pt>
                <c:pt idx="424">
                  <c:v>0.84036</c:v>
                </c:pt>
                <c:pt idx="425">
                  <c:v>0.78586999999999996</c:v>
                </c:pt>
                <c:pt idx="426">
                  <c:v>0.93869999999999998</c:v>
                </c:pt>
                <c:pt idx="427">
                  <c:v>4.0779999999999997E-2</c:v>
                </c:pt>
                <c:pt idx="428">
                  <c:v>0.57084000000000001</c:v>
                </c:pt>
                <c:pt idx="429">
                  <c:v>0.89856000000000003</c:v>
                </c:pt>
                <c:pt idx="430">
                  <c:v>7.8170000000000003E-2</c:v>
                </c:pt>
                <c:pt idx="431">
                  <c:v>0.24171999999999999</c:v>
                </c:pt>
                <c:pt idx="432">
                  <c:v>0.64590000000000003</c:v>
                </c:pt>
                <c:pt idx="433">
                  <c:v>0.17338000000000001</c:v>
                </c:pt>
                <c:pt idx="434">
                  <c:v>0.32636999999999999</c:v>
                </c:pt>
                <c:pt idx="435">
                  <c:v>4.2419999999999999E-2</c:v>
                </c:pt>
                <c:pt idx="436">
                  <c:v>0.18704999999999999</c:v>
                </c:pt>
                <c:pt idx="437">
                  <c:v>0.81503000000000003</c:v>
                </c:pt>
                <c:pt idx="438">
                  <c:v>0.79332000000000003</c:v>
                </c:pt>
                <c:pt idx="439">
                  <c:v>0.37324000000000002</c:v>
                </c:pt>
                <c:pt idx="440">
                  <c:v>0.66381999999999997</c:v>
                </c:pt>
                <c:pt idx="441">
                  <c:v>0.13511000000000001</c:v>
                </c:pt>
                <c:pt idx="442">
                  <c:v>0.13403999999999999</c:v>
                </c:pt>
                <c:pt idx="443">
                  <c:v>0.2001</c:v>
                </c:pt>
                <c:pt idx="444">
                  <c:v>0.16106999999999999</c:v>
                </c:pt>
                <c:pt idx="445">
                  <c:v>0.64810000000000001</c:v>
                </c:pt>
                <c:pt idx="446">
                  <c:v>4.1099999999999998E-2</c:v>
                </c:pt>
                <c:pt idx="447">
                  <c:v>0.77820999999999996</c:v>
                </c:pt>
                <c:pt idx="448">
                  <c:v>0.54356000000000004</c:v>
                </c:pt>
                <c:pt idx="449">
                  <c:v>0.65786</c:v>
                </c:pt>
                <c:pt idx="450">
                  <c:v>0.59677000000000002</c:v>
                </c:pt>
                <c:pt idx="451">
                  <c:v>0.49970999999999999</c:v>
                </c:pt>
                <c:pt idx="452">
                  <c:v>0.65476000000000001</c:v>
                </c:pt>
                <c:pt idx="453">
                  <c:v>0.71750000000000003</c:v>
                </c:pt>
                <c:pt idx="454">
                  <c:v>0.45973000000000003</c:v>
                </c:pt>
                <c:pt idx="455">
                  <c:v>0.80601</c:v>
                </c:pt>
                <c:pt idx="456">
                  <c:v>0.32129000000000002</c:v>
                </c:pt>
                <c:pt idx="457">
                  <c:v>0.90422999999999998</c:v>
                </c:pt>
                <c:pt idx="458">
                  <c:v>0.66683000000000003</c:v>
                </c:pt>
                <c:pt idx="459">
                  <c:v>0.83842000000000005</c:v>
                </c:pt>
                <c:pt idx="460">
                  <c:v>0.93884999999999996</c:v>
                </c:pt>
                <c:pt idx="461">
                  <c:v>0.71206999999999998</c:v>
                </c:pt>
                <c:pt idx="462">
                  <c:v>0.87322</c:v>
                </c:pt>
                <c:pt idx="463">
                  <c:v>0.48179</c:v>
                </c:pt>
                <c:pt idx="464">
                  <c:v>3.6130000000000002E-2</c:v>
                </c:pt>
                <c:pt idx="465">
                  <c:v>0.72333000000000003</c:v>
                </c:pt>
                <c:pt idx="466">
                  <c:v>0.28827999999999998</c:v>
                </c:pt>
                <c:pt idx="467">
                  <c:v>0.91664000000000001</c:v>
                </c:pt>
                <c:pt idx="468">
                  <c:v>0.72336999999999996</c:v>
                </c:pt>
                <c:pt idx="469">
                  <c:v>0.27844000000000002</c:v>
                </c:pt>
                <c:pt idx="470">
                  <c:v>0.98211999999999999</c:v>
                </c:pt>
                <c:pt idx="471">
                  <c:v>0.34299000000000002</c:v>
                </c:pt>
                <c:pt idx="472">
                  <c:v>0.13214000000000001</c:v>
                </c:pt>
                <c:pt idx="473">
                  <c:v>0.92437000000000002</c:v>
                </c:pt>
                <c:pt idx="474">
                  <c:v>0.91873000000000005</c:v>
                </c:pt>
                <c:pt idx="475">
                  <c:v>0.80293000000000003</c:v>
                </c:pt>
                <c:pt idx="476">
                  <c:v>0.51880999999999999</c:v>
                </c:pt>
                <c:pt idx="477">
                  <c:v>0.58847000000000005</c:v>
                </c:pt>
                <c:pt idx="478">
                  <c:v>0.98082999999999998</c:v>
                </c:pt>
                <c:pt idx="479">
                  <c:v>0.58033999999999997</c:v>
                </c:pt>
                <c:pt idx="480">
                  <c:v>0.37811</c:v>
                </c:pt>
                <c:pt idx="481">
                  <c:v>0.69703000000000004</c:v>
                </c:pt>
                <c:pt idx="482">
                  <c:v>0.56394</c:v>
                </c:pt>
                <c:pt idx="483">
                  <c:v>0.35211999999999999</c:v>
                </c:pt>
                <c:pt idx="484">
                  <c:v>0.28678999999999999</c:v>
                </c:pt>
                <c:pt idx="485">
                  <c:v>0.95698000000000005</c:v>
                </c:pt>
                <c:pt idx="486">
                  <c:v>0.33592</c:v>
                </c:pt>
                <c:pt idx="487">
                  <c:v>0.79224000000000006</c:v>
                </c:pt>
                <c:pt idx="488">
                  <c:v>2.6769999999999999E-2</c:v>
                </c:pt>
                <c:pt idx="489">
                  <c:v>0.52724000000000004</c:v>
                </c:pt>
                <c:pt idx="490">
                  <c:v>1.362E-2</c:v>
                </c:pt>
                <c:pt idx="491">
                  <c:v>0.20674999999999999</c:v>
                </c:pt>
                <c:pt idx="492">
                  <c:v>0.48343000000000003</c:v>
                </c:pt>
                <c:pt idx="493">
                  <c:v>0.61463000000000001</c:v>
                </c:pt>
                <c:pt idx="494">
                  <c:v>0.58377000000000001</c:v>
                </c:pt>
                <c:pt idx="495">
                  <c:v>0.97199000000000002</c:v>
                </c:pt>
                <c:pt idx="496">
                  <c:v>0.44488</c:v>
                </c:pt>
                <c:pt idx="497">
                  <c:v>0.73682999999999998</c:v>
                </c:pt>
                <c:pt idx="498">
                  <c:v>0.54569000000000001</c:v>
                </c:pt>
                <c:pt idx="499">
                  <c:v>7.7280000000000001E-2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A0-4337-A868-F2ACAF198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60816"/>
        <c:axId val="449958848"/>
      </c:scatterChart>
      <c:valAx>
        <c:axId val="44996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58848"/>
        <c:crosses val="autoZero"/>
        <c:crossBetween val="midCat"/>
      </c:valAx>
      <c:valAx>
        <c:axId val="4499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96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8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4EDD-5A68-4859-9D2C-18A52B62289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8959-A884-46F6-B021-97E9FC14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F6B509-679F-4D6A-9800-E2A87B6982B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4205" y="3540874"/>
          <a:ext cx="4747235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FE11B5-BBEE-4E6B-9E2D-EF6FD40255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1218" y="556180"/>
          <a:ext cx="4588782" cy="269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04" y="743595"/>
            <a:ext cx="4615072" cy="2688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05" y="3529296"/>
            <a:ext cx="4615072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5" y="215275"/>
            <a:ext cx="4621169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5" y="3527435"/>
            <a:ext cx="4615072" cy="2688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24" y="215275"/>
            <a:ext cx="4615072" cy="268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424" y="3207367"/>
            <a:ext cx="4615072" cy="3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5" y="20511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" y="3324235"/>
            <a:ext cx="4615072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4" y="327035"/>
            <a:ext cx="4615072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5" y="21527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5" y="3364875"/>
            <a:ext cx="4615072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64" y="215275"/>
            <a:ext cx="4615072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5" y="296555"/>
            <a:ext cx="4621169" cy="268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2" y="3395355"/>
            <a:ext cx="4615072" cy="268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64" y="296554"/>
            <a:ext cx="4615072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2</cp:revision>
  <dcterms:created xsi:type="dcterms:W3CDTF">2017-03-28T15:27:48Z</dcterms:created>
  <dcterms:modified xsi:type="dcterms:W3CDTF">2017-03-28T17:41:29Z</dcterms:modified>
</cp:coreProperties>
</file>