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QuasiRandom-Sobol</a:t>
            </a:r>
            <a:r>
              <a:rPr lang="en-US" baseline="0"/>
              <a:t> </a:t>
            </a:r>
          </a:p>
          <a:p>
            <a:pPr>
              <a:defRPr/>
            </a:pPr>
            <a:r>
              <a:rPr lang="en-US" baseline="0"/>
              <a:t>N=1000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23021186540413235"/>
          <c:w val="0.84383192611104774"/>
          <c:h val="0.68553695321986396"/>
        </c:manualLayout>
      </c:layout>
      <c:scatterChart>
        <c:scatterStyle val="lineMarker"/>
        <c:varyColors val="0"/>
        <c:ser>
          <c:idx val="0"/>
          <c:order val="0"/>
          <c:tx>
            <c:strRef>
              <c:f>QuasiRandomSobol!$E$1</c:f>
              <c:strCache>
                <c:ptCount val="1"/>
                <c:pt idx="0">
                  <c:v>Round 1 N=1000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QuasiRandomSobol!$E$2:$E$1001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  <c:pt idx="3">
                  <c:v>0.25</c:v>
                </c:pt>
                <c:pt idx="4">
                  <c:v>0.375</c:v>
                </c:pt>
                <c:pt idx="5">
                  <c:v>0.875</c:v>
                </c:pt>
                <c:pt idx="6">
                  <c:v>0.625</c:v>
                </c:pt>
                <c:pt idx="7">
                  <c:v>0.125</c:v>
                </c:pt>
                <c:pt idx="8">
                  <c:v>0.1875</c:v>
                </c:pt>
                <c:pt idx="9">
                  <c:v>0.6875</c:v>
                </c:pt>
                <c:pt idx="10">
                  <c:v>0.9375</c:v>
                </c:pt>
                <c:pt idx="11">
                  <c:v>0.4375</c:v>
                </c:pt>
                <c:pt idx="12">
                  <c:v>0.3125</c:v>
                </c:pt>
                <c:pt idx="13">
                  <c:v>0.8125</c:v>
                </c:pt>
                <c:pt idx="14">
                  <c:v>0.5625</c:v>
                </c:pt>
                <c:pt idx="15">
                  <c:v>6.25E-2</c:v>
                </c:pt>
                <c:pt idx="16">
                  <c:v>9.375E-2</c:v>
                </c:pt>
                <c:pt idx="17">
                  <c:v>0.59375</c:v>
                </c:pt>
                <c:pt idx="18">
                  <c:v>0.84375</c:v>
                </c:pt>
                <c:pt idx="19">
                  <c:v>0.34375</c:v>
                </c:pt>
                <c:pt idx="20">
                  <c:v>0.46875</c:v>
                </c:pt>
                <c:pt idx="21">
                  <c:v>0.96875</c:v>
                </c:pt>
                <c:pt idx="22">
                  <c:v>0.71875</c:v>
                </c:pt>
                <c:pt idx="23">
                  <c:v>0.21875</c:v>
                </c:pt>
                <c:pt idx="24">
                  <c:v>0.15625</c:v>
                </c:pt>
                <c:pt idx="25">
                  <c:v>0.65625</c:v>
                </c:pt>
                <c:pt idx="26">
                  <c:v>0.90625</c:v>
                </c:pt>
                <c:pt idx="27">
                  <c:v>0.40625</c:v>
                </c:pt>
                <c:pt idx="28">
                  <c:v>0.28125</c:v>
                </c:pt>
                <c:pt idx="29">
                  <c:v>0.78125</c:v>
                </c:pt>
                <c:pt idx="30">
                  <c:v>0.53125</c:v>
                </c:pt>
                <c:pt idx="31">
                  <c:v>3.125E-2</c:v>
                </c:pt>
                <c:pt idx="32">
                  <c:v>4.6879999999999998E-2</c:v>
                </c:pt>
                <c:pt idx="33">
                  <c:v>0.54688000000000003</c:v>
                </c:pt>
                <c:pt idx="34">
                  <c:v>0.79688000000000003</c:v>
                </c:pt>
                <c:pt idx="35">
                  <c:v>0.29687999999999998</c:v>
                </c:pt>
                <c:pt idx="36">
                  <c:v>0.42187999999999998</c:v>
                </c:pt>
                <c:pt idx="37">
                  <c:v>0.92188000000000003</c:v>
                </c:pt>
                <c:pt idx="38">
                  <c:v>0.67188000000000003</c:v>
                </c:pt>
                <c:pt idx="39">
                  <c:v>0.17188000000000001</c:v>
                </c:pt>
                <c:pt idx="40">
                  <c:v>0.23438000000000001</c:v>
                </c:pt>
                <c:pt idx="41">
                  <c:v>0.73438000000000003</c:v>
                </c:pt>
                <c:pt idx="42">
                  <c:v>0.98438000000000003</c:v>
                </c:pt>
                <c:pt idx="43">
                  <c:v>0.48437999999999998</c:v>
                </c:pt>
                <c:pt idx="44">
                  <c:v>0.35937999999999998</c:v>
                </c:pt>
                <c:pt idx="45">
                  <c:v>0.85938000000000003</c:v>
                </c:pt>
                <c:pt idx="46">
                  <c:v>0.60938000000000003</c:v>
                </c:pt>
                <c:pt idx="47">
                  <c:v>0.10938000000000001</c:v>
                </c:pt>
                <c:pt idx="48">
                  <c:v>7.8130000000000005E-2</c:v>
                </c:pt>
                <c:pt idx="49">
                  <c:v>0.57813000000000003</c:v>
                </c:pt>
                <c:pt idx="50">
                  <c:v>0.82813000000000003</c:v>
                </c:pt>
                <c:pt idx="51">
                  <c:v>0.32812999999999998</c:v>
                </c:pt>
                <c:pt idx="52">
                  <c:v>0.45312999999999998</c:v>
                </c:pt>
                <c:pt idx="53">
                  <c:v>0.95313000000000003</c:v>
                </c:pt>
                <c:pt idx="54">
                  <c:v>0.70313000000000003</c:v>
                </c:pt>
                <c:pt idx="55">
                  <c:v>0.20313000000000001</c:v>
                </c:pt>
                <c:pt idx="56">
                  <c:v>0.14063000000000001</c:v>
                </c:pt>
                <c:pt idx="57">
                  <c:v>0.64063000000000003</c:v>
                </c:pt>
                <c:pt idx="58">
                  <c:v>0.89063000000000003</c:v>
                </c:pt>
                <c:pt idx="59">
                  <c:v>0.39062999999999998</c:v>
                </c:pt>
                <c:pt idx="60">
                  <c:v>0.26562999999999998</c:v>
                </c:pt>
                <c:pt idx="61">
                  <c:v>0.76563000000000003</c:v>
                </c:pt>
                <c:pt idx="62">
                  <c:v>0.51563000000000003</c:v>
                </c:pt>
                <c:pt idx="63">
                  <c:v>1.5630000000000002E-2</c:v>
                </c:pt>
                <c:pt idx="64">
                  <c:v>2.3439999999999999E-2</c:v>
                </c:pt>
                <c:pt idx="65">
                  <c:v>0.52344000000000002</c:v>
                </c:pt>
                <c:pt idx="66">
                  <c:v>0.77344000000000002</c:v>
                </c:pt>
                <c:pt idx="67">
                  <c:v>0.27344000000000002</c:v>
                </c:pt>
                <c:pt idx="68">
                  <c:v>0.39844000000000002</c:v>
                </c:pt>
                <c:pt idx="69">
                  <c:v>0.89844000000000002</c:v>
                </c:pt>
                <c:pt idx="70">
                  <c:v>0.64844000000000002</c:v>
                </c:pt>
                <c:pt idx="71">
                  <c:v>0.14843999999999999</c:v>
                </c:pt>
                <c:pt idx="72">
                  <c:v>0.21093999999999999</c:v>
                </c:pt>
                <c:pt idx="73">
                  <c:v>0.71094000000000002</c:v>
                </c:pt>
                <c:pt idx="74">
                  <c:v>0.96094000000000002</c:v>
                </c:pt>
                <c:pt idx="75">
                  <c:v>0.46094000000000002</c:v>
                </c:pt>
                <c:pt idx="76">
                  <c:v>0.33594000000000002</c:v>
                </c:pt>
                <c:pt idx="77">
                  <c:v>0.83594000000000002</c:v>
                </c:pt>
                <c:pt idx="78">
                  <c:v>0.58594000000000002</c:v>
                </c:pt>
                <c:pt idx="79">
                  <c:v>8.5940000000000003E-2</c:v>
                </c:pt>
                <c:pt idx="80">
                  <c:v>0.11719</c:v>
                </c:pt>
                <c:pt idx="81">
                  <c:v>0.61719000000000002</c:v>
                </c:pt>
                <c:pt idx="82">
                  <c:v>0.86719000000000002</c:v>
                </c:pt>
                <c:pt idx="83">
                  <c:v>0.36719000000000002</c:v>
                </c:pt>
                <c:pt idx="84">
                  <c:v>0.49219000000000002</c:v>
                </c:pt>
                <c:pt idx="85">
                  <c:v>0.99219000000000002</c:v>
                </c:pt>
                <c:pt idx="86">
                  <c:v>0.74219000000000002</c:v>
                </c:pt>
                <c:pt idx="87">
                  <c:v>0.24218999999999999</c:v>
                </c:pt>
                <c:pt idx="88">
                  <c:v>0.17968999999999999</c:v>
                </c:pt>
                <c:pt idx="89">
                  <c:v>0.67969000000000002</c:v>
                </c:pt>
                <c:pt idx="90">
                  <c:v>0.92969000000000002</c:v>
                </c:pt>
                <c:pt idx="91">
                  <c:v>0.42969000000000002</c:v>
                </c:pt>
                <c:pt idx="92">
                  <c:v>0.30469000000000002</c:v>
                </c:pt>
                <c:pt idx="93">
                  <c:v>0.80469000000000002</c:v>
                </c:pt>
                <c:pt idx="94">
                  <c:v>0.55469000000000002</c:v>
                </c:pt>
                <c:pt idx="95">
                  <c:v>5.4690000000000003E-2</c:v>
                </c:pt>
                <c:pt idx="96">
                  <c:v>3.9059999999999997E-2</c:v>
                </c:pt>
                <c:pt idx="97">
                  <c:v>0.53905999999999998</c:v>
                </c:pt>
                <c:pt idx="98">
                  <c:v>0.78905999999999998</c:v>
                </c:pt>
                <c:pt idx="99">
                  <c:v>0.28905999999999998</c:v>
                </c:pt>
                <c:pt idx="100">
                  <c:v>0.41405999999999998</c:v>
                </c:pt>
                <c:pt idx="101">
                  <c:v>0.91405999999999998</c:v>
                </c:pt>
                <c:pt idx="102">
                  <c:v>0.66405999999999998</c:v>
                </c:pt>
                <c:pt idx="103">
                  <c:v>0.16406000000000001</c:v>
                </c:pt>
                <c:pt idx="104">
                  <c:v>0.22656000000000001</c:v>
                </c:pt>
                <c:pt idx="105">
                  <c:v>0.72655999999999998</c:v>
                </c:pt>
                <c:pt idx="106">
                  <c:v>0.97655999999999998</c:v>
                </c:pt>
                <c:pt idx="107">
                  <c:v>0.47655999999999998</c:v>
                </c:pt>
                <c:pt idx="108">
                  <c:v>0.35155999999999998</c:v>
                </c:pt>
                <c:pt idx="109">
                  <c:v>0.85155999999999998</c:v>
                </c:pt>
                <c:pt idx="110">
                  <c:v>0.60155999999999998</c:v>
                </c:pt>
                <c:pt idx="111">
                  <c:v>0.10156</c:v>
                </c:pt>
                <c:pt idx="112">
                  <c:v>7.0309999999999997E-2</c:v>
                </c:pt>
                <c:pt idx="113">
                  <c:v>0.57030999999999998</c:v>
                </c:pt>
                <c:pt idx="114">
                  <c:v>0.82030999999999998</c:v>
                </c:pt>
                <c:pt idx="115">
                  <c:v>0.32030999999999998</c:v>
                </c:pt>
                <c:pt idx="116">
                  <c:v>0.44530999999999998</c:v>
                </c:pt>
                <c:pt idx="117">
                  <c:v>0.94530999999999998</c:v>
                </c:pt>
                <c:pt idx="118">
                  <c:v>0.69530999999999998</c:v>
                </c:pt>
                <c:pt idx="119">
                  <c:v>0.19531000000000001</c:v>
                </c:pt>
                <c:pt idx="120">
                  <c:v>0.13281000000000001</c:v>
                </c:pt>
                <c:pt idx="121">
                  <c:v>0.63280999999999998</c:v>
                </c:pt>
                <c:pt idx="122">
                  <c:v>0.88280999999999998</c:v>
                </c:pt>
                <c:pt idx="123">
                  <c:v>0.38280999999999998</c:v>
                </c:pt>
                <c:pt idx="124">
                  <c:v>0.25780999999999998</c:v>
                </c:pt>
                <c:pt idx="125">
                  <c:v>0.75780999999999998</c:v>
                </c:pt>
                <c:pt idx="126">
                  <c:v>0.50780999999999998</c:v>
                </c:pt>
                <c:pt idx="127">
                  <c:v>7.8100000000000001E-3</c:v>
                </c:pt>
                <c:pt idx="128">
                  <c:v>1.172E-2</c:v>
                </c:pt>
                <c:pt idx="129">
                  <c:v>0.51171999999999995</c:v>
                </c:pt>
                <c:pt idx="130">
                  <c:v>0.76171999999999995</c:v>
                </c:pt>
                <c:pt idx="131">
                  <c:v>0.26172000000000001</c:v>
                </c:pt>
                <c:pt idx="132">
                  <c:v>0.38672000000000001</c:v>
                </c:pt>
                <c:pt idx="133">
                  <c:v>0.88671999999999995</c:v>
                </c:pt>
                <c:pt idx="134">
                  <c:v>0.63671999999999995</c:v>
                </c:pt>
                <c:pt idx="135">
                  <c:v>0.13672000000000001</c:v>
                </c:pt>
                <c:pt idx="136">
                  <c:v>0.19922000000000001</c:v>
                </c:pt>
                <c:pt idx="137">
                  <c:v>0.69921999999999995</c:v>
                </c:pt>
                <c:pt idx="138">
                  <c:v>0.94921999999999995</c:v>
                </c:pt>
                <c:pt idx="139">
                  <c:v>0.44922000000000001</c:v>
                </c:pt>
                <c:pt idx="140">
                  <c:v>0.32422000000000001</c:v>
                </c:pt>
                <c:pt idx="141">
                  <c:v>0.82421999999999995</c:v>
                </c:pt>
                <c:pt idx="142">
                  <c:v>0.57421999999999995</c:v>
                </c:pt>
                <c:pt idx="143">
                  <c:v>7.4219999999999994E-2</c:v>
                </c:pt>
                <c:pt idx="144">
                  <c:v>0.10546999999999999</c:v>
                </c:pt>
                <c:pt idx="145">
                  <c:v>0.60546999999999995</c:v>
                </c:pt>
                <c:pt idx="146">
                  <c:v>0.85546999999999995</c:v>
                </c:pt>
                <c:pt idx="147">
                  <c:v>0.35547000000000001</c:v>
                </c:pt>
                <c:pt idx="148">
                  <c:v>0.48047000000000001</c:v>
                </c:pt>
                <c:pt idx="149">
                  <c:v>0.98046999999999995</c:v>
                </c:pt>
                <c:pt idx="150">
                  <c:v>0.73046999999999995</c:v>
                </c:pt>
                <c:pt idx="151">
                  <c:v>0.23047000000000001</c:v>
                </c:pt>
                <c:pt idx="152">
                  <c:v>0.16797000000000001</c:v>
                </c:pt>
                <c:pt idx="153">
                  <c:v>0.66796999999999995</c:v>
                </c:pt>
                <c:pt idx="154">
                  <c:v>0.91796999999999995</c:v>
                </c:pt>
                <c:pt idx="155">
                  <c:v>0.41797000000000001</c:v>
                </c:pt>
                <c:pt idx="156">
                  <c:v>0.29297000000000001</c:v>
                </c:pt>
                <c:pt idx="157">
                  <c:v>0.79296999999999995</c:v>
                </c:pt>
                <c:pt idx="158">
                  <c:v>0.54296999999999995</c:v>
                </c:pt>
                <c:pt idx="159">
                  <c:v>4.2970000000000001E-2</c:v>
                </c:pt>
                <c:pt idx="160">
                  <c:v>5.8590000000000003E-2</c:v>
                </c:pt>
                <c:pt idx="161">
                  <c:v>0.55859000000000003</c:v>
                </c:pt>
                <c:pt idx="162">
                  <c:v>0.80859000000000003</c:v>
                </c:pt>
                <c:pt idx="163">
                  <c:v>0.30858999999999998</c:v>
                </c:pt>
                <c:pt idx="164">
                  <c:v>0.43358999999999998</c:v>
                </c:pt>
                <c:pt idx="165">
                  <c:v>0.93359000000000003</c:v>
                </c:pt>
                <c:pt idx="166">
                  <c:v>0.68359000000000003</c:v>
                </c:pt>
                <c:pt idx="167">
                  <c:v>0.18359</c:v>
                </c:pt>
                <c:pt idx="168">
                  <c:v>0.24609</c:v>
                </c:pt>
                <c:pt idx="169">
                  <c:v>0.74609000000000003</c:v>
                </c:pt>
                <c:pt idx="170">
                  <c:v>0.99609000000000003</c:v>
                </c:pt>
                <c:pt idx="171">
                  <c:v>0.49608999999999998</c:v>
                </c:pt>
                <c:pt idx="172">
                  <c:v>0.37108999999999998</c:v>
                </c:pt>
                <c:pt idx="173">
                  <c:v>0.87109000000000003</c:v>
                </c:pt>
                <c:pt idx="174">
                  <c:v>0.62109000000000003</c:v>
                </c:pt>
                <c:pt idx="175">
                  <c:v>0.12109</c:v>
                </c:pt>
                <c:pt idx="176">
                  <c:v>8.9840000000000003E-2</c:v>
                </c:pt>
                <c:pt idx="177">
                  <c:v>0.58984000000000003</c:v>
                </c:pt>
                <c:pt idx="178">
                  <c:v>0.83984000000000003</c:v>
                </c:pt>
                <c:pt idx="179">
                  <c:v>0.33983999999999998</c:v>
                </c:pt>
                <c:pt idx="180">
                  <c:v>0.46483999999999998</c:v>
                </c:pt>
                <c:pt idx="181">
                  <c:v>0.96484000000000003</c:v>
                </c:pt>
                <c:pt idx="182">
                  <c:v>0.71484000000000003</c:v>
                </c:pt>
                <c:pt idx="183">
                  <c:v>0.21484</c:v>
                </c:pt>
                <c:pt idx="184">
                  <c:v>0.15234</c:v>
                </c:pt>
                <c:pt idx="185">
                  <c:v>0.65234000000000003</c:v>
                </c:pt>
                <c:pt idx="186">
                  <c:v>0.90234000000000003</c:v>
                </c:pt>
                <c:pt idx="187">
                  <c:v>0.40233999999999998</c:v>
                </c:pt>
                <c:pt idx="188">
                  <c:v>0.27733999999999998</c:v>
                </c:pt>
                <c:pt idx="189">
                  <c:v>0.77734000000000003</c:v>
                </c:pt>
                <c:pt idx="190">
                  <c:v>0.52734000000000003</c:v>
                </c:pt>
                <c:pt idx="191">
                  <c:v>2.734E-2</c:v>
                </c:pt>
                <c:pt idx="192">
                  <c:v>1.9529999999999999E-2</c:v>
                </c:pt>
                <c:pt idx="193">
                  <c:v>0.51953000000000005</c:v>
                </c:pt>
                <c:pt idx="194">
                  <c:v>0.76953000000000005</c:v>
                </c:pt>
                <c:pt idx="195">
                  <c:v>0.26952999999999999</c:v>
                </c:pt>
                <c:pt idx="196">
                  <c:v>0.39452999999999999</c:v>
                </c:pt>
                <c:pt idx="197">
                  <c:v>0.89453000000000005</c:v>
                </c:pt>
                <c:pt idx="198">
                  <c:v>0.64453000000000005</c:v>
                </c:pt>
                <c:pt idx="199">
                  <c:v>0.14452999999999999</c:v>
                </c:pt>
                <c:pt idx="200">
                  <c:v>0.20702999999999999</c:v>
                </c:pt>
                <c:pt idx="201">
                  <c:v>0.70703000000000005</c:v>
                </c:pt>
                <c:pt idx="202">
                  <c:v>0.95703000000000005</c:v>
                </c:pt>
                <c:pt idx="203">
                  <c:v>0.45702999999999999</c:v>
                </c:pt>
                <c:pt idx="204">
                  <c:v>0.33202999999999999</c:v>
                </c:pt>
                <c:pt idx="205">
                  <c:v>0.83203000000000005</c:v>
                </c:pt>
                <c:pt idx="206">
                  <c:v>0.58203000000000005</c:v>
                </c:pt>
                <c:pt idx="207">
                  <c:v>8.2030000000000006E-2</c:v>
                </c:pt>
                <c:pt idx="208">
                  <c:v>0.11328000000000001</c:v>
                </c:pt>
                <c:pt idx="209">
                  <c:v>0.61328000000000005</c:v>
                </c:pt>
                <c:pt idx="210">
                  <c:v>0.86328000000000005</c:v>
                </c:pt>
                <c:pt idx="211">
                  <c:v>0.36327999999999999</c:v>
                </c:pt>
                <c:pt idx="212">
                  <c:v>0.48827999999999999</c:v>
                </c:pt>
                <c:pt idx="213">
                  <c:v>0.98828000000000005</c:v>
                </c:pt>
                <c:pt idx="214">
                  <c:v>0.73828000000000005</c:v>
                </c:pt>
                <c:pt idx="215">
                  <c:v>0.23827999999999999</c:v>
                </c:pt>
                <c:pt idx="216">
                  <c:v>0.17577999999999999</c:v>
                </c:pt>
                <c:pt idx="217">
                  <c:v>0.67578000000000005</c:v>
                </c:pt>
                <c:pt idx="218">
                  <c:v>0.92578000000000005</c:v>
                </c:pt>
                <c:pt idx="219">
                  <c:v>0.42577999999999999</c:v>
                </c:pt>
                <c:pt idx="220">
                  <c:v>0.30077999999999999</c:v>
                </c:pt>
                <c:pt idx="221">
                  <c:v>0.80078000000000005</c:v>
                </c:pt>
                <c:pt idx="222">
                  <c:v>0.55078000000000005</c:v>
                </c:pt>
                <c:pt idx="223">
                  <c:v>5.0779999999999999E-2</c:v>
                </c:pt>
                <c:pt idx="224">
                  <c:v>3.5159999999999997E-2</c:v>
                </c:pt>
                <c:pt idx="225">
                  <c:v>0.53515999999999997</c:v>
                </c:pt>
                <c:pt idx="226">
                  <c:v>0.78515999999999997</c:v>
                </c:pt>
                <c:pt idx="227">
                  <c:v>0.28516000000000002</c:v>
                </c:pt>
                <c:pt idx="228">
                  <c:v>0.41016000000000002</c:v>
                </c:pt>
                <c:pt idx="229">
                  <c:v>0.91015999999999997</c:v>
                </c:pt>
                <c:pt idx="230">
                  <c:v>0.66015999999999997</c:v>
                </c:pt>
                <c:pt idx="231">
                  <c:v>0.16016</c:v>
                </c:pt>
                <c:pt idx="232">
                  <c:v>0.22266</c:v>
                </c:pt>
                <c:pt idx="233">
                  <c:v>0.72265999999999997</c:v>
                </c:pt>
                <c:pt idx="234">
                  <c:v>0.97265999999999997</c:v>
                </c:pt>
                <c:pt idx="235">
                  <c:v>0.47266000000000002</c:v>
                </c:pt>
                <c:pt idx="236">
                  <c:v>0.34766000000000002</c:v>
                </c:pt>
                <c:pt idx="237">
                  <c:v>0.84765999999999997</c:v>
                </c:pt>
                <c:pt idx="238">
                  <c:v>0.59765999999999997</c:v>
                </c:pt>
                <c:pt idx="239">
                  <c:v>9.7659999999999997E-2</c:v>
                </c:pt>
                <c:pt idx="240">
                  <c:v>6.6409999999999997E-2</c:v>
                </c:pt>
                <c:pt idx="241">
                  <c:v>0.56640999999999997</c:v>
                </c:pt>
                <c:pt idx="242">
                  <c:v>0.81640999999999997</c:v>
                </c:pt>
                <c:pt idx="243">
                  <c:v>0.31641000000000002</c:v>
                </c:pt>
                <c:pt idx="244">
                  <c:v>0.44141000000000002</c:v>
                </c:pt>
                <c:pt idx="245">
                  <c:v>0.94140999999999997</c:v>
                </c:pt>
                <c:pt idx="246">
                  <c:v>0.69140999999999997</c:v>
                </c:pt>
                <c:pt idx="247">
                  <c:v>0.19141</c:v>
                </c:pt>
                <c:pt idx="248">
                  <c:v>0.12891</c:v>
                </c:pt>
                <c:pt idx="249">
                  <c:v>0.62890999999999997</c:v>
                </c:pt>
                <c:pt idx="250">
                  <c:v>0.87890999999999997</c:v>
                </c:pt>
                <c:pt idx="251">
                  <c:v>0.37891000000000002</c:v>
                </c:pt>
                <c:pt idx="252">
                  <c:v>0.25391000000000002</c:v>
                </c:pt>
                <c:pt idx="253">
                  <c:v>0.75390999999999997</c:v>
                </c:pt>
                <c:pt idx="254">
                  <c:v>0.50390999999999997</c:v>
                </c:pt>
                <c:pt idx="255">
                  <c:v>3.9100000000000003E-3</c:v>
                </c:pt>
                <c:pt idx="256">
                  <c:v>5.8599999999999998E-3</c:v>
                </c:pt>
                <c:pt idx="257">
                  <c:v>0.50585999999999998</c:v>
                </c:pt>
                <c:pt idx="258">
                  <c:v>0.75585999999999998</c:v>
                </c:pt>
                <c:pt idx="259">
                  <c:v>0.25585999999999998</c:v>
                </c:pt>
                <c:pt idx="260">
                  <c:v>0.38085999999999998</c:v>
                </c:pt>
                <c:pt idx="261">
                  <c:v>0.88085999999999998</c:v>
                </c:pt>
                <c:pt idx="262">
                  <c:v>0.63085999999999998</c:v>
                </c:pt>
                <c:pt idx="263">
                  <c:v>0.13086</c:v>
                </c:pt>
                <c:pt idx="264">
                  <c:v>0.19336</c:v>
                </c:pt>
                <c:pt idx="265">
                  <c:v>0.69335999999999998</c:v>
                </c:pt>
                <c:pt idx="266">
                  <c:v>0.94335999999999998</c:v>
                </c:pt>
                <c:pt idx="267">
                  <c:v>0.44335999999999998</c:v>
                </c:pt>
                <c:pt idx="268">
                  <c:v>0.31835999999999998</c:v>
                </c:pt>
                <c:pt idx="269">
                  <c:v>0.81835999999999998</c:v>
                </c:pt>
                <c:pt idx="270">
                  <c:v>0.56835999999999998</c:v>
                </c:pt>
                <c:pt idx="271">
                  <c:v>6.8360000000000004E-2</c:v>
                </c:pt>
                <c:pt idx="272">
                  <c:v>9.9610000000000004E-2</c:v>
                </c:pt>
                <c:pt idx="273">
                  <c:v>0.59960999999999998</c:v>
                </c:pt>
                <c:pt idx="274">
                  <c:v>0.84960999999999998</c:v>
                </c:pt>
                <c:pt idx="275">
                  <c:v>0.34960999999999998</c:v>
                </c:pt>
                <c:pt idx="276">
                  <c:v>0.47460999999999998</c:v>
                </c:pt>
                <c:pt idx="277">
                  <c:v>0.97460999999999998</c:v>
                </c:pt>
                <c:pt idx="278">
                  <c:v>0.72460999999999998</c:v>
                </c:pt>
                <c:pt idx="279">
                  <c:v>0.22461</c:v>
                </c:pt>
                <c:pt idx="280">
                  <c:v>0.16211</c:v>
                </c:pt>
                <c:pt idx="281">
                  <c:v>0.66210999999999998</c:v>
                </c:pt>
                <c:pt idx="282">
                  <c:v>0.91210999999999998</c:v>
                </c:pt>
                <c:pt idx="283">
                  <c:v>0.41210999999999998</c:v>
                </c:pt>
                <c:pt idx="284">
                  <c:v>0.28710999999999998</c:v>
                </c:pt>
                <c:pt idx="285">
                  <c:v>0.78710999999999998</c:v>
                </c:pt>
                <c:pt idx="286">
                  <c:v>0.53710999999999998</c:v>
                </c:pt>
                <c:pt idx="287">
                  <c:v>3.7109999999999997E-2</c:v>
                </c:pt>
                <c:pt idx="288">
                  <c:v>5.2729999999999999E-2</c:v>
                </c:pt>
                <c:pt idx="289">
                  <c:v>0.55273000000000005</c:v>
                </c:pt>
                <c:pt idx="290">
                  <c:v>0.80273000000000005</c:v>
                </c:pt>
                <c:pt idx="291">
                  <c:v>0.30273</c:v>
                </c:pt>
                <c:pt idx="292">
                  <c:v>0.42773</c:v>
                </c:pt>
                <c:pt idx="293">
                  <c:v>0.92773000000000005</c:v>
                </c:pt>
                <c:pt idx="294">
                  <c:v>0.67773000000000005</c:v>
                </c:pt>
                <c:pt idx="295">
                  <c:v>0.17773</c:v>
                </c:pt>
                <c:pt idx="296">
                  <c:v>0.24023</c:v>
                </c:pt>
                <c:pt idx="297">
                  <c:v>0.74023000000000005</c:v>
                </c:pt>
                <c:pt idx="298">
                  <c:v>0.99023000000000005</c:v>
                </c:pt>
                <c:pt idx="299">
                  <c:v>0.49023</c:v>
                </c:pt>
                <c:pt idx="300">
                  <c:v>0.36523</c:v>
                </c:pt>
                <c:pt idx="301">
                  <c:v>0.86523000000000005</c:v>
                </c:pt>
                <c:pt idx="302">
                  <c:v>0.61523000000000005</c:v>
                </c:pt>
                <c:pt idx="303">
                  <c:v>0.11523</c:v>
                </c:pt>
                <c:pt idx="304">
                  <c:v>8.3979999999999999E-2</c:v>
                </c:pt>
                <c:pt idx="305">
                  <c:v>0.58398000000000005</c:v>
                </c:pt>
                <c:pt idx="306">
                  <c:v>0.83398000000000005</c:v>
                </c:pt>
                <c:pt idx="307">
                  <c:v>0.33398</c:v>
                </c:pt>
                <c:pt idx="308">
                  <c:v>0.45898</c:v>
                </c:pt>
                <c:pt idx="309">
                  <c:v>0.95898000000000005</c:v>
                </c:pt>
                <c:pt idx="310">
                  <c:v>0.70898000000000005</c:v>
                </c:pt>
                <c:pt idx="311">
                  <c:v>0.20898</c:v>
                </c:pt>
                <c:pt idx="312">
                  <c:v>0.14648</c:v>
                </c:pt>
                <c:pt idx="313">
                  <c:v>0.64648000000000005</c:v>
                </c:pt>
                <c:pt idx="314">
                  <c:v>0.89648000000000005</c:v>
                </c:pt>
                <c:pt idx="315">
                  <c:v>0.39648</c:v>
                </c:pt>
                <c:pt idx="316">
                  <c:v>0.27148</c:v>
                </c:pt>
                <c:pt idx="317">
                  <c:v>0.77148000000000005</c:v>
                </c:pt>
                <c:pt idx="318">
                  <c:v>0.52148000000000005</c:v>
                </c:pt>
                <c:pt idx="319">
                  <c:v>2.1479999999999999E-2</c:v>
                </c:pt>
                <c:pt idx="320">
                  <c:v>2.93E-2</c:v>
                </c:pt>
                <c:pt idx="321">
                  <c:v>0.52929999999999999</c:v>
                </c:pt>
                <c:pt idx="322">
                  <c:v>0.77929999999999999</c:v>
                </c:pt>
                <c:pt idx="323">
                  <c:v>0.27929999999999999</c:v>
                </c:pt>
                <c:pt idx="324">
                  <c:v>0.40429999999999999</c:v>
                </c:pt>
                <c:pt idx="325">
                  <c:v>0.90429999999999999</c:v>
                </c:pt>
                <c:pt idx="326">
                  <c:v>0.65429999999999999</c:v>
                </c:pt>
                <c:pt idx="327">
                  <c:v>0.15429999999999999</c:v>
                </c:pt>
                <c:pt idx="328">
                  <c:v>0.21679999999999999</c:v>
                </c:pt>
                <c:pt idx="329">
                  <c:v>0.71679999999999999</c:v>
                </c:pt>
                <c:pt idx="330">
                  <c:v>0.96679999999999999</c:v>
                </c:pt>
                <c:pt idx="331">
                  <c:v>0.46679999999999999</c:v>
                </c:pt>
                <c:pt idx="332">
                  <c:v>0.34179999999999999</c:v>
                </c:pt>
                <c:pt idx="333">
                  <c:v>0.84179999999999999</c:v>
                </c:pt>
                <c:pt idx="334">
                  <c:v>0.59179999999999999</c:v>
                </c:pt>
                <c:pt idx="335">
                  <c:v>9.1800000000000007E-2</c:v>
                </c:pt>
                <c:pt idx="336">
                  <c:v>0.12305000000000001</c:v>
                </c:pt>
                <c:pt idx="337">
                  <c:v>0.62304999999999999</c:v>
                </c:pt>
                <c:pt idx="338">
                  <c:v>0.87304999999999999</c:v>
                </c:pt>
                <c:pt idx="339">
                  <c:v>0.37304999999999999</c:v>
                </c:pt>
                <c:pt idx="340">
                  <c:v>0.49804999999999999</c:v>
                </c:pt>
                <c:pt idx="341">
                  <c:v>0.99804999999999999</c:v>
                </c:pt>
                <c:pt idx="342">
                  <c:v>0.74804999999999999</c:v>
                </c:pt>
                <c:pt idx="343">
                  <c:v>0.24804999999999999</c:v>
                </c:pt>
                <c:pt idx="344">
                  <c:v>0.18554999999999999</c:v>
                </c:pt>
                <c:pt idx="345">
                  <c:v>0.68554999999999999</c:v>
                </c:pt>
                <c:pt idx="346">
                  <c:v>0.93554999999999999</c:v>
                </c:pt>
                <c:pt idx="347">
                  <c:v>0.43554999999999999</c:v>
                </c:pt>
                <c:pt idx="348">
                  <c:v>0.31054999999999999</c:v>
                </c:pt>
                <c:pt idx="349">
                  <c:v>0.81054999999999999</c:v>
                </c:pt>
                <c:pt idx="350">
                  <c:v>0.56054999999999999</c:v>
                </c:pt>
                <c:pt idx="351">
                  <c:v>6.055E-2</c:v>
                </c:pt>
                <c:pt idx="352">
                  <c:v>4.4920000000000002E-2</c:v>
                </c:pt>
                <c:pt idx="353">
                  <c:v>0.54491999999999996</c:v>
                </c:pt>
                <c:pt idx="354">
                  <c:v>0.79491999999999996</c:v>
                </c:pt>
                <c:pt idx="355">
                  <c:v>0.29492000000000002</c:v>
                </c:pt>
                <c:pt idx="356">
                  <c:v>0.41992000000000002</c:v>
                </c:pt>
                <c:pt idx="357">
                  <c:v>0.91991999999999996</c:v>
                </c:pt>
                <c:pt idx="358">
                  <c:v>0.66991999999999996</c:v>
                </c:pt>
                <c:pt idx="359">
                  <c:v>0.16991999999999999</c:v>
                </c:pt>
                <c:pt idx="360">
                  <c:v>0.23241999999999999</c:v>
                </c:pt>
                <c:pt idx="361">
                  <c:v>0.73241999999999996</c:v>
                </c:pt>
                <c:pt idx="362">
                  <c:v>0.98241999999999996</c:v>
                </c:pt>
                <c:pt idx="363">
                  <c:v>0.48242000000000002</c:v>
                </c:pt>
                <c:pt idx="364">
                  <c:v>0.35742000000000002</c:v>
                </c:pt>
                <c:pt idx="365">
                  <c:v>0.85741999999999996</c:v>
                </c:pt>
                <c:pt idx="366">
                  <c:v>0.60741999999999996</c:v>
                </c:pt>
                <c:pt idx="367">
                  <c:v>0.10742</c:v>
                </c:pt>
                <c:pt idx="368">
                  <c:v>7.6170000000000002E-2</c:v>
                </c:pt>
                <c:pt idx="369">
                  <c:v>0.57616999999999996</c:v>
                </c:pt>
                <c:pt idx="370">
                  <c:v>0.82616999999999996</c:v>
                </c:pt>
                <c:pt idx="371">
                  <c:v>0.32617000000000002</c:v>
                </c:pt>
                <c:pt idx="372">
                  <c:v>0.45117000000000002</c:v>
                </c:pt>
                <c:pt idx="373">
                  <c:v>0.95116999999999996</c:v>
                </c:pt>
                <c:pt idx="374">
                  <c:v>0.70116999999999996</c:v>
                </c:pt>
                <c:pt idx="375">
                  <c:v>0.20116999999999999</c:v>
                </c:pt>
                <c:pt idx="376">
                  <c:v>0.13866999999999999</c:v>
                </c:pt>
                <c:pt idx="377">
                  <c:v>0.63866999999999996</c:v>
                </c:pt>
                <c:pt idx="378">
                  <c:v>0.88866999999999996</c:v>
                </c:pt>
                <c:pt idx="379">
                  <c:v>0.38867000000000002</c:v>
                </c:pt>
                <c:pt idx="380">
                  <c:v>0.26367000000000002</c:v>
                </c:pt>
                <c:pt idx="381">
                  <c:v>0.76366999999999996</c:v>
                </c:pt>
                <c:pt idx="382">
                  <c:v>0.51366999999999996</c:v>
                </c:pt>
                <c:pt idx="383">
                  <c:v>1.367E-2</c:v>
                </c:pt>
                <c:pt idx="384">
                  <c:v>9.7699999999999992E-3</c:v>
                </c:pt>
                <c:pt idx="385">
                  <c:v>0.50976999999999995</c:v>
                </c:pt>
                <c:pt idx="386">
                  <c:v>0.75976999999999995</c:v>
                </c:pt>
                <c:pt idx="387">
                  <c:v>0.25977</c:v>
                </c:pt>
                <c:pt idx="388">
                  <c:v>0.38477</c:v>
                </c:pt>
                <c:pt idx="389">
                  <c:v>0.88476999999999995</c:v>
                </c:pt>
                <c:pt idx="390">
                  <c:v>0.63476999999999995</c:v>
                </c:pt>
                <c:pt idx="391">
                  <c:v>0.13477</c:v>
                </c:pt>
                <c:pt idx="392">
                  <c:v>0.19727</c:v>
                </c:pt>
                <c:pt idx="393">
                  <c:v>0.69726999999999995</c:v>
                </c:pt>
                <c:pt idx="394">
                  <c:v>0.94726999999999995</c:v>
                </c:pt>
                <c:pt idx="395">
                  <c:v>0.44727</c:v>
                </c:pt>
                <c:pt idx="396">
                  <c:v>0.32227</c:v>
                </c:pt>
                <c:pt idx="397">
                  <c:v>0.82226999999999995</c:v>
                </c:pt>
                <c:pt idx="398">
                  <c:v>0.57226999999999995</c:v>
                </c:pt>
                <c:pt idx="399">
                  <c:v>7.2270000000000001E-2</c:v>
                </c:pt>
                <c:pt idx="400">
                  <c:v>0.10352</c:v>
                </c:pt>
                <c:pt idx="401">
                  <c:v>0.60351999999999995</c:v>
                </c:pt>
                <c:pt idx="402">
                  <c:v>0.85351999999999995</c:v>
                </c:pt>
                <c:pt idx="403">
                  <c:v>0.35352</c:v>
                </c:pt>
                <c:pt idx="404">
                  <c:v>0.47852</c:v>
                </c:pt>
                <c:pt idx="405">
                  <c:v>0.97851999999999995</c:v>
                </c:pt>
                <c:pt idx="406">
                  <c:v>0.72851999999999995</c:v>
                </c:pt>
                <c:pt idx="407">
                  <c:v>0.22852</c:v>
                </c:pt>
                <c:pt idx="408">
                  <c:v>0.16602</c:v>
                </c:pt>
                <c:pt idx="409">
                  <c:v>0.66601999999999995</c:v>
                </c:pt>
                <c:pt idx="410">
                  <c:v>0.91601999999999995</c:v>
                </c:pt>
                <c:pt idx="411">
                  <c:v>0.41602</c:v>
                </c:pt>
                <c:pt idx="412">
                  <c:v>0.29102</c:v>
                </c:pt>
                <c:pt idx="413">
                  <c:v>0.79101999999999995</c:v>
                </c:pt>
                <c:pt idx="414">
                  <c:v>0.54101999999999995</c:v>
                </c:pt>
                <c:pt idx="415">
                  <c:v>4.1020000000000001E-2</c:v>
                </c:pt>
                <c:pt idx="416">
                  <c:v>5.6640000000000003E-2</c:v>
                </c:pt>
                <c:pt idx="417">
                  <c:v>0.55664000000000002</c:v>
                </c:pt>
                <c:pt idx="418">
                  <c:v>0.80664000000000002</c:v>
                </c:pt>
                <c:pt idx="419">
                  <c:v>0.30664000000000002</c:v>
                </c:pt>
                <c:pt idx="420">
                  <c:v>0.43164000000000002</c:v>
                </c:pt>
                <c:pt idx="421">
                  <c:v>0.93164000000000002</c:v>
                </c:pt>
                <c:pt idx="422">
                  <c:v>0.68164000000000002</c:v>
                </c:pt>
                <c:pt idx="423">
                  <c:v>0.18164</c:v>
                </c:pt>
                <c:pt idx="424">
                  <c:v>0.24414</c:v>
                </c:pt>
                <c:pt idx="425">
                  <c:v>0.74414000000000002</c:v>
                </c:pt>
                <c:pt idx="426">
                  <c:v>0.99414000000000002</c:v>
                </c:pt>
                <c:pt idx="427">
                  <c:v>0.49414000000000002</c:v>
                </c:pt>
                <c:pt idx="428">
                  <c:v>0.36914000000000002</c:v>
                </c:pt>
                <c:pt idx="429">
                  <c:v>0.86914000000000002</c:v>
                </c:pt>
                <c:pt idx="430">
                  <c:v>0.61914000000000002</c:v>
                </c:pt>
                <c:pt idx="431">
                  <c:v>0.11914</c:v>
                </c:pt>
                <c:pt idx="432">
                  <c:v>8.7889999999999996E-2</c:v>
                </c:pt>
                <c:pt idx="433">
                  <c:v>0.58789000000000002</c:v>
                </c:pt>
                <c:pt idx="434">
                  <c:v>0.83789000000000002</c:v>
                </c:pt>
                <c:pt idx="435">
                  <c:v>0.33789000000000002</c:v>
                </c:pt>
                <c:pt idx="436">
                  <c:v>0.46289000000000002</c:v>
                </c:pt>
                <c:pt idx="437">
                  <c:v>0.96289000000000002</c:v>
                </c:pt>
                <c:pt idx="438">
                  <c:v>0.71289000000000002</c:v>
                </c:pt>
                <c:pt idx="439">
                  <c:v>0.21289</c:v>
                </c:pt>
                <c:pt idx="440">
                  <c:v>0.15039</c:v>
                </c:pt>
                <c:pt idx="441">
                  <c:v>0.65039000000000002</c:v>
                </c:pt>
                <c:pt idx="442">
                  <c:v>0.90039000000000002</c:v>
                </c:pt>
                <c:pt idx="443">
                  <c:v>0.40039000000000002</c:v>
                </c:pt>
                <c:pt idx="444">
                  <c:v>0.27539000000000002</c:v>
                </c:pt>
                <c:pt idx="445">
                  <c:v>0.77539000000000002</c:v>
                </c:pt>
                <c:pt idx="446">
                  <c:v>0.52539000000000002</c:v>
                </c:pt>
                <c:pt idx="447">
                  <c:v>2.5389999999999999E-2</c:v>
                </c:pt>
                <c:pt idx="448">
                  <c:v>1.7579999999999998E-2</c:v>
                </c:pt>
                <c:pt idx="449">
                  <c:v>0.51758000000000004</c:v>
                </c:pt>
                <c:pt idx="450">
                  <c:v>0.76758000000000004</c:v>
                </c:pt>
                <c:pt idx="451">
                  <c:v>0.26757999999999998</c:v>
                </c:pt>
                <c:pt idx="452">
                  <c:v>0.39257999999999998</c:v>
                </c:pt>
                <c:pt idx="453">
                  <c:v>0.89258000000000004</c:v>
                </c:pt>
                <c:pt idx="454">
                  <c:v>0.64258000000000004</c:v>
                </c:pt>
                <c:pt idx="455">
                  <c:v>0.14258000000000001</c:v>
                </c:pt>
                <c:pt idx="456">
                  <c:v>0.20508000000000001</c:v>
                </c:pt>
                <c:pt idx="457">
                  <c:v>0.70508000000000004</c:v>
                </c:pt>
                <c:pt idx="458">
                  <c:v>0.95508000000000004</c:v>
                </c:pt>
                <c:pt idx="459">
                  <c:v>0.45507999999999998</c:v>
                </c:pt>
                <c:pt idx="460">
                  <c:v>0.33007999999999998</c:v>
                </c:pt>
                <c:pt idx="461">
                  <c:v>0.83008000000000004</c:v>
                </c:pt>
                <c:pt idx="462">
                  <c:v>0.58008000000000004</c:v>
                </c:pt>
                <c:pt idx="463">
                  <c:v>8.0079999999999998E-2</c:v>
                </c:pt>
                <c:pt idx="464">
                  <c:v>0.11133</c:v>
                </c:pt>
                <c:pt idx="465">
                  <c:v>0.61133000000000004</c:v>
                </c:pt>
                <c:pt idx="466">
                  <c:v>0.86133000000000004</c:v>
                </c:pt>
                <c:pt idx="467">
                  <c:v>0.36132999999999998</c:v>
                </c:pt>
                <c:pt idx="468">
                  <c:v>0.48632999999999998</c:v>
                </c:pt>
                <c:pt idx="469">
                  <c:v>0.98633000000000004</c:v>
                </c:pt>
                <c:pt idx="470">
                  <c:v>0.73633000000000004</c:v>
                </c:pt>
                <c:pt idx="471">
                  <c:v>0.23633000000000001</c:v>
                </c:pt>
                <c:pt idx="472">
                  <c:v>0.17383000000000001</c:v>
                </c:pt>
                <c:pt idx="473">
                  <c:v>0.67383000000000004</c:v>
                </c:pt>
                <c:pt idx="474">
                  <c:v>0.92383000000000004</c:v>
                </c:pt>
                <c:pt idx="475">
                  <c:v>0.42382999999999998</c:v>
                </c:pt>
                <c:pt idx="476">
                  <c:v>0.29882999999999998</c:v>
                </c:pt>
                <c:pt idx="477">
                  <c:v>0.79883000000000004</c:v>
                </c:pt>
                <c:pt idx="478">
                  <c:v>0.54883000000000004</c:v>
                </c:pt>
                <c:pt idx="479">
                  <c:v>4.8829999999999998E-2</c:v>
                </c:pt>
                <c:pt idx="480">
                  <c:v>3.32E-2</c:v>
                </c:pt>
                <c:pt idx="481">
                  <c:v>0.53320000000000001</c:v>
                </c:pt>
                <c:pt idx="482">
                  <c:v>0.78320000000000001</c:v>
                </c:pt>
                <c:pt idx="483">
                  <c:v>0.28320000000000001</c:v>
                </c:pt>
                <c:pt idx="484">
                  <c:v>0.40820000000000001</c:v>
                </c:pt>
                <c:pt idx="485">
                  <c:v>0.90820000000000001</c:v>
                </c:pt>
                <c:pt idx="486">
                  <c:v>0.65820000000000001</c:v>
                </c:pt>
                <c:pt idx="487">
                  <c:v>0.15820000000000001</c:v>
                </c:pt>
                <c:pt idx="488">
                  <c:v>0.22070000000000001</c:v>
                </c:pt>
                <c:pt idx="489">
                  <c:v>0.72070000000000001</c:v>
                </c:pt>
                <c:pt idx="490">
                  <c:v>0.97070000000000001</c:v>
                </c:pt>
                <c:pt idx="491">
                  <c:v>0.47070000000000001</c:v>
                </c:pt>
                <c:pt idx="492">
                  <c:v>0.34570000000000001</c:v>
                </c:pt>
                <c:pt idx="493">
                  <c:v>0.84570000000000001</c:v>
                </c:pt>
                <c:pt idx="494">
                  <c:v>0.59570000000000001</c:v>
                </c:pt>
                <c:pt idx="495">
                  <c:v>9.5699999999999993E-2</c:v>
                </c:pt>
                <c:pt idx="496">
                  <c:v>6.4449999999999993E-2</c:v>
                </c:pt>
                <c:pt idx="497">
                  <c:v>0.56445000000000001</c:v>
                </c:pt>
                <c:pt idx="498">
                  <c:v>0.81445000000000001</c:v>
                </c:pt>
                <c:pt idx="499">
                  <c:v>0.31445000000000001</c:v>
                </c:pt>
                <c:pt idx="500">
                  <c:v>0.43945000000000001</c:v>
                </c:pt>
                <c:pt idx="501">
                  <c:v>0.93945000000000001</c:v>
                </c:pt>
                <c:pt idx="502">
                  <c:v>0.68945000000000001</c:v>
                </c:pt>
                <c:pt idx="503">
                  <c:v>0.18945000000000001</c:v>
                </c:pt>
                <c:pt idx="504">
                  <c:v>0.12695000000000001</c:v>
                </c:pt>
                <c:pt idx="505">
                  <c:v>0.62695000000000001</c:v>
                </c:pt>
                <c:pt idx="506">
                  <c:v>0.87695000000000001</c:v>
                </c:pt>
                <c:pt idx="507">
                  <c:v>0.37695000000000001</c:v>
                </c:pt>
                <c:pt idx="508">
                  <c:v>0.25195000000000001</c:v>
                </c:pt>
                <c:pt idx="509">
                  <c:v>0.75195000000000001</c:v>
                </c:pt>
                <c:pt idx="510">
                  <c:v>0.50195000000000001</c:v>
                </c:pt>
                <c:pt idx="511">
                  <c:v>1.9499999999999999E-3</c:v>
                </c:pt>
                <c:pt idx="512">
                  <c:v>2.9299999999999999E-3</c:v>
                </c:pt>
                <c:pt idx="513">
                  <c:v>0.50292999999999999</c:v>
                </c:pt>
                <c:pt idx="514">
                  <c:v>0.75292999999999999</c:v>
                </c:pt>
                <c:pt idx="515">
                  <c:v>0.25292999999999999</c:v>
                </c:pt>
                <c:pt idx="516">
                  <c:v>0.37792999999999999</c:v>
                </c:pt>
                <c:pt idx="517">
                  <c:v>0.87792999999999999</c:v>
                </c:pt>
                <c:pt idx="518">
                  <c:v>0.62792999999999999</c:v>
                </c:pt>
                <c:pt idx="519">
                  <c:v>0.12792999999999999</c:v>
                </c:pt>
                <c:pt idx="520">
                  <c:v>0.19042999999999999</c:v>
                </c:pt>
                <c:pt idx="521">
                  <c:v>0.69042999999999999</c:v>
                </c:pt>
                <c:pt idx="522">
                  <c:v>0.94042999999999999</c:v>
                </c:pt>
                <c:pt idx="523">
                  <c:v>0.44042999999999999</c:v>
                </c:pt>
                <c:pt idx="524">
                  <c:v>0.31542999999999999</c:v>
                </c:pt>
                <c:pt idx="525">
                  <c:v>0.81542999999999999</c:v>
                </c:pt>
                <c:pt idx="526">
                  <c:v>0.56542999999999999</c:v>
                </c:pt>
                <c:pt idx="527">
                  <c:v>6.5430000000000002E-2</c:v>
                </c:pt>
                <c:pt idx="528">
                  <c:v>9.6680000000000002E-2</c:v>
                </c:pt>
                <c:pt idx="529">
                  <c:v>0.59667999999999999</c:v>
                </c:pt>
                <c:pt idx="530">
                  <c:v>0.84667999999999999</c:v>
                </c:pt>
                <c:pt idx="531">
                  <c:v>0.34667999999999999</c:v>
                </c:pt>
                <c:pt idx="532">
                  <c:v>0.47167999999999999</c:v>
                </c:pt>
                <c:pt idx="533">
                  <c:v>0.97167999999999999</c:v>
                </c:pt>
                <c:pt idx="534">
                  <c:v>0.72167999999999999</c:v>
                </c:pt>
                <c:pt idx="535">
                  <c:v>0.22167999999999999</c:v>
                </c:pt>
                <c:pt idx="536">
                  <c:v>0.15917999999999999</c:v>
                </c:pt>
                <c:pt idx="537">
                  <c:v>0.65917999999999999</c:v>
                </c:pt>
                <c:pt idx="538">
                  <c:v>0.90917999999999999</c:v>
                </c:pt>
                <c:pt idx="539">
                  <c:v>0.40917999999999999</c:v>
                </c:pt>
                <c:pt idx="540">
                  <c:v>0.28417999999999999</c:v>
                </c:pt>
                <c:pt idx="541">
                  <c:v>0.78417999999999999</c:v>
                </c:pt>
                <c:pt idx="542">
                  <c:v>0.53417999999999999</c:v>
                </c:pt>
                <c:pt idx="543">
                  <c:v>3.4180000000000002E-2</c:v>
                </c:pt>
                <c:pt idx="544">
                  <c:v>4.9799999999999997E-2</c:v>
                </c:pt>
                <c:pt idx="545">
                  <c:v>0.54979999999999996</c:v>
                </c:pt>
                <c:pt idx="546">
                  <c:v>0.79979999999999996</c:v>
                </c:pt>
                <c:pt idx="547">
                  <c:v>0.29980000000000001</c:v>
                </c:pt>
                <c:pt idx="548">
                  <c:v>0.42480000000000001</c:v>
                </c:pt>
                <c:pt idx="549">
                  <c:v>0.92479999999999996</c:v>
                </c:pt>
                <c:pt idx="550">
                  <c:v>0.67479999999999996</c:v>
                </c:pt>
                <c:pt idx="551">
                  <c:v>0.17480000000000001</c:v>
                </c:pt>
                <c:pt idx="552">
                  <c:v>0.23730000000000001</c:v>
                </c:pt>
                <c:pt idx="553">
                  <c:v>0.73729999999999996</c:v>
                </c:pt>
                <c:pt idx="554">
                  <c:v>0.98729999999999996</c:v>
                </c:pt>
                <c:pt idx="555">
                  <c:v>0.48730000000000001</c:v>
                </c:pt>
                <c:pt idx="556">
                  <c:v>0.36230000000000001</c:v>
                </c:pt>
                <c:pt idx="557">
                  <c:v>0.86229999999999996</c:v>
                </c:pt>
                <c:pt idx="558">
                  <c:v>0.61229999999999996</c:v>
                </c:pt>
                <c:pt idx="559">
                  <c:v>0.1123</c:v>
                </c:pt>
                <c:pt idx="560">
                  <c:v>8.1049999999999997E-2</c:v>
                </c:pt>
                <c:pt idx="561">
                  <c:v>0.58104999999999996</c:v>
                </c:pt>
                <c:pt idx="562">
                  <c:v>0.83104999999999996</c:v>
                </c:pt>
                <c:pt idx="563">
                  <c:v>0.33105000000000001</c:v>
                </c:pt>
                <c:pt idx="564">
                  <c:v>0.45605000000000001</c:v>
                </c:pt>
                <c:pt idx="565">
                  <c:v>0.95604999999999996</c:v>
                </c:pt>
                <c:pt idx="566">
                  <c:v>0.70604999999999996</c:v>
                </c:pt>
                <c:pt idx="567">
                  <c:v>0.20605000000000001</c:v>
                </c:pt>
                <c:pt idx="568">
                  <c:v>0.14355000000000001</c:v>
                </c:pt>
                <c:pt idx="569">
                  <c:v>0.64354999999999996</c:v>
                </c:pt>
                <c:pt idx="570">
                  <c:v>0.89354999999999996</c:v>
                </c:pt>
                <c:pt idx="571">
                  <c:v>0.39355000000000001</c:v>
                </c:pt>
                <c:pt idx="572">
                  <c:v>0.26855000000000001</c:v>
                </c:pt>
                <c:pt idx="573">
                  <c:v>0.76854999999999996</c:v>
                </c:pt>
                <c:pt idx="574">
                  <c:v>0.51854999999999996</c:v>
                </c:pt>
                <c:pt idx="575">
                  <c:v>1.8550000000000001E-2</c:v>
                </c:pt>
                <c:pt idx="576">
                  <c:v>2.6370000000000001E-2</c:v>
                </c:pt>
                <c:pt idx="577">
                  <c:v>0.52637</c:v>
                </c:pt>
                <c:pt idx="578">
                  <c:v>0.77637</c:v>
                </c:pt>
                <c:pt idx="579">
                  <c:v>0.27637</c:v>
                </c:pt>
                <c:pt idx="580">
                  <c:v>0.40137</c:v>
                </c:pt>
                <c:pt idx="581">
                  <c:v>0.90137</c:v>
                </c:pt>
                <c:pt idx="582">
                  <c:v>0.65137</c:v>
                </c:pt>
                <c:pt idx="583">
                  <c:v>0.15137</c:v>
                </c:pt>
                <c:pt idx="584">
                  <c:v>0.21387</c:v>
                </c:pt>
                <c:pt idx="585">
                  <c:v>0.71387</c:v>
                </c:pt>
                <c:pt idx="586">
                  <c:v>0.96387</c:v>
                </c:pt>
                <c:pt idx="587">
                  <c:v>0.46387</c:v>
                </c:pt>
                <c:pt idx="588">
                  <c:v>0.33887</c:v>
                </c:pt>
                <c:pt idx="589">
                  <c:v>0.83887</c:v>
                </c:pt>
                <c:pt idx="590">
                  <c:v>0.58887</c:v>
                </c:pt>
                <c:pt idx="591">
                  <c:v>8.8870000000000005E-2</c:v>
                </c:pt>
                <c:pt idx="592">
                  <c:v>0.12012</c:v>
                </c:pt>
                <c:pt idx="593">
                  <c:v>0.62012</c:v>
                </c:pt>
                <c:pt idx="594">
                  <c:v>0.87012</c:v>
                </c:pt>
                <c:pt idx="595">
                  <c:v>0.37012</c:v>
                </c:pt>
                <c:pt idx="596">
                  <c:v>0.49512</c:v>
                </c:pt>
                <c:pt idx="597">
                  <c:v>0.99512</c:v>
                </c:pt>
                <c:pt idx="598">
                  <c:v>0.74512</c:v>
                </c:pt>
                <c:pt idx="599">
                  <c:v>0.24512</c:v>
                </c:pt>
                <c:pt idx="600">
                  <c:v>0.18262</c:v>
                </c:pt>
                <c:pt idx="601">
                  <c:v>0.68262</c:v>
                </c:pt>
                <c:pt idx="602">
                  <c:v>0.93262</c:v>
                </c:pt>
                <c:pt idx="603">
                  <c:v>0.43262</c:v>
                </c:pt>
                <c:pt idx="604">
                  <c:v>0.30762</c:v>
                </c:pt>
                <c:pt idx="605">
                  <c:v>0.80762</c:v>
                </c:pt>
                <c:pt idx="606">
                  <c:v>0.55762</c:v>
                </c:pt>
                <c:pt idx="607">
                  <c:v>5.7619999999999998E-2</c:v>
                </c:pt>
                <c:pt idx="608">
                  <c:v>4.199E-2</c:v>
                </c:pt>
                <c:pt idx="609">
                  <c:v>0.54198999999999997</c:v>
                </c:pt>
                <c:pt idx="610">
                  <c:v>0.79198999999999997</c:v>
                </c:pt>
                <c:pt idx="611">
                  <c:v>0.29199000000000003</c:v>
                </c:pt>
                <c:pt idx="612">
                  <c:v>0.41699000000000003</c:v>
                </c:pt>
                <c:pt idx="613">
                  <c:v>0.91698999999999997</c:v>
                </c:pt>
                <c:pt idx="614">
                  <c:v>0.66698999999999997</c:v>
                </c:pt>
                <c:pt idx="615">
                  <c:v>0.16699</c:v>
                </c:pt>
                <c:pt idx="616">
                  <c:v>0.22949</c:v>
                </c:pt>
                <c:pt idx="617">
                  <c:v>0.72948999999999997</c:v>
                </c:pt>
                <c:pt idx="618">
                  <c:v>0.97948999999999997</c:v>
                </c:pt>
                <c:pt idx="619">
                  <c:v>0.47949000000000003</c:v>
                </c:pt>
                <c:pt idx="620">
                  <c:v>0.35449000000000003</c:v>
                </c:pt>
                <c:pt idx="621">
                  <c:v>0.85448999999999997</c:v>
                </c:pt>
                <c:pt idx="622">
                  <c:v>0.60448999999999997</c:v>
                </c:pt>
                <c:pt idx="623">
                  <c:v>0.10449</c:v>
                </c:pt>
                <c:pt idx="624">
                  <c:v>7.324E-2</c:v>
                </c:pt>
                <c:pt idx="625">
                  <c:v>0.57323999999999997</c:v>
                </c:pt>
                <c:pt idx="626">
                  <c:v>0.82323999999999997</c:v>
                </c:pt>
                <c:pt idx="627">
                  <c:v>0.32324000000000003</c:v>
                </c:pt>
                <c:pt idx="628">
                  <c:v>0.44824000000000003</c:v>
                </c:pt>
                <c:pt idx="629">
                  <c:v>0.94823999999999997</c:v>
                </c:pt>
                <c:pt idx="630">
                  <c:v>0.69823999999999997</c:v>
                </c:pt>
                <c:pt idx="631">
                  <c:v>0.19824</c:v>
                </c:pt>
                <c:pt idx="632">
                  <c:v>0.13574</c:v>
                </c:pt>
                <c:pt idx="633">
                  <c:v>0.63573999999999997</c:v>
                </c:pt>
                <c:pt idx="634">
                  <c:v>0.88573999999999997</c:v>
                </c:pt>
                <c:pt idx="635">
                  <c:v>0.38574000000000003</c:v>
                </c:pt>
                <c:pt idx="636">
                  <c:v>0.26074000000000003</c:v>
                </c:pt>
                <c:pt idx="637">
                  <c:v>0.76073999999999997</c:v>
                </c:pt>
                <c:pt idx="638">
                  <c:v>0.51073999999999997</c:v>
                </c:pt>
                <c:pt idx="639">
                  <c:v>1.074E-2</c:v>
                </c:pt>
                <c:pt idx="640">
                  <c:v>1.465E-2</c:v>
                </c:pt>
                <c:pt idx="641">
                  <c:v>0.51465000000000005</c:v>
                </c:pt>
                <c:pt idx="642">
                  <c:v>0.76465000000000005</c:v>
                </c:pt>
                <c:pt idx="643">
                  <c:v>0.26465</c:v>
                </c:pt>
                <c:pt idx="644">
                  <c:v>0.38965</c:v>
                </c:pt>
                <c:pt idx="645">
                  <c:v>0.88965000000000005</c:v>
                </c:pt>
                <c:pt idx="646">
                  <c:v>0.63965000000000005</c:v>
                </c:pt>
                <c:pt idx="647">
                  <c:v>0.13965</c:v>
                </c:pt>
                <c:pt idx="648">
                  <c:v>0.20215</c:v>
                </c:pt>
                <c:pt idx="649">
                  <c:v>0.70215000000000005</c:v>
                </c:pt>
                <c:pt idx="650">
                  <c:v>0.95215000000000005</c:v>
                </c:pt>
                <c:pt idx="651">
                  <c:v>0.45215</c:v>
                </c:pt>
                <c:pt idx="652">
                  <c:v>0.32715</c:v>
                </c:pt>
                <c:pt idx="653">
                  <c:v>0.82715000000000005</c:v>
                </c:pt>
                <c:pt idx="654">
                  <c:v>0.57715000000000005</c:v>
                </c:pt>
                <c:pt idx="655">
                  <c:v>7.7149999999999996E-2</c:v>
                </c:pt>
                <c:pt idx="656">
                  <c:v>0.1084</c:v>
                </c:pt>
                <c:pt idx="657">
                  <c:v>0.60840000000000005</c:v>
                </c:pt>
                <c:pt idx="658">
                  <c:v>0.85840000000000005</c:v>
                </c:pt>
                <c:pt idx="659">
                  <c:v>0.3584</c:v>
                </c:pt>
                <c:pt idx="660">
                  <c:v>0.4834</c:v>
                </c:pt>
                <c:pt idx="661">
                  <c:v>0.98340000000000005</c:v>
                </c:pt>
                <c:pt idx="662">
                  <c:v>0.73340000000000005</c:v>
                </c:pt>
                <c:pt idx="663">
                  <c:v>0.2334</c:v>
                </c:pt>
                <c:pt idx="664">
                  <c:v>0.1709</c:v>
                </c:pt>
                <c:pt idx="665">
                  <c:v>0.67090000000000005</c:v>
                </c:pt>
                <c:pt idx="666">
                  <c:v>0.92090000000000005</c:v>
                </c:pt>
                <c:pt idx="667">
                  <c:v>0.4209</c:v>
                </c:pt>
                <c:pt idx="668">
                  <c:v>0.2959</c:v>
                </c:pt>
                <c:pt idx="669">
                  <c:v>0.79590000000000005</c:v>
                </c:pt>
                <c:pt idx="670">
                  <c:v>0.54590000000000005</c:v>
                </c:pt>
                <c:pt idx="671">
                  <c:v>4.5900000000000003E-2</c:v>
                </c:pt>
                <c:pt idx="672">
                  <c:v>6.1519999999999998E-2</c:v>
                </c:pt>
                <c:pt idx="673">
                  <c:v>0.56152000000000002</c:v>
                </c:pt>
                <c:pt idx="674">
                  <c:v>0.81152000000000002</c:v>
                </c:pt>
                <c:pt idx="675">
                  <c:v>0.31152000000000002</c:v>
                </c:pt>
                <c:pt idx="676">
                  <c:v>0.43652000000000002</c:v>
                </c:pt>
                <c:pt idx="677">
                  <c:v>0.93652000000000002</c:v>
                </c:pt>
                <c:pt idx="678">
                  <c:v>0.68652000000000002</c:v>
                </c:pt>
                <c:pt idx="679">
                  <c:v>0.18651999999999999</c:v>
                </c:pt>
                <c:pt idx="680">
                  <c:v>0.24901999999999999</c:v>
                </c:pt>
                <c:pt idx="681">
                  <c:v>0.74902000000000002</c:v>
                </c:pt>
                <c:pt idx="682">
                  <c:v>0.99902000000000002</c:v>
                </c:pt>
                <c:pt idx="683">
                  <c:v>0.49902000000000002</c:v>
                </c:pt>
                <c:pt idx="684">
                  <c:v>0.37402000000000002</c:v>
                </c:pt>
                <c:pt idx="685">
                  <c:v>0.87402000000000002</c:v>
                </c:pt>
                <c:pt idx="686">
                  <c:v>0.62402000000000002</c:v>
                </c:pt>
                <c:pt idx="687">
                  <c:v>0.12402000000000001</c:v>
                </c:pt>
                <c:pt idx="688">
                  <c:v>9.2770000000000005E-2</c:v>
                </c:pt>
                <c:pt idx="689">
                  <c:v>0.59277000000000002</c:v>
                </c:pt>
                <c:pt idx="690">
                  <c:v>0.84277000000000002</c:v>
                </c:pt>
                <c:pt idx="691">
                  <c:v>0.34277000000000002</c:v>
                </c:pt>
                <c:pt idx="692">
                  <c:v>0.46777000000000002</c:v>
                </c:pt>
                <c:pt idx="693">
                  <c:v>0.96777000000000002</c:v>
                </c:pt>
                <c:pt idx="694">
                  <c:v>0.71777000000000002</c:v>
                </c:pt>
                <c:pt idx="695">
                  <c:v>0.21776999999999999</c:v>
                </c:pt>
                <c:pt idx="696">
                  <c:v>0.15526999999999999</c:v>
                </c:pt>
                <c:pt idx="697">
                  <c:v>0.65527000000000002</c:v>
                </c:pt>
                <c:pt idx="698">
                  <c:v>0.90527000000000002</c:v>
                </c:pt>
                <c:pt idx="699">
                  <c:v>0.40527000000000002</c:v>
                </c:pt>
                <c:pt idx="700">
                  <c:v>0.28027000000000002</c:v>
                </c:pt>
                <c:pt idx="701">
                  <c:v>0.78027000000000002</c:v>
                </c:pt>
                <c:pt idx="702">
                  <c:v>0.53027000000000002</c:v>
                </c:pt>
                <c:pt idx="703">
                  <c:v>3.0269999999999998E-2</c:v>
                </c:pt>
                <c:pt idx="704">
                  <c:v>2.2460000000000001E-2</c:v>
                </c:pt>
                <c:pt idx="705">
                  <c:v>0.52246000000000004</c:v>
                </c:pt>
                <c:pt idx="706">
                  <c:v>0.77246000000000004</c:v>
                </c:pt>
                <c:pt idx="707">
                  <c:v>0.27245999999999998</c:v>
                </c:pt>
                <c:pt idx="708">
                  <c:v>0.39745999999999998</c:v>
                </c:pt>
                <c:pt idx="709">
                  <c:v>0.89746000000000004</c:v>
                </c:pt>
                <c:pt idx="710">
                  <c:v>0.64746000000000004</c:v>
                </c:pt>
                <c:pt idx="711">
                  <c:v>0.14746000000000001</c:v>
                </c:pt>
                <c:pt idx="712">
                  <c:v>0.20996000000000001</c:v>
                </c:pt>
                <c:pt idx="713">
                  <c:v>0.70996000000000004</c:v>
                </c:pt>
                <c:pt idx="714">
                  <c:v>0.95996000000000004</c:v>
                </c:pt>
                <c:pt idx="715">
                  <c:v>0.45995999999999998</c:v>
                </c:pt>
                <c:pt idx="716">
                  <c:v>0.33495999999999998</c:v>
                </c:pt>
                <c:pt idx="717">
                  <c:v>0.83496000000000004</c:v>
                </c:pt>
                <c:pt idx="718">
                  <c:v>0.58496000000000004</c:v>
                </c:pt>
                <c:pt idx="719">
                  <c:v>8.4959999999999994E-2</c:v>
                </c:pt>
                <c:pt idx="720">
                  <c:v>0.11620999999999999</c:v>
                </c:pt>
                <c:pt idx="721">
                  <c:v>0.61621000000000004</c:v>
                </c:pt>
                <c:pt idx="722">
                  <c:v>0.86621000000000004</c:v>
                </c:pt>
                <c:pt idx="723">
                  <c:v>0.36620999999999998</c:v>
                </c:pt>
                <c:pt idx="724">
                  <c:v>0.49120999999999998</c:v>
                </c:pt>
                <c:pt idx="725">
                  <c:v>0.99121000000000004</c:v>
                </c:pt>
                <c:pt idx="726">
                  <c:v>0.74121000000000004</c:v>
                </c:pt>
                <c:pt idx="727">
                  <c:v>0.24121000000000001</c:v>
                </c:pt>
                <c:pt idx="728">
                  <c:v>0.17871000000000001</c:v>
                </c:pt>
                <c:pt idx="729">
                  <c:v>0.67871000000000004</c:v>
                </c:pt>
                <c:pt idx="730">
                  <c:v>0.92871000000000004</c:v>
                </c:pt>
                <c:pt idx="731">
                  <c:v>0.42870999999999998</c:v>
                </c:pt>
                <c:pt idx="732">
                  <c:v>0.30370999999999998</c:v>
                </c:pt>
                <c:pt idx="733">
                  <c:v>0.80371000000000004</c:v>
                </c:pt>
                <c:pt idx="734">
                  <c:v>0.55371000000000004</c:v>
                </c:pt>
                <c:pt idx="735">
                  <c:v>5.3710000000000001E-2</c:v>
                </c:pt>
                <c:pt idx="736">
                  <c:v>3.8089999999999999E-2</c:v>
                </c:pt>
                <c:pt idx="737">
                  <c:v>0.53808999999999996</c:v>
                </c:pt>
                <c:pt idx="738">
                  <c:v>0.78808999999999996</c:v>
                </c:pt>
                <c:pt idx="739">
                  <c:v>0.28809000000000001</c:v>
                </c:pt>
                <c:pt idx="740">
                  <c:v>0.41309000000000001</c:v>
                </c:pt>
                <c:pt idx="741">
                  <c:v>0.91308999999999996</c:v>
                </c:pt>
                <c:pt idx="742">
                  <c:v>0.66308999999999996</c:v>
                </c:pt>
                <c:pt idx="743">
                  <c:v>0.16309000000000001</c:v>
                </c:pt>
                <c:pt idx="744">
                  <c:v>0.22559000000000001</c:v>
                </c:pt>
                <c:pt idx="745">
                  <c:v>0.72558999999999996</c:v>
                </c:pt>
                <c:pt idx="746">
                  <c:v>0.97558999999999996</c:v>
                </c:pt>
                <c:pt idx="747">
                  <c:v>0.47559000000000001</c:v>
                </c:pt>
                <c:pt idx="748">
                  <c:v>0.35059000000000001</c:v>
                </c:pt>
                <c:pt idx="749">
                  <c:v>0.85058999999999996</c:v>
                </c:pt>
                <c:pt idx="750">
                  <c:v>0.60058999999999996</c:v>
                </c:pt>
                <c:pt idx="751">
                  <c:v>0.10059</c:v>
                </c:pt>
                <c:pt idx="752">
                  <c:v>6.9339999999999999E-2</c:v>
                </c:pt>
                <c:pt idx="753">
                  <c:v>0.56933999999999996</c:v>
                </c:pt>
                <c:pt idx="754">
                  <c:v>0.81933999999999996</c:v>
                </c:pt>
                <c:pt idx="755">
                  <c:v>0.31934000000000001</c:v>
                </c:pt>
                <c:pt idx="756">
                  <c:v>0.44434000000000001</c:v>
                </c:pt>
                <c:pt idx="757">
                  <c:v>0.94433999999999996</c:v>
                </c:pt>
                <c:pt idx="758">
                  <c:v>0.69433999999999996</c:v>
                </c:pt>
                <c:pt idx="759">
                  <c:v>0.19434000000000001</c:v>
                </c:pt>
                <c:pt idx="760">
                  <c:v>0.13184000000000001</c:v>
                </c:pt>
                <c:pt idx="761">
                  <c:v>0.63183999999999996</c:v>
                </c:pt>
                <c:pt idx="762">
                  <c:v>0.88183999999999996</c:v>
                </c:pt>
                <c:pt idx="763">
                  <c:v>0.38184000000000001</c:v>
                </c:pt>
                <c:pt idx="764">
                  <c:v>0.25684000000000001</c:v>
                </c:pt>
                <c:pt idx="765">
                  <c:v>0.75683999999999996</c:v>
                </c:pt>
                <c:pt idx="766">
                  <c:v>0.50683999999999996</c:v>
                </c:pt>
                <c:pt idx="767">
                  <c:v>6.8399999999999997E-3</c:v>
                </c:pt>
                <c:pt idx="768">
                  <c:v>4.8799999999999998E-3</c:v>
                </c:pt>
                <c:pt idx="769">
                  <c:v>0.50488</c:v>
                </c:pt>
                <c:pt idx="770">
                  <c:v>0.75488</c:v>
                </c:pt>
                <c:pt idx="771">
                  <c:v>0.25488</c:v>
                </c:pt>
                <c:pt idx="772">
                  <c:v>0.37988</c:v>
                </c:pt>
                <c:pt idx="773">
                  <c:v>0.87988</c:v>
                </c:pt>
                <c:pt idx="774">
                  <c:v>0.62988</c:v>
                </c:pt>
                <c:pt idx="775">
                  <c:v>0.12988</c:v>
                </c:pt>
                <c:pt idx="776">
                  <c:v>0.19238</c:v>
                </c:pt>
                <c:pt idx="777">
                  <c:v>0.69238</c:v>
                </c:pt>
                <c:pt idx="778">
                  <c:v>0.94238</c:v>
                </c:pt>
                <c:pt idx="779">
                  <c:v>0.44238</c:v>
                </c:pt>
                <c:pt idx="780">
                  <c:v>0.31738</c:v>
                </c:pt>
                <c:pt idx="781">
                  <c:v>0.81738</c:v>
                </c:pt>
                <c:pt idx="782">
                  <c:v>0.56738</c:v>
                </c:pt>
                <c:pt idx="783">
                  <c:v>6.7379999999999995E-2</c:v>
                </c:pt>
                <c:pt idx="784">
                  <c:v>9.8629999999999995E-2</c:v>
                </c:pt>
                <c:pt idx="785">
                  <c:v>0.59863</c:v>
                </c:pt>
                <c:pt idx="786">
                  <c:v>0.84863</c:v>
                </c:pt>
                <c:pt idx="787">
                  <c:v>0.34863</c:v>
                </c:pt>
                <c:pt idx="788">
                  <c:v>0.47363</c:v>
                </c:pt>
                <c:pt idx="789">
                  <c:v>0.97363</c:v>
                </c:pt>
                <c:pt idx="790">
                  <c:v>0.72363</c:v>
                </c:pt>
                <c:pt idx="791">
                  <c:v>0.22363</c:v>
                </c:pt>
                <c:pt idx="792">
                  <c:v>0.16113</c:v>
                </c:pt>
                <c:pt idx="793">
                  <c:v>0.66113</c:v>
                </c:pt>
                <c:pt idx="794">
                  <c:v>0.91113</c:v>
                </c:pt>
                <c:pt idx="795">
                  <c:v>0.41113</c:v>
                </c:pt>
                <c:pt idx="796">
                  <c:v>0.28613</c:v>
                </c:pt>
                <c:pt idx="797">
                  <c:v>0.78613</c:v>
                </c:pt>
                <c:pt idx="798">
                  <c:v>0.53613</c:v>
                </c:pt>
                <c:pt idx="799">
                  <c:v>3.6130000000000002E-2</c:v>
                </c:pt>
                <c:pt idx="800">
                  <c:v>5.176E-2</c:v>
                </c:pt>
                <c:pt idx="801">
                  <c:v>0.55176000000000003</c:v>
                </c:pt>
                <c:pt idx="802">
                  <c:v>0.80176000000000003</c:v>
                </c:pt>
                <c:pt idx="803">
                  <c:v>0.30175999999999997</c:v>
                </c:pt>
                <c:pt idx="804">
                  <c:v>0.42675999999999997</c:v>
                </c:pt>
                <c:pt idx="805">
                  <c:v>0.92676000000000003</c:v>
                </c:pt>
                <c:pt idx="806">
                  <c:v>0.67676000000000003</c:v>
                </c:pt>
                <c:pt idx="807">
                  <c:v>0.17676</c:v>
                </c:pt>
                <c:pt idx="808">
                  <c:v>0.23926</c:v>
                </c:pt>
                <c:pt idx="809">
                  <c:v>0.73926000000000003</c:v>
                </c:pt>
                <c:pt idx="810">
                  <c:v>0.98926000000000003</c:v>
                </c:pt>
                <c:pt idx="811">
                  <c:v>0.48925999999999997</c:v>
                </c:pt>
                <c:pt idx="812">
                  <c:v>0.36425999999999997</c:v>
                </c:pt>
                <c:pt idx="813">
                  <c:v>0.86426000000000003</c:v>
                </c:pt>
                <c:pt idx="814">
                  <c:v>0.61426000000000003</c:v>
                </c:pt>
                <c:pt idx="815">
                  <c:v>0.11426</c:v>
                </c:pt>
                <c:pt idx="816">
                  <c:v>8.301E-2</c:v>
                </c:pt>
                <c:pt idx="817">
                  <c:v>0.58301000000000003</c:v>
                </c:pt>
                <c:pt idx="818">
                  <c:v>0.83301000000000003</c:v>
                </c:pt>
                <c:pt idx="819">
                  <c:v>0.33300999999999997</c:v>
                </c:pt>
                <c:pt idx="820">
                  <c:v>0.45800999999999997</c:v>
                </c:pt>
                <c:pt idx="821">
                  <c:v>0.95801000000000003</c:v>
                </c:pt>
                <c:pt idx="822">
                  <c:v>0.70801000000000003</c:v>
                </c:pt>
                <c:pt idx="823">
                  <c:v>0.20801</c:v>
                </c:pt>
                <c:pt idx="824">
                  <c:v>0.14551</c:v>
                </c:pt>
                <c:pt idx="825">
                  <c:v>0.64551000000000003</c:v>
                </c:pt>
                <c:pt idx="826">
                  <c:v>0.89551000000000003</c:v>
                </c:pt>
                <c:pt idx="827">
                  <c:v>0.39550999999999997</c:v>
                </c:pt>
                <c:pt idx="828">
                  <c:v>0.27050999999999997</c:v>
                </c:pt>
                <c:pt idx="829">
                  <c:v>0.77051000000000003</c:v>
                </c:pt>
                <c:pt idx="830">
                  <c:v>0.52051000000000003</c:v>
                </c:pt>
                <c:pt idx="831">
                  <c:v>2.051E-2</c:v>
                </c:pt>
                <c:pt idx="832">
                  <c:v>2.8320000000000001E-2</c:v>
                </c:pt>
                <c:pt idx="833">
                  <c:v>0.52832000000000001</c:v>
                </c:pt>
                <c:pt idx="834">
                  <c:v>0.77832000000000001</c:v>
                </c:pt>
                <c:pt idx="835">
                  <c:v>0.27832000000000001</c:v>
                </c:pt>
                <c:pt idx="836">
                  <c:v>0.40332000000000001</c:v>
                </c:pt>
                <c:pt idx="837">
                  <c:v>0.90332000000000001</c:v>
                </c:pt>
                <c:pt idx="838">
                  <c:v>0.65332000000000001</c:v>
                </c:pt>
                <c:pt idx="839">
                  <c:v>0.15332000000000001</c:v>
                </c:pt>
                <c:pt idx="840">
                  <c:v>0.21582000000000001</c:v>
                </c:pt>
                <c:pt idx="841">
                  <c:v>0.71582000000000001</c:v>
                </c:pt>
                <c:pt idx="842">
                  <c:v>0.96582000000000001</c:v>
                </c:pt>
                <c:pt idx="843">
                  <c:v>0.46582000000000001</c:v>
                </c:pt>
                <c:pt idx="844">
                  <c:v>0.34082000000000001</c:v>
                </c:pt>
                <c:pt idx="845">
                  <c:v>0.84082000000000001</c:v>
                </c:pt>
                <c:pt idx="846">
                  <c:v>0.59082000000000001</c:v>
                </c:pt>
                <c:pt idx="847">
                  <c:v>9.0819999999999998E-2</c:v>
                </c:pt>
                <c:pt idx="848">
                  <c:v>0.12207</c:v>
                </c:pt>
                <c:pt idx="849">
                  <c:v>0.62207000000000001</c:v>
                </c:pt>
                <c:pt idx="850">
                  <c:v>0.87207000000000001</c:v>
                </c:pt>
                <c:pt idx="851">
                  <c:v>0.37207000000000001</c:v>
                </c:pt>
                <c:pt idx="852">
                  <c:v>0.49707000000000001</c:v>
                </c:pt>
                <c:pt idx="853">
                  <c:v>0.99707000000000001</c:v>
                </c:pt>
                <c:pt idx="854">
                  <c:v>0.74707000000000001</c:v>
                </c:pt>
                <c:pt idx="855">
                  <c:v>0.24707000000000001</c:v>
                </c:pt>
                <c:pt idx="856">
                  <c:v>0.18457000000000001</c:v>
                </c:pt>
                <c:pt idx="857">
                  <c:v>0.68457000000000001</c:v>
                </c:pt>
                <c:pt idx="858">
                  <c:v>0.93457000000000001</c:v>
                </c:pt>
                <c:pt idx="859">
                  <c:v>0.43457000000000001</c:v>
                </c:pt>
                <c:pt idx="860">
                  <c:v>0.30957000000000001</c:v>
                </c:pt>
                <c:pt idx="861">
                  <c:v>0.80957000000000001</c:v>
                </c:pt>
                <c:pt idx="862">
                  <c:v>0.55957000000000001</c:v>
                </c:pt>
                <c:pt idx="863">
                  <c:v>5.9569999999999998E-2</c:v>
                </c:pt>
                <c:pt idx="864">
                  <c:v>4.3950000000000003E-2</c:v>
                </c:pt>
                <c:pt idx="865">
                  <c:v>0.54395000000000004</c:v>
                </c:pt>
                <c:pt idx="866">
                  <c:v>0.79395000000000004</c:v>
                </c:pt>
                <c:pt idx="867">
                  <c:v>0.29394999999999999</c:v>
                </c:pt>
                <c:pt idx="868">
                  <c:v>0.41894999999999999</c:v>
                </c:pt>
                <c:pt idx="869">
                  <c:v>0.91895000000000004</c:v>
                </c:pt>
                <c:pt idx="870">
                  <c:v>0.66895000000000004</c:v>
                </c:pt>
                <c:pt idx="871">
                  <c:v>0.16894999999999999</c:v>
                </c:pt>
                <c:pt idx="872">
                  <c:v>0.23144999999999999</c:v>
                </c:pt>
                <c:pt idx="873">
                  <c:v>0.73145000000000004</c:v>
                </c:pt>
                <c:pt idx="874">
                  <c:v>0.98145000000000004</c:v>
                </c:pt>
                <c:pt idx="875">
                  <c:v>0.48144999999999999</c:v>
                </c:pt>
                <c:pt idx="876">
                  <c:v>0.35644999999999999</c:v>
                </c:pt>
                <c:pt idx="877">
                  <c:v>0.85645000000000004</c:v>
                </c:pt>
                <c:pt idx="878">
                  <c:v>0.60645000000000004</c:v>
                </c:pt>
                <c:pt idx="879">
                  <c:v>0.10645</c:v>
                </c:pt>
                <c:pt idx="880">
                  <c:v>7.5200000000000003E-2</c:v>
                </c:pt>
                <c:pt idx="881">
                  <c:v>0.57520000000000004</c:v>
                </c:pt>
                <c:pt idx="882">
                  <c:v>0.82520000000000004</c:v>
                </c:pt>
                <c:pt idx="883">
                  <c:v>0.32519999999999999</c:v>
                </c:pt>
                <c:pt idx="884">
                  <c:v>0.45019999999999999</c:v>
                </c:pt>
                <c:pt idx="885">
                  <c:v>0.95020000000000004</c:v>
                </c:pt>
                <c:pt idx="886">
                  <c:v>0.70020000000000004</c:v>
                </c:pt>
                <c:pt idx="887">
                  <c:v>0.20019999999999999</c:v>
                </c:pt>
                <c:pt idx="888">
                  <c:v>0.13769999999999999</c:v>
                </c:pt>
                <c:pt idx="889">
                  <c:v>0.63770000000000004</c:v>
                </c:pt>
                <c:pt idx="890">
                  <c:v>0.88770000000000004</c:v>
                </c:pt>
                <c:pt idx="891">
                  <c:v>0.38769999999999999</c:v>
                </c:pt>
                <c:pt idx="892">
                  <c:v>0.26269999999999999</c:v>
                </c:pt>
                <c:pt idx="893">
                  <c:v>0.76270000000000004</c:v>
                </c:pt>
                <c:pt idx="894">
                  <c:v>0.51270000000000004</c:v>
                </c:pt>
                <c:pt idx="895">
                  <c:v>1.2699999999999999E-2</c:v>
                </c:pt>
                <c:pt idx="896">
                  <c:v>8.7899999999999992E-3</c:v>
                </c:pt>
                <c:pt idx="897">
                  <c:v>0.50878999999999996</c:v>
                </c:pt>
                <c:pt idx="898">
                  <c:v>0.75878999999999996</c:v>
                </c:pt>
                <c:pt idx="899">
                  <c:v>0.25879000000000002</c:v>
                </c:pt>
                <c:pt idx="900">
                  <c:v>0.38379000000000002</c:v>
                </c:pt>
                <c:pt idx="901">
                  <c:v>0.88378999999999996</c:v>
                </c:pt>
                <c:pt idx="902">
                  <c:v>0.63378999999999996</c:v>
                </c:pt>
                <c:pt idx="903">
                  <c:v>0.13378999999999999</c:v>
                </c:pt>
                <c:pt idx="904">
                  <c:v>0.19628999999999999</c:v>
                </c:pt>
                <c:pt idx="905">
                  <c:v>0.69628999999999996</c:v>
                </c:pt>
                <c:pt idx="906">
                  <c:v>0.94628999999999996</c:v>
                </c:pt>
                <c:pt idx="907">
                  <c:v>0.44629000000000002</c:v>
                </c:pt>
                <c:pt idx="908">
                  <c:v>0.32129000000000002</c:v>
                </c:pt>
                <c:pt idx="909">
                  <c:v>0.82128999999999996</c:v>
                </c:pt>
                <c:pt idx="910">
                  <c:v>0.57128999999999996</c:v>
                </c:pt>
                <c:pt idx="911">
                  <c:v>7.1290000000000006E-2</c:v>
                </c:pt>
                <c:pt idx="912">
                  <c:v>0.10254000000000001</c:v>
                </c:pt>
                <c:pt idx="913">
                  <c:v>0.60253999999999996</c:v>
                </c:pt>
                <c:pt idx="914">
                  <c:v>0.85253999999999996</c:v>
                </c:pt>
                <c:pt idx="915">
                  <c:v>0.35254000000000002</c:v>
                </c:pt>
                <c:pt idx="916">
                  <c:v>0.47754000000000002</c:v>
                </c:pt>
                <c:pt idx="917">
                  <c:v>0.97753999999999996</c:v>
                </c:pt>
                <c:pt idx="918">
                  <c:v>0.72753999999999996</c:v>
                </c:pt>
                <c:pt idx="919">
                  <c:v>0.22753999999999999</c:v>
                </c:pt>
                <c:pt idx="920">
                  <c:v>0.16503999999999999</c:v>
                </c:pt>
                <c:pt idx="921">
                  <c:v>0.66503999999999996</c:v>
                </c:pt>
                <c:pt idx="922">
                  <c:v>0.91503999999999996</c:v>
                </c:pt>
                <c:pt idx="923">
                  <c:v>0.41504000000000002</c:v>
                </c:pt>
                <c:pt idx="924">
                  <c:v>0.29004000000000002</c:v>
                </c:pt>
                <c:pt idx="925">
                  <c:v>0.79003999999999996</c:v>
                </c:pt>
                <c:pt idx="926">
                  <c:v>0.54003999999999996</c:v>
                </c:pt>
                <c:pt idx="927">
                  <c:v>4.0039999999999999E-2</c:v>
                </c:pt>
                <c:pt idx="928">
                  <c:v>5.5660000000000001E-2</c:v>
                </c:pt>
                <c:pt idx="929">
                  <c:v>0.55566000000000004</c:v>
                </c:pt>
                <c:pt idx="930">
                  <c:v>0.80566000000000004</c:v>
                </c:pt>
                <c:pt idx="931">
                  <c:v>0.30565999999999999</c:v>
                </c:pt>
                <c:pt idx="932">
                  <c:v>0.43065999999999999</c:v>
                </c:pt>
                <c:pt idx="933">
                  <c:v>0.93066000000000004</c:v>
                </c:pt>
                <c:pt idx="934">
                  <c:v>0.68066000000000004</c:v>
                </c:pt>
                <c:pt idx="935">
                  <c:v>0.18065999999999999</c:v>
                </c:pt>
                <c:pt idx="936">
                  <c:v>0.24315999999999999</c:v>
                </c:pt>
                <c:pt idx="937">
                  <c:v>0.74316000000000004</c:v>
                </c:pt>
                <c:pt idx="938">
                  <c:v>0.99316000000000004</c:v>
                </c:pt>
                <c:pt idx="939">
                  <c:v>0.49315999999999999</c:v>
                </c:pt>
                <c:pt idx="940">
                  <c:v>0.36815999999999999</c:v>
                </c:pt>
                <c:pt idx="941">
                  <c:v>0.86816000000000004</c:v>
                </c:pt>
                <c:pt idx="942">
                  <c:v>0.61816000000000004</c:v>
                </c:pt>
                <c:pt idx="943">
                  <c:v>0.11816</c:v>
                </c:pt>
                <c:pt idx="944">
                  <c:v>8.6910000000000001E-2</c:v>
                </c:pt>
                <c:pt idx="945">
                  <c:v>0.58691000000000004</c:v>
                </c:pt>
                <c:pt idx="946">
                  <c:v>0.83691000000000004</c:v>
                </c:pt>
                <c:pt idx="947">
                  <c:v>0.33690999999999999</c:v>
                </c:pt>
                <c:pt idx="948">
                  <c:v>0.46190999999999999</c:v>
                </c:pt>
                <c:pt idx="949">
                  <c:v>0.96191000000000004</c:v>
                </c:pt>
                <c:pt idx="950">
                  <c:v>0.71191000000000004</c:v>
                </c:pt>
                <c:pt idx="951">
                  <c:v>0.21190999999999999</c:v>
                </c:pt>
                <c:pt idx="952">
                  <c:v>0.14940999999999999</c:v>
                </c:pt>
                <c:pt idx="953">
                  <c:v>0.64941000000000004</c:v>
                </c:pt>
                <c:pt idx="954">
                  <c:v>0.89941000000000004</c:v>
                </c:pt>
                <c:pt idx="955">
                  <c:v>0.39940999999999999</c:v>
                </c:pt>
                <c:pt idx="956">
                  <c:v>0.27440999999999999</c:v>
                </c:pt>
                <c:pt idx="957">
                  <c:v>0.77441000000000004</c:v>
                </c:pt>
                <c:pt idx="958">
                  <c:v>0.52441000000000004</c:v>
                </c:pt>
                <c:pt idx="959">
                  <c:v>2.4410000000000001E-2</c:v>
                </c:pt>
                <c:pt idx="960">
                  <c:v>1.66E-2</c:v>
                </c:pt>
                <c:pt idx="961">
                  <c:v>0.51659999999999995</c:v>
                </c:pt>
                <c:pt idx="962">
                  <c:v>0.76659999999999995</c:v>
                </c:pt>
                <c:pt idx="963">
                  <c:v>0.2666</c:v>
                </c:pt>
                <c:pt idx="964">
                  <c:v>0.3916</c:v>
                </c:pt>
                <c:pt idx="965">
                  <c:v>0.89159999999999995</c:v>
                </c:pt>
                <c:pt idx="966">
                  <c:v>0.64159999999999995</c:v>
                </c:pt>
                <c:pt idx="967">
                  <c:v>0.1416</c:v>
                </c:pt>
                <c:pt idx="968">
                  <c:v>0.2041</c:v>
                </c:pt>
                <c:pt idx="969">
                  <c:v>0.70409999999999995</c:v>
                </c:pt>
                <c:pt idx="970">
                  <c:v>0.95409999999999995</c:v>
                </c:pt>
                <c:pt idx="971">
                  <c:v>0.4541</c:v>
                </c:pt>
                <c:pt idx="972">
                  <c:v>0.3291</c:v>
                </c:pt>
                <c:pt idx="973">
                  <c:v>0.82909999999999995</c:v>
                </c:pt>
                <c:pt idx="974">
                  <c:v>0.57909999999999995</c:v>
                </c:pt>
                <c:pt idx="975">
                  <c:v>7.9100000000000004E-2</c:v>
                </c:pt>
                <c:pt idx="976">
                  <c:v>0.11035</c:v>
                </c:pt>
                <c:pt idx="977">
                  <c:v>0.61034999999999995</c:v>
                </c:pt>
                <c:pt idx="978">
                  <c:v>0.86034999999999995</c:v>
                </c:pt>
                <c:pt idx="979">
                  <c:v>0.36035</c:v>
                </c:pt>
                <c:pt idx="980">
                  <c:v>0.48535</c:v>
                </c:pt>
                <c:pt idx="981">
                  <c:v>0.98534999999999995</c:v>
                </c:pt>
                <c:pt idx="982">
                  <c:v>0.73534999999999995</c:v>
                </c:pt>
                <c:pt idx="983">
                  <c:v>0.23535</c:v>
                </c:pt>
                <c:pt idx="984">
                  <c:v>0.17285</c:v>
                </c:pt>
                <c:pt idx="985">
                  <c:v>0.67284999999999995</c:v>
                </c:pt>
                <c:pt idx="986">
                  <c:v>0.92284999999999995</c:v>
                </c:pt>
                <c:pt idx="987">
                  <c:v>0.42285</c:v>
                </c:pt>
                <c:pt idx="988">
                  <c:v>0.29785</c:v>
                </c:pt>
                <c:pt idx="989">
                  <c:v>0.79784999999999995</c:v>
                </c:pt>
                <c:pt idx="990">
                  <c:v>0.54784999999999995</c:v>
                </c:pt>
                <c:pt idx="991">
                  <c:v>4.7849999999999997E-2</c:v>
                </c:pt>
                <c:pt idx="992">
                  <c:v>3.2230000000000002E-2</c:v>
                </c:pt>
                <c:pt idx="993">
                  <c:v>0.53222999999999998</c:v>
                </c:pt>
                <c:pt idx="994">
                  <c:v>0.78222999999999998</c:v>
                </c:pt>
                <c:pt idx="995">
                  <c:v>0.28222999999999998</c:v>
                </c:pt>
                <c:pt idx="996">
                  <c:v>0.40722999999999998</c:v>
                </c:pt>
                <c:pt idx="997">
                  <c:v>0.90722999999999998</c:v>
                </c:pt>
                <c:pt idx="998">
                  <c:v>0.65722999999999998</c:v>
                </c:pt>
                <c:pt idx="999">
                  <c:v>0.15723000000000001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A3-48BB-A4F3-5E28C6849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14568"/>
        <c:axId val="449908008"/>
      </c:scatterChart>
      <c:valAx>
        <c:axId val="44991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08008"/>
        <c:crosses val="autoZero"/>
        <c:crossBetween val="midCat"/>
      </c:valAx>
      <c:valAx>
        <c:axId val="44990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14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Mersene Twister Uniform Distribution </a:t>
            </a:r>
          </a:p>
          <a:p>
            <a:pPr>
              <a:defRPr/>
            </a:pPr>
            <a:r>
              <a:rPr lang="en-US" baseline="0"/>
              <a:t>N=1000</a:t>
            </a:r>
            <a:endParaRPr lang="en-US"/>
          </a:p>
        </c:rich>
      </c:tx>
      <c:layout>
        <c:manualLayout>
          <c:xMode val="edge"/>
          <c:yMode val="edge"/>
          <c:x val="0.18639614686541323"/>
          <c:y val="1.895734597156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9064814814814818"/>
          <c:w val="0.85733573928258955"/>
          <c:h val="0.72510061242344703"/>
        </c:manualLayout>
      </c:layout>
      <c:scatterChart>
        <c:scatterStyle val="lineMarker"/>
        <c:varyColors val="0"/>
        <c:ser>
          <c:idx val="0"/>
          <c:order val="0"/>
          <c:tx>
            <c:strRef>
              <c:f>MersereTwister!$E$1</c:f>
              <c:strCache>
                <c:ptCount val="1"/>
                <c:pt idx="0">
                  <c:v>Round 1 N=1000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MersereTwister!$E$2:$E$1001</c:f>
              <c:numCache>
                <c:formatCode>General</c:formatCode>
                <c:ptCount val="10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  <c:pt idx="500">
                  <c:v>5.5359999999999999E-2</c:v>
                </c:pt>
                <c:pt idx="501">
                  <c:v>0.35305999999999998</c:v>
                </c:pt>
                <c:pt idx="502">
                  <c:v>0.48281000000000002</c:v>
                </c:pt>
                <c:pt idx="503">
                  <c:v>0.36260999999999999</c:v>
                </c:pt>
                <c:pt idx="504">
                  <c:v>3.6900000000000002E-2</c:v>
                </c:pt>
                <c:pt idx="505">
                  <c:v>0.95009999999999994</c:v>
                </c:pt>
                <c:pt idx="506">
                  <c:v>0.32582</c:v>
                </c:pt>
                <c:pt idx="507">
                  <c:v>0.39568999999999999</c:v>
                </c:pt>
                <c:pt idx="508">
                  <c:v>0.12992999999999999</c:v>
                </c:pt>
                <c:pt idx="509">
                  <c:v>0.16031000000000001</c:v>
                </c:pt>
                <c:pt idx="510">
                  <c:v>0.81208000000000002</c:v>
                </c:pt>
                <c:pt idx="511">
                  <c:v>2.6970000000000001E-2</c:v>
                </c:pt>
                <c:pt idx="512">
                  <c:v>0.30589</c:v>
                </c:pt>
                <c:pt idx="513">
                  <c:v>0.86826999999999999</c:v>
                </c:pt>
                <c:pt idx="514">
                  <c:v>0.89417000000000002</c:v>
                </c:pt>
                <c:pt idx="515">
                  <c:v>0.69023999999999996</c:v>
                </c:pt>
                <c:pt idx="516">
                  <c:v>0.69266000000000005</c:v>
                </c:pt>
                <c:pt idx="517">
                  <c:v>0.45304</c:v>
                </c:pt>
                <c:pt idx="518">
                  <c:v>0.31974000000000002</c:v>
                </c:pt>
                <c:pt idx="519">
                  <c:v>0.54620999999999997</c:v>
                </c:pt>
                <c:pt idx="520">
                  <c:v>0.37726999999999999</c:v>
                </c:pt>
                <c:pt idx="521">
                  <c:v>0.19328000000000001</c:v>
                </c:pt>
                <c:pt idx="522">
                  <c:v>0.76632999999999996</c:v>
                </c:pt>
                <c:pt idx="523">
                  <c:v>1.0070000000000001E-2</c:v>
                </c:pt>
                <c:pt idx="524">
                  <c:v>0.12007</c:v>
                </c:pt>
                <c:pt idx="525">
                  <c:v>2.1399999999999999E-2</c:v>
                </c:pt>
                <c:pt idx="526">
                  <c:v>0.58894000000000002</c:v>
                </c:pt>
                <c:pt idx="527">
                  <c:v>0.68013999999999997</c:v>
                </c:pt>
                <c:pt idx="528">
                  <c:v>8.0449999999999994E-2</c:v>
                </c:pt>
                <c:pt idx="529">
                  <c:v>0.29479</c:v>
                </c:pt>
                <c:pt idx="530">
                  <c:v>0.58428999999999998</c:v>
                </c:pt>
                <c:pt idx="531">
                  <c:v>0.64065000000000005</c:v>
                </c:pt>
                <c:pt idx="532">
                  <c:v>5.7700000000000001E-2</c:v>
                </c:pt>
                <c:pt idx="533">
                  <c:v>0.85945000000000005</c:v>
                </c:pt>
                <c:pt idx="534">
                  <c:v>0.15590000000000001</c:v>
                </c:pt>
                <c:pt idx="535">
                  <c:v>0.48959000000000003</c:v>
                </c:pt>
                <c:pt idx="536">
                  <c:v>0.96325000000000005</c:v>
                </c:pt>
                <c:pt idx="537">
                  <c:v>0.65525999999999995</c:v>
                </c:pt>
                <c:pt idx="538">
                  <c:v>0.99429000000000001</c:v>
                </c:pt>
                <c:pt idx="539">
                  <c:v>0.29087000000000002</c:v>
                </c:pt>
                <c:pt idx="540">
                  <c:v>0.43836999999999998</c:v>
                </c:pt>
                <c:pt idx="541">
                  <c:v>9.0450000000000003E-2</c:v>
                </c:pt>
                <c:pt idx="542">
                  <c:v>0.52424999999999999</c:v>
                </c:pt>
                <c:pt idx="543">
                  <c:v>0.58811000000000002</c:v>
                </c:pt>
                <c:pt idx="544">
                  <c:v>0.15465000000000001</c:v>
                </c:pt>
                <c:pt idx="545">
                  <c:v>0.34245999999999999</c:v>
                </c:pt>
                <c:pt idx="546">
                  <c:v>0.59384999999999999</c:v>
                </c:pt>
                <c:pt idx="547">
                  <c:v>0.72</c:v>
                </c:pt>
                <c:pt idx="548">
                  <c:v>0.64788999999999997</c:v>
                </c:pt>
                <c:pt idx="549">
                  <c:v>0.21273</c:v>
                </c:pt>
                <c:pt idx="550">
                  <c:v>0.68881000000000003</c:v>
                </c:pt>
                <c:pt idx="551">
                  <c:v>9.1009999999999994E-2</c:v>
                </c:pt>
                <c:pt idx="552">
                  <c:v>0.16045000000000001</c:v>
                </c:pt>
                <c:pt idx="553">
                  <c:v>0.24143000000000001</c:v>
                </c:pt>
                <c:pt idx="554">
                  <c:v>0.17671000000000001</c:v>
                </c:pt>
                <c:pt idx="555">
                  <c:v>0.26579000000000003</c:v>
                </c:pt>
                <c:pt idx="556">
                  <c:v>0.95996999999999999</c:v>
                </c:pt>
                <c:pt idx="557">
                  <c:v>0.49391000000000002</c:v>
                </c:pt>
                <c:pt idx="558">
                  <c:v>0.25567000000000001</c:v>
                </c:pt>
                <c:pt idx="559">
                  <c:v>0.33290999999999998</c:v>
                </c:pt>
                <c:pt idx="560">
                  <c:v>0.54959000000000002</c:v>
                </c:pt>
                <c:pt idx="561">
                  <c:v>0.66601999999999995</c:v>
                </c:pt>
                <c:pt idx="562">
                  <c:v>0.55325000000000002</c:v>
                </c:pt>
                <c:pt idx="563">
                  <c:v>0.47315000000000002</c:v>
                </c:pt>
                <c:pt idx="564">
                  <c:v>0.89237999999999995</c:v>
                </c:pt>
                <c:pt idx="565">
                  <c:v>0.61458999999999997</c:v>
                </c:pt>
                <c:pt idx="566">
                  <c:v>0.81596000000000002</c:v>
                </c:pt>
                <c:pt idx="567">
                  <c:v>1.575E-2</c:v>
                </c:pt>
                <c:pt idx="568">
                  <c:v>0.68901000000000001</c:v>
                </c:pt>
                <c:pt idx="569">
                  <c:v>0.90529999999999999</c:v>
                </c:pt>
                <c:pt idx="570">
                  <c:v>0.10728</c:v>
                </c:pt>
                <c:pt idx="571">
                  <c:v>1.5219999999999999E-2</c:v>
                </c:pt>
                <c:pt idx="572">
                  <c:v>0.68545999999999996</c:v>
                </c:pt>
                <c:pt idx="573">
                  <c:v>0.66752999999999996</c:v>
                </c:pt>
                <c:pt idx="574">
                  <c:v>0.13295999999999999</c:v>
                </c:pt>
                <c:pt idx="575">
                  <c:v>0.61277000000000004</c:v>
                </c:pt>
                <c:pt idx="576">
                  <c:v>0.73682999999999998</c:v>
                </c:pt>
                <c:pt idx="577">
                  <c:v>0.12731999999999999</c:v>
                </c:pt>
                <c:pt idx="578">
                  <c:v>0.35929</c:v>
                </c:pt>
                <c:pt idx="579">
                  <c:v>0.30897999999999998</c:v>
                </c:pt>
                <c:pt idx="580">
                  <c:v>1.4500000000000001E-2</c:v>
                </c:pt>
                <c:pt idx="581">
                  <c:v>0.59677000000000002</c:v>
                </c:pt>
                <c:pt idx="582">
                  <c:v>0.56857000000000002</c:v>
                </c:pt>
                <c:pt idx="583">
                  <c:v>0.53268000000000004</c:v>
                </c:pt>
                <c:pt idx="584">
                  <c:v>0.54696999999999996</c:v>
                </c:pt>
                <c:pt idx="585">
                  <c:v>0.54810999999999999</c:v>
                </c:pt>
                <c:pt idx="586">
                  <c:v>0.39184000000000002</c:v>
                </c:pt>
                <c:pt idx="587">
                  <c:v>0.23702000000000001</c:v>
                </c:pt>
                <c:pt idx="588">
                  <c:v>0.97731000000000001</c:v>
                </c:pt>
                <c:pt idx="589">
                  <c:v>0.33546999999999999</c:v>
                </c:pt>
                <c:pt idx="590">
                  <c:v>0.48039999999999999</c:v>
                </c:pt>
                <c:pt idx="591">
                  <c:v>0.57842000000000005</c:v>
                </c:pt>
                <c:pt idx="592">
                  <c:v>0.16758000000000001</c:v>
                </c:pt>
                <c:pt idx="593">
                  <c:v>0.35314000000000001</c:v>
                </c:pt>
                <c:pt idx="594">
                  <c:v>0.16693</c:v>
                </c:pt>
                <c:pt idx="595">
                  <c:v>0.14394000000000001</c:v>
                </c:pt>
                <c:pt idx="596">
                  <c:v>5.2240000000000002E-2</c:v>
                </c:pt>
                <c:pt idx="597">
                  <c:v>0.87107000000000001</c:v>
                </c:pt>
                <c:pt idx="598">
                  <c:v>0.22939999999999999</c:v>
                </c:pt>
                <c:pt idx="599">
                  <c:v>0.99739</c:v>
                </c:pt>
                <c:pt idx="600">
                  <c:v>0.68708000000000002</c:v>
                </c:pt>
                <c:pt idx="601">
                  <c:v>0.28965000000000002</c:v>
                </c:pt>
                <c:pt idx="602">
                  <c:v>0.83818999999999999</c:v>
                </c:pt>
                <c:pt idx="603">
                  <c:v>0.64649999999999996</c:v>
                </c:pt>
                <c:pt idx="604">
                  <c:v>0.30864000000000003</c:v>
                </c:pt>
                <c:pt idx="605">
                  <c:v>0.59006000000000003</c:v>
                </c:pt>
                <c:pt idx="606">
                  <c:v>0.24912999999999999</c:v>
                </c:pt>
                <c:pt idx="607">
                  <c:v>1.472E-2</c:v>
                </c:pt>
                <c:pt idx="608">
                  <c:v>0.49325000000000002</c:v>
                </c:pt>
                <c:pt idx="609">
                  <c:v>0.92164999999999997</c:v>
                </c:pt>
                <c:pt idx="610">
                  <c:v>0.29099999999999998</c:v>
                </c:pt>
                <c:pt idx="611">
                  <c:v>0.84794000000000003</c:v>
                </c:pt>
                <c:pt idx="612">
                  <c:v>0.92293000000000003</c:v>
                </c:pt>
                <c:pt idx="613">
                  <c:v>0.94438999999999995</c:v>
                </c:pt>
                <c:pt idx="614">
                  <c:v>0.90415000000000001</c:v>
                </c:pt>
                <c:pt idx="615">
                  <c:v>1.129E-2</c:v>
                </c:pt>
                <c:pt idx="616">
                  <c:v>0.31013000000000002</c:v>
                </c:pt>
                <c:pt idx="617">
                  <c:v>0.28219</c:v>
                </c:pt>
                <c:pt idx="618">
                  <c:v>0.11199000000000001</c:v>
                </c:pt>
                <c:pt idx="619">
                  <c:v>0.76609000000000005</c:v>
                </c:pt>
                <c:pt idx="620">
                  <c:v>0.34838000000000002</c:v>
                </c:pt>
                <c:pt idx="621">
                  <c:v>0.17749000000000001</c:v>
                </c:pt>
                <c:pt idx="622">
                  <c:v>0.87273000000000001</c:v>
                </c:pt>
                <c:pt idx="623">
                  <c:v>4.3630000000000002E-2</c:v>
                </c:pt>
                <c:pt idx="624">
                  <c:v>0.10235</c:v>
                </c:pt>
                <c:pt idx="625">
                  <c:v>0.82194</c:v>
                </c:pt>
                <c:pt idx="626">
                  <c:v>0.33323999999999998</c:v>
                </c:pt>
                <c:pt idx="627">
                  <c:v>1.251E-2</c:v>
                </c:pt>
                <c:pt idx="628">
                  <c:v>0.33341999999999999</c:v>
                </c:pt>
                <c:pt idx="629">
                  <c:v>0.77778999999999998</c:v>
                </c:pt>
                <c:pt idx="630">
                  <c:v>0.97916000000000003</c:v>
                </c:pt>
                <c:pt idx="631">
                  <c:v>6.9089999999999999E-2</c:v>
                </c:pt>
                <c:pt idx="632">
                  <c:v>5.4099999999999999E-3</c:v>
                </c:pt>
                <c:pt idx="633">
                  <c:v>0.24228</c:v>
                </c:pt>
                <c:pt idx="634">
                  <c:v>0.49880999999999998</c:v>
                </c:pt>
                <c:pt idx="635">
                  <c:v>0.11872000000000001</c:v>
                </c:pt>
                <c:pt idx="636">
                  <c:v>0.27396999999999999</c:v>
                </c:pt>
                <c:pt idx="637">
                  <c:v>0.65807000000000004</c:v>
                </c:pt>
                <c:pt idx="638">
                  <c:v>0.39095000000000002</c:v>
                </c:pt>
                <c:pt idx="639">
                  <c:v>0.51359999999999995</c:v>
                </c:pt>
                <c:pt idx="640">
                  <c:v>4.5719999999999997E-2</c:v>
                </c:pt>
                <c:pt idx="641">
                  <c:v>0.99234</c:v>
                </c:pt>
                <c:pt idx="642">
                  <c:v>0.69728999999999997</c:v>
                </c:pt>
                <c:pt idx="643">
                  <c:v>0.51012999999999997</c:v>
                </c:pt>
                <c:pt idx="644">
                  <c:v>0.40250999999999998</c:v>
                </c:pt>
                <c:pt idx="645">
                  <c:v>7.9479999999999995E-2</c:v>
                </c:pt>
                <c:pt idx="646">
                  <c:v>0.66822000000000004</c:v>
                </c:pt>
                <c:pt idx="647">
                  <c:v>0.56472</c:v>
                </c:pt>
                <c:pt idx="648">
                  <c:v>0.97550999999999999</c:v>
                </c:pt>
                <c:pt idx="649">
                  <c:v>0.91012999999999999</c:v>
                </c:pt>
                <c:pt idx="650">
                  <c:v>0.90971000000000002</c:v>
                </c:pt>
                <c:pt idx="651">
                  <c:v>0.73712</c:v>
                </c:pt>
                <c:pt idx="652">
                  <c:v>0.44470999999999999</c:v>
                </c:pt>
                <c:pt idx="653">
                  <c:v>0.29869000000000001</c:v>
                </c:pt>
                <c:pt idx="654">
                  <c:v>0.63619999999999999</c:v>
                </c:pt>
                <c:pt idx="655">
                  <c:v>0.11373999999999999</c:v>
                </c:pt>
                <c:pt idx="656">
                  <c:v>0.85901000000000005</c:v>
                </c:pt>
                <c:pt idx="657">
                  <c:v>0.17960999999999999</c:v>
                </c:pt>
                <c:pt idx="658">
                  <c:v>0.96155999999999997</c:v>
                </c:pt>
                <c:pt idx="659">
                  <c:v>0.95170999999999994</c:v>
                </c:pt>
                <c:pt idx="660">
                  <c:v>0.74377000000000004</c:v>
                </c:pt>
                <c:pt idx="661">
                  <c:v>0.5413</c:v>
                </c:pt>
                <c:pt idx="662">
                  <c:v>0.91734000000000004</c:v>
                </c:pt>
                <c:pt idx="663">
                  <c:v>0.83538999999999997</c:v>
                </c:pt>
                <c:pt idx="664">
                  <c:v>0.89688999999999997</c:v>
                </c:pt>
                <c:pt idx="665">
                  <c:v>0.67911999999999995</c:v>
                </c:pt>
                <c:pt idx="666">
                  <c:v>0.30118</c:v>
                </c:pt>
                <c:pt idx="667">
                  <c:v>0.55374000000000001</c:v>
                </c:pt>
                <c:pt idx="668">
                  <c:v>3.0759999999999999E-2</c:v>
                </c:pt>
                <c:pt idx="669">
                  <c:v>0.65805000000000002</c:v>
                </c:pt>
                <c:pt idx="670">
                  <c:v>0.60504000000000002</c:v>
                </c:pt>
                <c:pt idx="671">
                  <c:v>0.92408999999999997</c:v>
                </c:pt>
                <c:pt idx="672">
                  <c:v>0.68250999999999995</c:v>
                </c:pt>
                <c:pt idx="673">
                  <c:v>0.15609000000000001</c:v>
                </c:pt>
                <c:pt idx="674">
                  <c:v>0.18196999999999999</c:v>
                </c:pt>
                <c:pt idx="675">
                  <c:v>0.42310999999999999</c:v>
                </c:pt>
                <c:pt idx="676">
                  <c:v>0.17963000000000001</c:v>
                </c:pt>
                <c:pt idx="677">
                  <c:v>0.77166000000000001</c:v>
                </c:pt>
                <c:pt idx="678">
                  <c:v>0.86248999999999998</c:v>
                </c:pt>
                <c:pt idx="679">
                  <c:v>0.42665999999999998</c:v>
                </c:pt>
                <c:pt idx="680">
                  <c:v>0.77088999999999996</c:v>
                </c:pt>
                <c:pt idx="681">
                  <c:v>3.8949999999999999E-2</c:v>
                </c:pt>
                <c:pt idx="682">
                  <c:v>0.23516999999999999</c:v>
                </c:pt>
                <c:pt idx="683">
                  <c:v>0.95037000000000005</c:v>
                </c:pt>
                <c:pt idx="684">
                  <c:v>0.17015</c:v>
                </c:pt>
                <c:pt idx="685">
                  <c:v>0.98070000000000002</c:v>
                </c:pt>
                <c:pt idx="686">
                  <c:v>0.24181</c:v>
                </c:pt>
                <c:pt idx="687">
                  <c:v>0.10463</c:v>
                </c:pt>
                <c:pt idx="688">
                  <c:v>0.65003</c:v>
                </c:pt>
                <c:pt idx="689">
                  <c:v>0.67969000000000002</c:v>
                </c:pt>
                <c:pt idx="690">
                  <c:v>0.46195999999999998</c:v>
                </c:pt>
                <c:pt idx="691">
                  <c:v>0.96496999999999999</c:v>
                </c:pt>
                <c:pt idx="692">
                  <c:v>0.15137</c:v>
                </c:pt>
                <c:pt idx="693">
                  <c:v>0.22467999999999999</c:v>
                </c:pt>
                <c:pt idx="694">
                  <c:v>0.74665999999999999</c:v>
                </c:pt>
                <c:pt idx="695">
                  <c:v>3.9399999999999998E-2</c:v>
                </c:pt>
                <c:pt idx="696">
                  <c:v>0.81594</c:v>
                </c:pt>
                <c:pt idx="697">
                  <c:v>0.95509999999999995</c:v>
                </c:pt>
                <c:pt idx="698">
                  <c:v>0.33689000000000002</c:v>
                </c:pt>
                <c:pt idx="699">
                  <c:v>0.72406999999999999</c:v>
                </c:pt>
                <c:pt idx="700">
                  <c:v>0.11383</c:v>
                </c:pt>
                <c:pt idx="701">
                  <c:v>0.1353</c:v>
                </c:pt>
                <c:pt idx="702">
                  <c:v>0.85340000000000005</c:v>
                </c:pt>
                <c:pt idx="703">
                  <c:v>0.99797999999999998</c:v>
                </c:pt>
                <c:pt idx="704">
                  <c:v>0.15223</c:v>
                </c:pt>
                <c:pt idx="705">
                  <c:v>0.33689000000000002</c:v>
                </c:pt>
                <c:pt idx="706">
                  <c:v>0.69452999999999998</c:v>
                </c:pt>
                <c:pt idx="707">
                  <c:v>0.16667000000000001</c:v>
                </c:pt>
                <c:pt idx="708">
                  <c:v>0.98097000000000001</c:v>
                </c:pt>
                <c:pt idx="709">
                  <c:v>0.46256000000000003</c:v>
                </c:pt>
                <c:pt idx="710">
                  <c:v>0.11547</c:v>
                </c:pt>
                <c:pt idx="711">
                  <c:v>0.29550999999999999</c:v>
                </c:pt>
                <c:pt idx="712">
                  <c:v>0.80728</c:v>
                </c:pt>
                <c:pt idx="713">
                  <c:v>0.40594999999999998</c:v>
                </c:pt>
                <c:pt idx="714">
                  <c:v>5.4769999999999999E-2</c:v>
                </c:pt>
                <c:pt idx="715">
                  <c:v>0.39434000000000002</c:v>
                </c:pt>
                <c:pt idx="716">
                  <c:v>0.35325000000000001</c:v>
                </c:pt>
                <c:pt idx="717">
                  <c:v>0.32575999999999999</c:v>
                </c:pt>
                <c:pt idx="718">
                  <c:v>0.42634</c:v>
                </c:pt>
                <c:pt idx="719">
                  <c:v>0.8538</c:v>
                </c:pt>
                <c:pt idx="720">
                  <c:v>0.49458999999999997</c:v>
                </c:pt>
                <c:pt idx="721">
                  <c:v>0.31663000000000002</c:v>
                </c:pt>
                <c:pt idx="722">
                  <c:v>0.57528000000000001</c:v>
                </c:pt>
                <c:pt idx="723">
                  <c:v>0.35588999999999998</c:v>
                </c:pt>
                <c:pt idx="724">
                  <c:v>0.75424000000000002</c:v>
                </c:pt>
                <c:pt idx="725">
                  <c:v>0.53522999999999998</c:v>
                </c:pt>
                <c:pt idx="726">
                  <c:v>0.41522999999999999</c:v>
                </c:pt>
                <c:pt idx="727">
                  <c:v>0.99277000000000004</c:v>
                </c:pt>
                <c:pt idx="728">
                  <c:v>9.8400000000000001E-2</c:v>
                </c:pt>
                <c:pt idx="729">
                  <c:v>0.44529000000000002</c:v>
                </c:pt>
                <c:pt idx="730">
                  <c:v>0.59191000000000005</c:v>
                </c:pt>
                <c:pt idx="731">
                  <c:v>3.4459999999999998E-2</c:v>
                </c:pt>
                <c:pt idx="732">
                  <c:v>0.58891000000000004</c:v>
                </c:pt>
                <c:pt idx="733">
                  <c:v>0.94384999999999997</c:v>
                </c:pt>
                <c:pt idx="734">
                  <c:v>0.11785</c:v>
                </c:pt>
                <c:pt idx="735">
                  <c:v>0.83643999999999996</c:v>
                </c:pt>
                <c:pt idx="736">
                  <c:v>0.36947000000000002</c:v>
                </c:pt>
                <c:pt idx="737">
                  <c:v>0.2021</c:v>
                </c:pt>
                <c:pt idx="738">
                  <c:v>0.11459</c:v>
                </c:pt>
                <c:pt idx="739">
                  <c:v>0.43231000000000003</c:v>
                </c:pt>
                <c:pt idx="740">
                  <c:v>0.87536000000000003</c:v>
                </c:pt>
                <c:pt idx="741">
                  <c:v>0.40384999999999999</c:v>
                </c:pt>
                <c:pt idx="742">
                  <c:v>0.39911000000000002</c:v>
                </c:pt>
                <c:pt idx="743">
                  <c:v>0.93725999999999998</c:v>
                </c:pt>
                <c:pt idx="744">
                  <c:v>0.79757</c:v>
                </c:pt>
                <c:pt idx="745">
                  <c:v>0.33189000000000002</c:v>
                </c:pt>
                <c:pt idx="746">
                  <c:v>0.25733</c:v>
                </c:pt>
                <c:pt idx="747">
                  <c:v>0.82064000000000004</c:v>
                </c:pt>
                <c:pt idx="748">
                  <c:v>0.39206999999999997</c:v>
                </c:pt>
                <c:pt idx="749">
                  <c:v>0.29321999999999998</c:v>
                </c:pt>
                <c:pt idx="750">
                  <c:v>0.72748000000000002</c:v>
                </c:pt>
                <c:pt idx="751">
                  <c:v>8.4029999999999994E-2</c:v>
                </c:pt>
                <c:pt idx="752">
                  <c:v>0.30702000000000002</c:v>
                </c:pt>
                <c:pt idx="753">
                  <c:v>0.22538</c:v>
                </c:pt>
                <c:pt idx="754">
                  <c:v>0.50463999999999998</c:v>
                </c:pt>
                <c:pt idx="755">
                  <c:v>0.46988000000000002</c:v>
                </c:pt>
                <c:pt idx="756">
                  <c:v>0.28928999999999999</c:v>
                </c:pt>
                <c:pt idx="757">
                  <c:v>0.32998</c:v>
                </c:pt>
                <c:pt idx="758">
                  <c:v>6.8229999999999999E-2</c:v>
                </c:pt>
                <c:pt idx="759">
                  <c:v>0.62892999999999999</c:v>
                </c:pt>
                <c:pt idx="760">
                  <c:v>0.58572999999999997</c:v>
                </c:pt>
                <c:pt idx="761">
                  <c:v>0.71150000000000002</c:v>
                </c:pt>
                <c:pt idx="762">
                  <c:v>0.79769999999999996</c:v>
                </c:pt>
                <c:pt idx="763">
                  <c:v>0.91295999999999999</c:v>
                </c:pt>
                <c:pt idx="764">
                  <c:v>0.12105</c:v>
                </c:pt>
                <c:pt idx="765">
                  <c:v>0.86475999999999997</c:v>
                </c:pt>
                <c:pt idx="766">
                  <c:v>0.37465999999999999</c:v>
                </c:pt>
                <c:pt idx="767">
                  <c:v>0.48071999999999998</c:v>
                </c:pt>
                <c:pt idx="768">
                  <c:v>0.27783999999999998</c:v>
                </c:pt>
                <c:pt idx="769">
                  <c:v>0.45147999999999999</c:v>
                </c:pt>
                <c:pt idx="770">
                  <c:v>0.31606000000000001</c:v>
                </c:pt>
                <c:pt idx="771">
                  <c:v>0.52820999999999996</c:v>
                </c:pt>
                <c:pt idx="772">
                  <c:v>0.96643999999999997</c:v>
                </c:pt>
                <c:pt idx="773">
                  <c:v>0.81364999999999998</c:v>
                </c:pt>
                <c:pt idx="774">
                  <c:v>0.12350999999999999</c:v>
                </c:pt>
                <c:pt idx="775">
                  <c:v>0.57287999999999994</c:v>
                </c:pt>
                <c:pt idx="776">
                  <c:v>0.20688999999999999</c:v>
                </c:pt>
                <c:pt idx="777">
                  <c:v>0.76803999999999994</c:v>
                </c:pt>
                <c:pt idx="778">
                  <c:v>0.83733999999999997</c:v>
                </c:pt>
                <c:pt idx="779">
                  <c:v>0.36298000000000002</c:v>
                </c:pt>
                <c:pt idx="780">
                  <c:v>0.77603</c:v>
                </c:pt>
                <c:pt idx="781">
                  <c:v>0.58753999999999995</c:v>
                </c:pt>
                <c:pt idx="782">
                  <c:v>0.46268999999999999</c:v>
                </c:pt>
                <c:pt idx="783">
                  <c:v>7.5100000000000002E-3</c:v>
                </c:pt>
                <c:pt idx="784">
                  <c:v>0.43683</c:v>
                </c:pt>
                <c:pt idx="785">
                  <c:v>0.74151</c:v>
                </c:pt>
                <c:pt idx="786">
                  <c:v>0.56781999999999999</c:v>
                </c:pt>
                <c:pt idx="787">
                  <c:v>0.14946000000000001</c:v>
                </c:pt>
                <c:pt idx="788">
                  <c:v>0.19599</c:v>
                </c:pt>
                <c:pt idx="789">
                  <c:v>0.96031</c:v>
                </c:pt>
                <c:pt idx="790">
                  <c:v>0.20277000000000001</c:v>
                </c:pt>
                <c:pt idx="791">
                  <c:v>0.20311000000000001</c:v>
                </c:pt>
                <c:pt idx="792">
                  <c:v>0.12384000000000001</c:v>
                </c:pt>
                <c:pt idx="793">
                  <c:v>0.58396999999999999</c:v>
                </c:pt>
                <c:pt idx="794">
                  <c:v>0.39903</c:v>
                </c:pt>
                <c:pt idx="795">
                  <c:v>0.47963</c:v>
                </c:pt>
                <c:pt idx="796">
                  <c:v>0.39262000000000002</c:v>
                </c:pt>
                <c:pt idx="797">
                  <c:v>0.71157999999999999</c:v>
                </c:pt>
                <c:pt idx="798">
                  <c:v>0.32329999999999998</c:v>
                </c:pt>
                <c:pt idx="799">
                  <c:v>0.30271999999999999</c:v>
                </c:pt>
                <c:pt idx="800">
                  <c:v>0.87041000000000002</c:v>
                </c:pt>
                <c:pt idx="801">
                  <c:v>0.49370000000000003</c:v>
                </c:pt>
                <c:pt idx="802">
                  <c:v>0.53512000000000004</c:v>
                </c:pt>
                <c:pt idx="803">
                  <c:v>0.91571999999999998</c:v>
                </c:pt>
                <c:pt idx="804">
                  <c:v>0.74200999999999995</c:v>
                </c:pt>
                <c:pt idx="805">
                  <c:v>0.67356000000000005</c:v>
                </c:pt>
                <c:pt idx="806">
                  <c:v>0.52090999999999998</c:v>
                </c:pt>
                <c:pt idx="807">
                  <c:v>0.16525000000000001</c:v>
                </c:pt>
                <c:pt idx="808">
                  <c:v>0.49387999999999999</c:v>
                </c:pt>
                <c:pt idx="809">
                  <c:v>0.21537999999999999</c:v>
                </c:pt>
                <c:pt idx="810">
                  <c:v>4.9020000000000001E-2</c:v>
                </c:pt>
                <c:pt idx="811">
                  <c:v>0.77046000000000003</c:v>
                </c:pt>
                <c:pt idx="812">
                  <c:v>0.29659999999999997</c:v>
                </c:pt>
                <c:pt idx="813">
                  <c:v>0.40276000000000001</c:v>
                </c:pt>
                <c:pt idx="814">
                  <c:v>0.87700999999999996</c:v>
                </c:pt>
                <c:pt idx="815">
                  <c:v>0.89953000000000005</c:v>
                </c:pt>
                <c:pt idx="816">
                  <c:v>0.26494000000000001</c:v>
                </c:pt>
                <c:pt idx="817">
                  <c:v>0.83687</c:v>
                </c:pt>
                <c:pt idx="818">
                  <c:v>0.49280000000000002</c:v>
                </c:pt>
                <c:pt idx="819">
                  <c:v>0.15515000000000001</c:v>
                </c:pt>
                <c:pt idx="820">
                  <c:v>0.21214</c:v>
                </c:pt>
                <c:pt idx="821">
                  <c:v>0.90842000000000001</c:v>
                </c:pt>
                <c:pt idx="822">
                  <c:v>6.6549999999999998E-2</c:v>
                </c:pt>
                <c:pt idx="823">
                  <c:v>0.74539</c:v>
                </c:pt>
                <c:pt idx="824">
                  <c:v>0.46022999999999997</c:v>
                </c:pt>
                <c:pt idx="825">
                  <c:v>0.40109</c:v>
                </c:pt>
                <c:pt idx="826">
                  <c:v>0.39751999999999998</c:v>
                </c:pt>
                <c:pt idx="827">
                  <c:v>0.70018000000000002</c:v>
                </c:pt>
                <c:pt idx="828">
                  <c:v>0.86702000000000001</c:v>
                </c:pt>
                <c:pt idx="829">
                  <c:v>0.24640999999999999</c:v>
                </c:pt>
                <c:pt idx="830">
                  <c:v>0.91010999999999997</c:v>
                </c:pt>
                <c:pt idx="831">
                  <c:v>0.68257000000000001</c:v>
                </c:pt>
                <c:pt idx="832">
                  <c:v>0.62777000000000005</c:v>
                </c:pt>
                <c:pt idx="833">
                  <c:v>0.69279999999999997</c:v>
                </c:pt>
                <c:pt idx="834">
                  <c:v>0.75488</c:v>
                </c:pt>
                <c:pt idx="835">
                  <c:v>0.2487</c:v>
                </c:pt>
                <c:pt idx="836">
                  <c:v>0.27739999999999998</c:v>
                </c:pt>
                <c:pt idx="837">
                  <c:v>0.85302</c:v>
                </c:pt>
                <c:pt idx="838">
                  <c:v>0.61643000000000003</c:v>
                </c:pt>
                <c:pt idx="839">
                  <c:v>7.8719999999999998E-2</c:v>
                </c:pt>
                <c:pt idx="840">
                  <c:v>0.3211</c:v>
                </c:pt>
                <c:pt idx="841">
                  <c:v>0.43903999999999999</c:v>
                </c:pt>
                <c:pt idx="842">
                  <c:v>0.50253000000000003</c:v>
                </c:pt>
                <c:pt idx="843">
                  <c:v>0.22578999999999999</c:v>
                </c:pt>
                <c:pt idx="844">
                  <c:v>0.57825000000000004</c:v>
                </c:pt>
                <c:pt idx="845">
                  <c:v>0.95233000000000001</c:v>
                </c:pt>
                <c:pt idx="846">
                  <c:v>0.56506000000000001</c:v>
                </c:pt>
                <c:pt idx="847">
                  <c:v>0.25392999999999999</c:v>
                </c:pt>
                <c:pt idx="848">
                  <c:v>0.36808999999999997</c:v>
                </c:pt>
                <c:pt idx="849">
                  <c:v>0.79171000000000002</c:v>
                </c:pt>
                <c:pt idx="850">
                  <c:v>0.32172000000000001</c:v>
                </c:pt>
                <c:pt idx="851">
                  <c:v>0.63836999999999999</c:v>
                </c:pt>
                <c:pt idx="852">
                  <c:v>0.42592999999999998</c:v>
                </c:pt>
                <c:pt idx="853">
                  <c:v>1.7309999999999999E-2</c:v>
                </c:pt>
                <c:pt idx="854">
                  <c:v>4.3889999999999998E-2</c:v>
                </c:pt>
                <c:pt idx="855">
                  <c:v>0.32142999999999999</c:v>
                </c:pt>
                <c:pt idx="856">
                  <c:v>0.11372</c:v>
                </c:pt>
                <c:pt idx="857">
                  <c:v>0.84336999999999995</c:v>
                </c:pt>
                <c:pt idx="858">
                  <c:v>0.83838999999999997</c:v>
                </c:pt>
                <c:pt idx="859">
                  <c:v>0.17899000000000001</c:v>
                </c:pt>
                <c:pt idx="860">
                  <c:v>0.64771000000000001</c:v>
                </c:pt>
                <c:pt idx="861">
                  <c:v>0.22552</c:v>
                </c:pt>
                <c:pt idx="862">
                  <c:v>0.78913</c:v>
                </c:pt>
                <c:pt idx="863">
                  <c:v>0.78386999999999996</c:v>
                </c:pt>
                <c:pt idx="864">
                  <c:v>0.56176999999999999</c:v>
                </c:pt>
                <c:pt idx="865">
                  <c:v>0.75580000000000003</c:v>
                </c:pt>
                <c:pt idx="866">
                  <c:v>0.87026999999999999</c:v>
                </c:pt>
                <c:pt idx="867">
                  <c:v>0.63558999999999999</c:v>
                </c:pt>
                <c:pt idx="868">
                  <c:v>0.69350000000000001</c:v>
                </c:pt>
                <c:pt idx="869">
                  <c:v>0.81708000000000003</c:v>
                </c:pt>
                <c:pt idx="870">
                  <c:v>0.38463000000000003</c:v>
                </c:pt>
                <c:pt idx="871">
                  <c:v>2.5239999999999999E-2</c:v>
                </c:pt>
                <c:pt idx="872">
                  <c:v>0.98487999999999998</c:v>
                </c:pt>
                <c:pt idx="873">
                  <c:v>0.32114999999999999</c:v>
                </c:pt>
                <c:pt idx="874">
                  <c:v>0.42470999999999998</c:v>
                </c:pt>
                <c:pt idx="875">
                  <c:v>0.66800999999999999</c:v>
                </c:pt>
                <c:pt idx="876">
                  <c:v>0.85914999999999997</c:v>
                </c:pt>
                <c:pt idx="877">
                  <c:v>0.99456</c:v>
                </c:pt>
                <c:pt idx="878">
                  <c:v>0.17025999999999999</c:v>
                </c:pt>
                <c:pt idx="879">
                  <c:v>0.76212000000000002</c:v>
                </c:pt>
                <c:pt idx="880">
                  <c:v>0.81572</c:v>
                </c:pt>
                <c:pt idx="881">
                  <c:v>0.68515000000000004</c:v>
                </c:pt>
                <c:pt idx="882">
                  <c:v>0.26745999999999998</c:v>
                </c:pt>
                <c:pt idx="883">
                  <c:v>0.42093999999999998</c:v>
                </c:pt>
                <c:pt idx="884">
                  <c:v>0.64312000000000002</c:v>
                </c:pt>
                <c:pt idx="885">
                  <c:v>0.26674999999999999</c:v>
                </c:pt>
                <c:pt idx="886">
                  <c:v>0.61843999999999999</c:v>
                </c:pt>
                <c:pt idx="887">
                  <c:v>0.23458000000000001</c:v>
                </c:pt>
                <c:pt idx="888">
                  <c:v>0.34532000000000002</c:v>
                </c:pt>
                <c:pt idx="889">
                  <c:v>0.72494999999999998</c:v>
                </c:pt>
                <c:pt idx="890">
                  <c:v>0.47492000000000001</c:v>
                </c:pt>
                <c:pt idx="891">
                  <c:v>2.8539999999999999E-2</c:v>
                </c:pt>
                <c:pt idx="892">
                  <c:v>0.29475000000000001</c:v>
                </c:pt>
                <c:pt idx="893">
                  <c:v>0.53669999999999995</c:v>
                </c:pt>
                <c:pt idx="894">
                  <c:v>0.47632000000000002</c:v>
                </c:pt>
                <c:pt idx="895">
                  <c:v>0.60804000000000002</c:v>
                </c:pt>
                <c:pt idx="896">
                  <c:v>6.0659999999999999E-2</c:v>
                </c:pt>
                <c:pt idx="897">
                  <c:v>0.64202999999999999</c:v>
                </c:pt>
                <c:pt idx="898">
                  <c:v>0.95918999999999999</c:v>
                </c:pt>
                <c:pt idx="899">
                  <c:v>0.46253</c:v>
                </c:pt>
                <c:pt idx="900">
                  <c:v>0.63641999999999999</c:v>
                </c:pt>
                <c:pt idx="901">
                  <c:v>0.83806999999999998</c:v>
                </c:pt>
                <c:pt idx="902">
                  <c:v>0.34472999999999998</c:v>
                </c:pt>
                <c:pt idx="903">
                  <c:v>0.31925999999999999</c:v>
                </c:pt>
                <c:pt idx="904">
                  <c:v>0.91085000000000005</c:v>
                </c:pt>
                <c:pt idx="905">
                  <c:v>0.29599999999999999</c:v>
                </c:pt>
                <c:pt idx="906">
                  <c:v>0.30296000000000001</c:v>
                </c:pt>
                <c:pt idx="907">
                  <c:v>0.85943999999999998</c:v>
                </c:pt>
                <c:pt idx="908">
                  <c:v>3.7440000000000001E-2</c:v>
                </c:pt>
                <c:pt idx="909">
                  <c:v>0.35835</c:v>
                </c:pt>
                <c:pt idx="910">
                  <c:v>0.68945999999999996</c:v>
                </c:pt>
                <c:pt idx="911">
                  <c:v>0.81725000000000003</c:v>
                </c:pt>
                <c:pt idx="912">
                  <c:v>0.61665999999999999</c:v>
                </c:pt>
                <c:pt idx="913">
                  <c:v>0.10385999999999999</c:v>
                </c:pt>
                <c:pt idx="914">
                  <c:v>0.62180999999999997</c:v>
                </c:pt>
                <c:pt idx="915">
                  <c:v>0.92029000000000005</c:v>
                </c:pt>
                <c:pt idx="916">
                  <c:v>6.4599999999999996E-3</c:v>
                </c:pt>
                <c:pt idx="917">
                  <c:v>0.20374</c:v>
                </c:pt>
                <c:pt idx="918">
                  <c:v>0.26258999999999999</c:v>
                </c:pt>
                <c:pt idx="919">
                  <c:v>0.61799000000000004</c:v>
                </c:pt>
                <c:pt idx="920">
                  <c:v>0.46400999999999998</c:v>
                </c:pt>
                <c:pt idx="921">
                  <c:v>0.85641999999999996</c:v>
                </c:pt>
                <c:pt idx="922">
                  <c:v>0.59067999999999998</c:v>
                </c:pt>
                <c:pt idx="923">
                  <c:v>0.24551999999999999</c:v>
                </c:pt>
                <c:pt idx="924">
                  <c:v>0.10297000000000001</c:v>
                </c:pt>
                <c:pt idx="925">
                  <c:v>0.30759999999999998</c:v>
                </c:pt>
                <c:pt idx="926">
                  <c:v>0.16556000000000001</c:v>
                </c:pt>
                <c:pt idx="927">
                  <c:v>0.55430000000000001</c:v>
                </c:pt>
                <c:pt idx="928">
                  <c:v>0.71804000000000001</c:v>
                </c:pt>
                <c:pt idx="929">
                  <c:v>0.90954000000000002</c:v>
                </c:pt>
                <c:pt idx="930">
                  <c:v>0.63070000000000004</c:v>
                </c:pt>
                <c:pt idx="931">
                  <c:v>0.17157</c:v>
                </c:pt>
                <c:pt idx="932">
                  <c:v>0.39334000000000002</c:v>
                </c:pt>
                <c:pt idx="933">
                  <c:v>0.39922999999999997</c:v>
                </c:pt>
                <c:pt idx="934">
                  <c:v>0.25924999999999998</c:v>
                </c:pt>
                <c:pt idx="935">
                  <c:v>0.46705000000000002</c:v>
                </c:pt>
                <c:pt idx="936">
                  <c:v>0.66783000000000003</c:v>
                </c:pt>
                <c:pt idx="937">
                  <c:v>0.39248</c:v>
                </c:pt>
                <c:pt idx="938">
                  <c:v>0.37619000000000002</c:v>
                </c:pt>
                <c:pt idx="939">
                  <c:v>0.85455999999999999</c:v>
                </c:pt>
                <c:pt idx="940">
                  <c:v>0.17599999999999999</c:v>
                </c:pt>
                <c:pt idx="941">
                  <c:v>0.50204000000000004</c:v>
                </c:pt>
                <c:pt idx="942">
                  <c:v>0.88875000000000004</c:v>
                </c:pt>
                <c:pt idx="943">
                  <c:v>0.27915000000000001</c:v>
                </c:pt>
                <c:pt idx="944">
                  <c:v>0.15268999999999999</c:v>
                </c:pt>
                <c:pt idx="945">
                  <c:v>0.46688000000000002</c:v>
                </c:pt>
                <c:pt idx="946">
                  <c:v>0.58758999999999995</c:v>
                </c:pt>
                <c:pt idx="947">
                  <c:v>0.63097999999999999</c:v>
                </c:pt>
                <c:pt idx="948">
                  <c:v>0.20660000000000001</c:v>
                </c:pt>
                <c:pt idx="949">
                  <c:v>0.20022999999999999</c:v>
                </c:pt>
                <c:pt idx="950">
                  <c:v>0.29298999999999997</c:v>
                </c:pt>
                <c:pt idx="951">
                  <c:v>4.7469999999999998E-2</c:v>
                </c:pt>
                <c:pt idx="952">
                  <c:v>0.86756</c:v>
                </c:pt>
                <c:pt idx="953">
                  <c:v>0.99683999999999995</c:v>
                </c:pt>
                <c:pt idx="954">
                  <c:v>0.78737999999999997</c:v>
                </c:pt>
                <c:pt idx="955">
                  <c:v>2.325E-2</c:v>
                </c:pt>
                <c:pt idx="956">
                  <c:v>0.53488000000000002</c:v>
                </c:pt>
                <c:pt idx="957">
                  <c:v>0.22907</c:v>
                </c:pt>
                <c:pt idx="958">
                  <c:v>0.81037000000000003</c:v>
                </c:pt>
                <c:pt idx="959">
                  <c:v>0.86492999999999998</c:v>
                </c:pt>
                <c:pt idx="960">
                  <c:v>0.23185</c:v>
                </c:pt>
                <c:pt idx="961">
                  <c:v>0.79117000000000004</c:v>
                </c:pt>
                <c:pt idx="962">
                  <c:v>0.26526</c:v>
                </c:pt>
                <c:pt idx="963">
                  <c:v>0.44642999999999999</c:v>
                </c:pt>
                <c:pt idx="964">
                  <c:v>0.62956000000000001</c:v>
                </c:pt>
                <c:pt idx="965">
                  <c:v>0.89531000000000005</c:v>
                </c:pt>
                <c:pt idx="966">
                  <c:v>0.91605999999999999</c:v>
                </c:pt>
                <c:pt idx="967">
                  <c:v>0.92718</c:v>
                </c:pt>
                <c:pt idx="968">
                  <c:v>0.25031999999999999</c:v>
                </c:pt>
                <c:pt idx="969">
                  <c:v>0.36821999999999999</c:v>
                </c:pt>
                <c:pt idx="970">
                  <c:v>0.31228</c:v>
                </c:pt>
                <c:pt idx="971">
                  <c:v>0.36781999999999998</c:v>
                </c:pt>
                <c:pt idx="972">
                  <c:v>0.14682999999999999</c:v>
                </c:pt>
                <c:pt idx="973">
                  <c:v>0.25647999999999999</c:v>
                </c:pt>
                <c:pt idx="974">
                  <c:v>0.12676000000000001</c:v>
                </c:pt>
                <c:pt idx="975">
                  <c:v>0.41355999999999998</c:v>
                </c:pt>
                <c:pt idx="976">
                  <c:v>0.85207999999999995</c:v>
                </c:pt>
                <c:pt idx="977">
                  <c:v>0.41815999999999998</c:v>
                </c:pt>
                <c:pt idx="978">
                  <c:v>0.64029000000000003</c:v>
                </c:pt>
                <c:pt idx="979">
                  <c:v>4.845E-2</c:v>
                </c:pt>
                <c:pt idx="980">
                  <c:v>0.43720999999999999</c:v>
                </c:pt>
                <c:pt idx="981">
                  <c:v>0.29504000000000002</c:v>
                </c:pt>
                <c:pt idx="982">
                  <c:v>0.90603</c:v>
                </c:pt>
                <c:pt idx="983">
                  <c:v>0.34659000000000001</c:v>
                </c:pt>
                <c:pt idx="984">
                  <c:v>0.83867999999999998</c:v>
                </c:pt>
                <c:pt idx="985">
                  <c:v>0.47672999999999999</c:v>
                </c:pt>
                <c:pt idx="986">
                  <c:v>0.96982000000000002</c:v>
                </c:pt>
                <c:pt idx="987">
                  <c:v>0.33944999999999997</c:v>
                </c:pt>
                <c:pt idx="988">
                  <c:v>0.12520999999999999</c:v>
                </c:pt>
                <c:pt idx="989">
                  <c:v>0.67813999999999997</c:v>
                </c:pt>
                <c:pt idx="990">
                  <c:v>0.99489000000000005</c:v>
                </c:pt>
                <c:pt idx="991">
                  <c:v>0.23852999999999999</c:v>
                </c:pt>
                <c:pt idx="992">
                  <c:v>0.26716000000000001</c:v>
                </c:pt>
                <c:pt idx="993">
                  <c:v>0.93176000000000003</c:v>
                </c:pt>
                <c:pt idx="994">
                  <c:v>9.4009999999999996E-2</c:v>
                </c:pt>
                <c:pt idx="995">
                  <c:v>8.1129999999999994E-2</c:v>
                </c:pt>
                <c:pt idx="996">
                  <c:v>0.6966</c:v>
                </c:pt>
                <c:pt idx="997">
                  <c:v>0.29098000000000002</c:v>
                </c:pt>
                <c:pt idx="998">
                  <c:v>0.12396</c:v>
                </c:pt>
                <c:pt idx="999">
                  <c:v>0.67264999999999997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4-4044-A514-522E23F3A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14568"/>
        <c:axId val="449908008"/>
      </c:scatterChart>
      <c:valAx>
        <c:axId val="44991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08008"/>
        <c:crosses val="autoZero"/>
        <c:crossBetween val="midCat"/>
      </c:valAx>
      <c:valAx>
        <c:axId val="44990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14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Mersene</a:t>
            </a:r>
            <a:r>
              <a:rPr lang="en-US" baseline="0"/>
              <a:t> Twister Uniform Distribution</a:t>
            </a:r>
            <a:endParaRPr lang="en-US"/>
          </a:p>
          <a:p>
            <a:pPr>
              <a:defRPr/>
            </a:pPr>
            <a:r>
              <a:rPr lang="en-US"/>
              <a:t>N=500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MersereTwister!$P$1</c:f>
              <c:strCache>
                <c:ptCount val="1"/>
                <c:pt idx="0">
                  <c:v>N=500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MersereTwister!$P$2:$P$501</c:f>
              <c:numCache>
                <c:formatCode>General</c:formatCode>
                <c:ptCount val="5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A0-4337-A868-F2ACAF198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60816"/>
        <c:axId val="449958848"/>
      </c:scatterChart>
      <c:valAx>
        <c:axId val="44996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58848"/>
        <c:crosses val="autoZero"/>
        <c:crossBetween val="midCat"/>
      </c:valAx>
      <c:valAx>
        <c:axId val="4499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6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C05E-D448-43E5-99AC-58BAA278255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EBA9-873D-499A-990E-BDAAF7BD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4" y="408720"/>
            <a:ext cx="4584589" cy="275563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532D38-BAF1-4BE0-90FC-2F5C4FFF6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984773"/>
              </p:ext>
            </p:extLst>
          </p:nvPr>
        </p:nvGraphicFramePr>
        <p:xfrm>
          <a:off x="482334" y="3377152"/>
          <a:ext cx="4702408" cy="288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5" y="408719"/>
            <a:ext cx="4584589" cy="275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25" y="3435464"/>
            <a:ext cx="4584589" cy="2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6B509-679F-4D6A-9800-E2A87B69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9180"/>
              </p:ext>
            </p:extLst>
          </p:nvPr>
        </p:nvGraphicFramePr>
        <p:xfrm>
          <a:off x="424205" y="3540874"/>
          <a:ext cx="4747235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FE11B5-BBEE-4E6B-9E2D-EF6FD4025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898431"/>
              </p:ext>
            </p:extLst>
          </p:nvPr>
        </p:nvGraphicFramePr>
        <p:xfrm>
          <a:off x="491218" y="556180"/>
          <a:ext cx="4588782" cy="269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04" y="743595"/>
            <a:ext cx="4615072" cy="2688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05" y="3529296"/>
            <a:ext cx="4615072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5" y="212225"/>
            <a:ext cx="4879936" cy="2755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1" y="3367921"/>
            <a:ext cx="4855550" cy="292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145" y="212223"/>
            <a:ext cx="4584589" cy="275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145" y="3308471"/>
            <a:ext cx="4584589" cy="30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5" y="191904"/>
            <a:ext cx="4964918" cy="2984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5" y="3393614"/>
            <a:ext cx="4964918" cy="2984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85" y="217355"/>
            <a:ext cx="4883095" cy="2935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786" y="3377062"/>
            <a:ext cx="4883094" cy="29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5" y="171584"/>
            <a:ext cx="4584589" cy="275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4" y="3331344"/>
            <a:ext cx="4584589" cy="275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385" y="171584"/>
            <a:ext cx="4584589" cy="275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85" y="333134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3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4</cp:revision>
  <dcterms:created xsi:type="dcterms:W3CDTF">2017-03-28T14:57:20Z</dcterms:created>
  <dcterms:modified xsi:type="dcterms:W3CDTF">2017-03-28T17:24:04Z</dcterms:modified>
</cp:coreProperties>
</file>