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3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02F1-6D54-4F3E-A977-77806BF890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A0D5-B027-4849-8EE3-BAF6392B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0"/>
            <a:ext cx="6282267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333749"/>
            <a:ext cx="6282267" cy="353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042" y="23813"/>
            <a:ext cx="5757333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9125" y="2914650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3975" y="617220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20400" y="267652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35985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Matthews</dc:creator>
  <cp:lastModifiedBy>S Matthews</cp:lastModifiedBy>
  <cp:revision>1</cp:revision>
  <dcterms:created xsi:type="dcterms:W3CDTF">2017-04-24T16:36:35Z</dcterms:created>
  <dcterms:modified xsi:type="dcterms:W3CDTF">2017-04-24T16:43:03Z</dcterms:modified>
</cp:coreProperties>
</file>