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FFAC-74D0-4B3B-AD2E-291E605D1BC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7309-473F-4CE4-B8E1-BDCBC4B1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5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FFAC-74D0-4B3B-AD2E-291E605D1BC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7309-473F-4CE4-B8E1-BDCBC4B1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9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FFAC-74D0-4B3B-AD2E-291E605D1BC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7309-473F-4CE4-B8E1-BDCBC4B1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FFAC-74D0-4B3B-AD2E-291E605D1BC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7309-473F-4CE4-B8E1-BDCBC4B1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6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FFAC-74D0-4B3B-AD2E-291E605D1BC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7309-473F-4CE4-B8E1-BDCBC4B1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5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FFAC-74D0-4B3B-AD2E-291E605D1BC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7309-473F-4CE4-B8E1-BDCBC4B1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7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FFAC-74D0-4B3B-AD2E-291E605D1BC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7309-473F-4CE4-B8E1-BDCBC4B1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0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FFAC-74D0-4B3B-AD2E-291E605D1BC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7309-473F-4CE4-B8E1-BDCBC4B1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4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FFAC-74D0-4B3B-AD2E-291E605D1BC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7309-473F-4CE4-B8E1-BDCBC4B1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4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FFAC-74D0-4B3B-AD2E-291E605D1BC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7309-473F-4CE4-B8E1-BDCBC4B1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FFAC-74D0-4B3B-AD2E-291E605D1BC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7309-473F-4CE4-B8E1-BDCBC4B1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9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7FFAC-74D0-4B3B-AD2E-291E605D1BC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7309-473F-4CE4-B8E1-BDCBC4B1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3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313" y="3613638"/>
            <a:ext cx="5455572" cy="32062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62750" y="3245090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Departure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313" y="285013"/>
            <a:ext cx="5422236" cy="29039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88764" y="8772"/>
            <a:ext cx="1146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Arrival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40" y="307735"/>
            <a:ext cx="5838092" cy="29339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40" y="3709070"/>
            <a:ext cx="5838092" cy="311082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43883" y="3305878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Flee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256" y="35145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Seek</a:t>
            </a:r>
          </a:p>
        </p:txBody>
      </p:sp>
    </p:spTree>
    <p:extLst>
      <p:ext uri="{BB962C8B-B14F-4D97-AF65-F5344CB8AC3E}">
        <p14:creationId xmlns:p14="http://schemas.microsoft.com/office/powerpoint/2010/main" val="109693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Matthews</dc:creator>
  <cp:lastModifiedBy>S Matthews</cp:lastModifiedBy>
  <cp:revision>2</cp:revision>
  <dcterms:created xsi:type="dcterms:W3CDTF">2017-04-20T13:24:56Z</dcterms:created>
  <dcterms:modified xsi:type="dcterms:W3CDTF">2017-04-20T13:34:45Z</dcterms:modified>
</cp:coreProperties>
</file>