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5D98-DCD7-4F3A-BA0A-13A5BE97251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54FD-86D3-459B-8400-59182B51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4182" y="61547"/>
            <a:ext cx="24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UCF 5</a:t>
            </a:r>
            <a:r>
              <a:rPr lang="en-US" baseline="30000" dirty="0"/>
              <a:t>th</a:t>
            </a:r>
            <a:r>
              <a:rPr lang="en-US" dirty="0"/>
              <a:t> Floor </a:t>
            </a:r>
            <a:r>
              <a:rPr lang="en-US" dirty="0" err="1"/>
              <a:t>Hitt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60115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6" y="87924"/>
            <a:ext cx="6166990" cy="346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6" y="3455377"/>
            <a:ext cx="6108049" cy="3402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54" y="193433"/>
            <a:ext cx="5563577" cy="3235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50" y="3503981"/>
            <a:ext cx="5697416" cy="3294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6538" y="1186962"/>
            <a:ext cx="193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Simulation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7394" y="5172806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time-study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4996" y="1339362"/>
            <a:ext cx="23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Evacuation to safe zone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2580" y="4821114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89122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2</cp:revision>
  <dcterms:created xsi:type="dcterms:W3CDTF">2017-04-20T19:17:06Z</dcterms:created>
  <dcterms:modified xsi:type="dcterms:W3CDTF">2017-04-20T19:26:32Z</dcterms:modified>
</cp:coreProperties>
</file>