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12F2-64EF-44AF-BC53-C4BAEC6B8FC1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4E69-CC02-4E0F-9EC9-BBFD56185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82817"/>
              </p:ext>
            </p:extLst>
          </p:nvPr>
        </p:nvGraphicFramePr>
        <p:xfrm>
          <a:off x="452681" y="134646"/>
          <a:ext cx="9004300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017238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174152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344496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3326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339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00997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93981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87480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3004589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71519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683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66176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455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8736817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Arrivals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Response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Response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Waiting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Waiting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Queue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Queue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 Number of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Number of 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Server Utilization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Server Utilization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Server Idle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Expected Server Idle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09323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0.416597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0.709745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85739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0.072395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0.434088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0.305234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0.696463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02913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0.0491949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0.0810811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0.950996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24645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0.016149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0.131548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0.887644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3486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0.418402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53057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0.713035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1327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0.069534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0.111705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0.408612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0.296907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0.706226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4738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0.0483392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0.0810811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1937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0.112206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0.094662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4788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0.070199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0.116274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0.417594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41442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0.073034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0.112696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0.313656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0.717391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149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0.073134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0.022627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0.137278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0.443697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0.306419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0.777778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96306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0.0810811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0.038657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0.930818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5020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0.124932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0.111703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0.893987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7358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0.069439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0.300619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0.702813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4974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0.128571]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0.303135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0.700355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2902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0.069874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0.124821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0.423423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0.298602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0.706364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78360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68581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2" y="4313481"/>
            <a:ext cx="3602410" cy="2501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29" y="4264930"/>
            <a:ext cx="3597037" cy="2550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259" y="4264930"/>
            <a:ext cx="4237373" cy="25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278</Words>
  <Application>Microsoft Office PowerPoint</Application>
  <PresentationFormat>Widescreen</PresentationFormat>
  <Paragraphs>266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Matthews</dc:creator>
  <cp:lastModifiedBy>S Matthews</cp:lastModifiedBy>
  <cp:revision>2</cp:revision>
  <dcterms:created xsi:type="dcterms:W3CDTF">2017-03-29T03:19:26Z</dcterms:created>
  <dcterms:modified xsi:type="dcterms:W3CDTF">2017-03-29T03:30:23Z</dcterms:modified>
</cp:coreProperties>
</file>